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6.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11.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09" r:id="rId2"/>
    <p:sldMasterId id="2147483812" r:id="rId3"/>
    <p:sldMasterId id="2147483864" r:id="rId4"/>
    <p:sldMasterId id="2147483877" r:id="rId5"/>
    <p:sldMasterId id="2147483892" r:id="rId6"/>
    <p:sldMasterId id="2147483940" r:id="rId7"/>
    <p:sldMasterId id="2147484041" r:id="rId8"/>
    <p:sldMasterId id="2147484091" r:id="rId9"/>
    <p:sldMasterId id="2147484143" r:id="rId10"/>
    <p:sldMasterId id="2147484212" r:id="rId11"/>
    <p:sldMasterId id="2147484263" r:id="rId12"/>
  </p:sldMasterIdLst>
  <p:notesMasterIdLst>
    <p:notesMasterId r:id="rId43"/>
  </p:notesMasterIdLst>
  <p:handoutMasterIdLst>
    <p:handoutMasterId r:id="rId44"/>
  </p:handoutMasterIdLst>
  <p:sldIdLst>
    <p:sldId id="520" r:id="rId13"/>
    <p:sldId id="493" r:id="rId14"/>
    <p:sldId id="2147470837" r:id="rId15"/>
    <p:sldId id="2147470845" r:id="rId16"/>
    <p:sldId id="2147470839" r:id="rId17"/>
    <p:sldId id="529" r:id="rId18"/>
    <p:sldId id="539" r:id="rId19"/>
    <p:sldId id="2147470843" r:id="rId20"/>
    <p:sldId id="2147470838" r:id="rId21"/>
    <p:sldId id="2147470846" r:id="rId22"/>
    <p:sldId id="2147470854" r:id="rId23"/>
    <p:sldId id="2147470847" r:id="rId24"/>
    <p:sldId id="2147470848" r:id="rId25"/>
    <p:sldId id="2147470855" r:id="rId26"/>
    <p:sldId id="2147470849" r:id="rId27"/>
    <p:sldId id="2147470851" r:id="rId28"/>
    <p:sldId id="648" r:id="rId29"/>
    <p:sldId id="665" r:id="rId30"/>
    <p:sldId id="2147470853" r:id="rId31"/>
    <p:sldId id="2147470835" r:id="rId32"/>
    <p:sldId id="1051" r:id="rId33"/>
    <p:sldId id="2147470831" r:id="rId34"/>
    <p:sldId id="2147470832" r:id="rId35"/>
    <p:sldId id="2147470834" r:id="rId36"/>
    <p:sldId id="2147470836" r:id="rId37"/>
    <p:sldId id="2147470830" r:id="rId38"/>
    <p:sldId id="2147470829" r:id="rId39"/>
    <p:sldId id="661" r:id="rId40"/>
    <p:sldId id="527" r:id="rId41"/>
    <p:sldId id="53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9" autoAdjust="0"/>
    <p:restoredTop sz="85238" autoAdjust="0"/>
  </p:normalViewPr>
  <p:slideViewPr>
    <p:cSldViewPr snapToGrid="0">
      <p:cViewPr varScale="1">
        <p:scale>
          <a:sx n="81" d="100"/>
          <a:sy n="81"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72237941866206"/>
          <c:y val="5.8995209351089269E-2"/>
          <c:w val="0.35655736411403638"/>
          <c:h val="0.89748844996071775"/>
        </c:manualLayout>
      </c:layout>
      <c:barChart>
        <c:barDir val="col"/>
        <c:grouping val="percentStacked"/>
        <c:varyColors val="0"/>
        <c:ser>
          <c:idx val="0"/>
          <c:order val="0"/>
          <c:tx>
            <c:strRef>
              <c:f>Sheet1!$A$2</c:f>
              <c:strCache>
                <c:ptCount val="1"/>
                <c:pt idx="0">
                  <c:v>Space</c:v>
                </c:pt>
              </c:strCache>
            </c:strRef>
          </c:tx>
          <c:spPr>
            <a:solidFill>
              <a:schemeClr val="tx1"/>
            </a:solidFill>
            <a:ln w="12700">
              <a:solidFill>
                <a:schemeClr val="bg1"/>
              </a:solidFill>
            </a:ln>
            <a:effectLst/>
          </c:spPr>
          <c:invertIfNegative val="0"/>
          <c:dLbls>
            <c:delete val="1"/>
          </c:dLbls>
          <c:cat>
            <c:strRef>
              <c:f>Sheet1!$B$1</c:f>
              <c:strCache>
                <c:ptCount val="1"/>
                <c:pt idx="0">
                  <c:v>Category 1</c:v>
                </c:pt>
              </c:strCache>
            </c:strRef>
          </c:cat>
          <c:val>
            <c:numRef>
              <c:f>Sheet1!$B$2</c:f>
              <c:numCache>
                <c:formatCode>0%</c:formatCode>
                <c:ptCount val="1"/>
                <c:pt idx="0">
                  <c:v>0.02</c:v>
                </c:pt>
              </c:numCache>
            </c:numRef>
          </c:val>
          <c:extLst>
            <c:ext xmlns:c16="http://schemas.microsoft.com/office/drawing/2014/chart" uri="{C3380CC4-5D6E-409C-BE32-E72D297353CC}">
              <c16:uniqueId val="{00000000-DE2D-4733-A606-BC28C8E1720E}"/>
            </c:ext>
          </c:extLst>
        </c:ser>
        <c:ser>
          <c:idx val="1"/>
          <c:order val="1"/>
          <c:tx>
            <c:strRef>
              <c:f>Sheet1!$A$3</c:f>
              <c:strCache>
                <c:ptCount val="1"/>
                <c:pt idx="0">
                  <c:v>Transport &amp; Logisitics</c:v>
                </c:pt>
              </c:strCache>
            </c:strRef>
          </c:tx>
          <c:spPr>
            <a:solidFill>
              <a:schemeClr val="tx1">
                <a:lumMod val="50000"/>
                <a:lumOff val="50000"/>
              </a:schemeClr>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Category 1</c:v>
                </c:pt>
              </c:strCache>
            </c:strRef>
          </c:cat>
          <c:val>
            <c:numRef>
              <c:f>Sheet1!$B$3</c:f>
              <c:numCache>
                <c:formatCode>0%</c:formatCode>
                <c:ptCount val="1"/>
                <c:pt idx="0">
                  <c:v>0.04</c:v>
                </c:pt>
              </c:numCache>
            </c:numRef>
          </c:val>
          <c:extLst>
            <c:ext xmlns:c16="http://schemas.microsoft.com/office/drawing/2014/chart" uri="{C3380CC4-5D6E-409C-BE32-E72D297353CC}">
              <c16:uniqueId val="{00000001-DE2D-4733-A606-BC28C8E1720E}"/>
            </c:ext>
          </c:extLst>
        </c:ser>
        <c:ser>
          <c:idx val="2"/>
          <c:order val="2"/>
          <c:tx>
            <c:strRef>
              <c:f>Sheet1!$A$4</c:f>
              <c:strCache>
                <c:ptCount val="1"/>
                <c:pt idx="0">
                  <c:v>Communications &amp; Media</c:v>
                </c:pt>
              </c:strCache>
            </c:strRef>
          </c:tx>
          <c:spPr>
            <a:solidFill>
              <a:srgbClr val="B3B3B3"/>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Category 1</c:v>
                </c:pt>
              </c:strCache>
            </c:strRef>
          </c:cat>
          <c:val>
            <c:numRef>
              <c:f>Sheet1!$B$4</c:f>
              <c:numCache>
                <c:formatCode>0%</c:formatCode>
                <c:ptCount val="1"/>
                <c:pt idx="0">
                  <c:v>0.05</c:v>
                </c:pt>
              </c:numCache>
            </c:numRef>
          </c:val>
          <c:extLst>
            <c:ext xmlns:c16="http://schemas.microsoft.com/office/drawing/2014/chart" uri="{C3380CC4-5D6E-409C-BE32-E72D297353CC}">
              <c16:uniqueId val="{00000002-DE2D-4733-A606-BC28C8E1720E}"/>
            </c:ext>
          </c:extLst>
        </c:ser>
        <c:ser>
          <c:idx val="3"/>
          <c:order val="3"/>
          <c:tx>
            <c:strRef>
              <c:f>Sheet1!$A$5</c:f>
              <c:strCache>
                <c:ptCount val="1"/>
                <c:pt idx="0">
                  <c:v>Health &amp; Life Sciences</c:v>
                </c:pt>
              </c:strCache>
            </c:strRef>
          </c:tx>
          <c:spPr>
            <a:solidFill>
              <a:srgbClr val="D2D2D2"/>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Category 1</c:v>
                </c:pt>
              </c:strCache>
            </c:strRef>
          </c:cat>
          <c:val>
            <c:numRef>
              <c:f>Sheet1!$B$5</c:f>
              <c:numCache>
                <c:formatCode>0%</c:formatCode>
                <c:ptCount val="1"/>
                <c:pt idx="0">
                  <c:v>0.06</c:v>
                </c:pt>
              </c:numCache>
            </c:numRef>
          </c:val>
          <c:extLst>
            <c:ext xmlns:c16="http://schemas.microsoft.com/office/drawing/2014/chart" uri="{C3380CC4-5D6E-409C-BE32-E72D297353CC}">
              <c16:uniqueId val="{00000003-DE2D-4733-A606-BC28C8E1720E}"/>
            </c:ext>
          </c:extLst>
        </c:ser>
        <c:ser>
          <c:idx val="4"/>
          <c:order val="4"/>
          <c:tx>
            <c:strRef>
              <c:f>Sheet1!$A$6</c:f>
              <c:strCache>
                <c:ptCount val="1"/>
                <c:pt idx="0">
                  <c:v>Insurance</c:v>
                </c:pt>
              </c:strCache>
            </c:strRef>
          </c:tx>
          <c:spPr>
            <a:solidFill>
              <a:srgbClr val="F2F1F9"/>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Category 1</c:v>
                </c:pt>
              </c:strCache>
            </c:strRef>
          </c:cat>
          <c:val>
            <c:numRef>
              <c:f>Sheet1!$B$6</c:f>
              <c:numCache>
                <c:formatCode>0%</c:formatCode>
                <c:ptCount val="1"/>
                <c:pt idx="0">
                  <c:v>0.08</c:v>
                </c:pt>
              </c:numCache>
            </c:numRef>
          </c:val>
          <c:extLst>
            <c:ext xmlns:c16="http://schemas.microsoft.com/office/drawing/2014/chart" uri="{C3380CC4-5D6E-409C-BE32-E72D297353CC}">
              <c16:uniqueId val="{00000004-DE2D-4733-A606-BC28C8E1720E}"/>
            </c:ext>
          </c:extLst>
        </c:ser>
        <c:ser>
          <c:idx val="5"/>
          <c:order val="5"/>
          <c:tx>
            <c:strRef>
              <c:f>Sheet1!$A$7</c:f>
              <c:strCache>
                <c:ptCount val="1"/>
                <c:pt idx="0">
                  <c:v>Energy &amp; Utilities</c:v>
                </c:pt>
              </c:strCache>
            </c:strRef>
          </c:tx>
          <c:spPr>
            <a:solidFill>
              <a:srgbClr val="E6E3F3"/>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Category 1</c:v>
                </c:pt>
              </c:strCache>
            </c:strRef>
          </c:cat>
          <c:val>
            <c:numRef>
              <c:f>Sheet1!$B$7</c:f>
              <c:numCache>
                <c:formatCode>0%</c:formatCode>
                <c:ptCount val="1"/>
                <c:pt idx="0">
                  <c:v>0.1</c:v>
                </c:pt>
              </c:numCache>
            </c:numRef>
          </c:val>
          <c:extLst>
            <c:ext xmlns:c16="http://schemas.microsoft.com/office/drawing/2014/chart" uri="{C3380CC4-5D6E-409C-BE32-E72D297353CC}">
              <c16:uniqueId val="{00000005-DE2D-4733-A606-BC28C8E1720E}"/>
            </c:ext>
          </c:extLst>
        </c:ser>
        <c:ser>
          <c:idx val="6"/>
          <c:order val="6"/>
          <c:tx>
            <c:strRef>
              <c:f>Sheet1!$A$8</c:f>
              <c:strCache>
                <c:ptCount val="1"/>
                <c:pt idx="0">
                  <c:v>Manufacturing</c:v>
                </c:pt>
              </c:strCache>
            </c:strRef>
          </c:tx>
          <c:spPr>
            <a:solidFill>
              <a:srgbClr val="CBC3E6"/>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Category 1</c:v>
                </c:pt>
              </c:strCache>
            </c:strRef>
          </c:cat>
          <c:val>
            <c:numRef>
              <c:f>Sheet1!$B$8</c:f>
              <c:numCache>
                <c:formatCode>0%</c:formatCode>
                <c:ptCount val="1"/>
                <c:pt idx="0">
                  <c:v>0.1</c:v>
                </c:pt>
              </c:numCache>
            </c:numRef>
          </c:val>
          <c:extLst>
            <c:ext xmlns:c16="http://schemas.microsoft.com/office/drawing/2014/chart" uri="{C3380CC4-5D6E-409C-BE32-E72D297353CC}">
              <c16:uniqueId val="{00000006-DE2D-4733-A606-BC28C8E1720E}"/>
            </c:ext>
          </c:extLst>
        </c:ser>
        <c:ser>
          <c:idx val="7"/>
          <c:order val="7"/>
          <c:tx>
            <c:strRef>
              <c:f>Sheet1!$A$9</c:f>
              <c:strCache>
                <c:ptCount val="1"/>
                <c:pt idx="0">
                  <c:v>Retail, Consumer &amp; Services</c:v>
                </c:pt>
              </c:strCache>
            </c:strRef>
          </c:tx>
          <c:spPr>
            <a:solidFill>
              <a:schemeClr val="accent3">
                <a:lumMod val="60000"/>
                <a:lumOff val="40000"/>
              </a:schemeClr>
            </a:solidFill>
            <a:ln w="12700">
              <a:solidFill>
                <a:schemeClr val="bg1"/>
              </a:solidFill>
            </a:ln>
            <a:effectLst/>
          </c:spPr>
          <c:invertIfNegative val="0"/>
          <c:dPt>
            <c:idx val="0"/>
            <c:invertIfNegative val="0"/>
            <c:bubble3D val="0"/>
            <c:spPr>
              <a:solidFill>
                <a:srgbClr val="9E83F5"/>
              </a:solidFill>
              <a:ln w="12700">
                <a:solidFill>
                  <a:schemeClr val="bg1"/>
                </a:solidFill>
              </a:ln>
              <a:effectLst/>
            </c:spPr>
            <c:extLst>
              <c:ext xmlns:c16="http://schemas.microsoft.com/office/drawing/2014/chart" uri="{C3380CC4-5D6E-409C-BE32-E72D297353CC}">
                <c16:uniqueId val="{00000008-DE2D-4733-A606-BC28C8E172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Category 1</c:v>
                </c:pt>
              </c:strCache>
            </c:strRef>
          </c:cat>
          <c:val>
            <c:numRef>
              <c:f>Sheet1!$B$9</c:f>
              <c:numCache>
                <c:formatCode>0%</c:formatCode>
                <c:ptCount val="1"/>
                <c:pt idx="0">
                  <c:v>0.12</c:v>
                </c:pt>
              </c:numCache>
            </c:numRef>
          </c:val>
          <c:extLst>
            <c:ext xmlns:c16="http://schemas.microsoft.com/office/drawing/2014/chart" uri="{C3380CC4-5D6E-409C-BE32-E72D297353CC}">
              <c16:uniqueId val="{00000009-DE2D-4733-A606-BC28C8E1720E}"/>
            </c:ext>
          </c:extLst>
        </c:ser>
        <c:ser>
          <c:idx val="8"/>
          <c:order val="8"/>
          <c:tx>
            <c:strRef>
              <c:f>Sheet1!$A$10</c:f>
              <c:strCache>
                <c:ptCount val="1"/>
                <c:pt idx="0">
                  <c:v>Banking</c:v>
                </c:pt>
              </c:strCache>
            </c:strRef>
          </c:tx>
          <c:spPr>
            <a:solidFill>
              <a:schemeClr val="accent3"/>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Category 1</c:v>
                </c:pt>
              </c:strCache>
            </c:strRef>
          </c:cat>
          <c:val>
            <c:numRef>
              <c:f>Sheet1!$B$10</c:f>
              <c:numCache>
                <c:formatCode>0%</c:formatCode>
                <c:ptCount val="1"/>
                <c:pt idx="0">
                  <c:v>0.16</c:v>
                </c:pt>
              </c:numCache>
            </c:numRef>
          </c:val>
          <c:extLst>
            <c:ext xmlns:c16="http://schemas.microsoft.com/office/drawing/2014/chart" uri="{C3380CC4-5D6E-409C-BE32-E72D297353CC}">
              <c16:uniqueId val="{0000000A-DE2D-4733-A606-BC28C8E1720E}"/>
            </c:ext>
          </c:extLst>
        </c:ser>
        <c:ser>
          <c:idx val="9"/>
          <c:order val="9"/>
          <c:tx>
            <c:strRef>
              <c:f>Sheet1!$A$11</c:f>
              <c:strCache>
                <c:ptCount val="1"/>
                <c:pt idx="0">
                  <c:v>Government</c:v>
                </c:pt>
              </c:strCache>
            </c:strRef>
          </c:tx>
          <c:spPr>
            <a:solidFill>
              <a:srgbClr val="200A58"/>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Category 1</c:v>
                </c:pt>
              </c:strCache>
            </c:strRef>
          </c:cat>
          <c:val>
            <c:numRef>
              <c:f>Sheet1!$B$11</c:f>
              <c:numCache>
                <c:formatCode>0%</c:formatCode>
                <c:ptCount val="1"/>
                <c:pt idx="0">
                  <c:v>0.27</c:v>
                </c:pt>
              </c:numCache>
            </c:numRef>
          </c:val>
          <c:extLst>
            <c:ext xmlns:c16="http://schemas.microsoft.com/office/drawing/2014/chart" uri="{C3380CC4-5D6E-409C-BE32-E72D297353CC}">
              <c16:uniqueId val="{0000000B-DE2D-4733-A606-BC28C8E1720E}"/>
            </c:ext>
          </c:extLst>
        </c:ser>
        <c:dLbls>
          <c:dLblPos val="ctr"/>
          <c:showLegendKey val="0"/>
          <c:showVal val="1"/>
          <c:showCatName val="0"/>
          <c:showSerName val="0"/>
          <c:showPercent val="0"/>
          <c:showBubbleSize val="0"/>
        </c:dLbls>
        <c:gapWidth val="100"/>
        <c:overlap val="100"/>
        <c:axId val="1270323232"/>
        <c:axId val="1335460832"/>
      </c:barChart>
      <c:catAx>
        <c:axId val="1270323232"/>
        <c:scaling>
          <c:orientation val="minMax"/>
        </c:scaling>
        <c:delete val="0"/>
        <c:axPos val="b"/>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5460832"/>
        <c:crosses val="autoZero"/>
        <c:auto val="1"/>
        <c:lblAlgn val="ctr"/>
        <c:lblOffset val="100"/>
        <c:noMultiLvlLbl val="0"/>
      </c:catAx>
      <c:valAx>
        <c:axId val="1335460832"/>
        <c:scaling>
          <c:orientation val="minMax"/>
          <c:max val="1"/>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0323232"/>
        <c:crosses val="autoZero"/>
        <c:crossBetween val="between"/>
      </c:valAx>
      <c:spPr>
        <a:noFill/>
        <a:ln>
          <a:noFill/>
        </a:ln>
        <a:effectLst/>
      </c:spPr>
    </c:plotArea>
    <c:legend>
      <c:legendPos val="r"/>
      <c:layout>
        <c:manualLayout>
          <c:xMode val="edge"/>
          <c:yMode val="edge"/>
          <c:x val="0.45468486795357899"/>
          <c:y val="4.1430959248648404E-2"/>
          <c:w val="0.52918144176754112"/>
          <c:h val="0.904754742810674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DF3771-217B-86D2-C11E-96DB9C4659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8C4180-5E4B-56CE-02EE-79A8FA6C05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DA8403-02AD-4EEF-B85A-0A751B3BA92A}" type="datetimeFigureOut">
              <a:rPr lang="en-US" smtClean="0"/>
              <a:t>8/27/2023</a:t>
            </a:fld>
            <a:endParaRPr lang="en-US"/>
          </a:p>
        </p:txBody>
      </p:sp>
      <p:sp>
        <p:nvSpPr>
          <p:cNvPr id="4" name="Footer Placeholder 3">
            <a:extLst>
              <a:ext uri="{FF2B5EF4-FFF2-40B4-BE49-F238E27FC236}">
                <a16:creationId xmlns:a16="http://schemas.microsoft.com/office/drawing/2014/main" id="{73A56B0D-9102-961B-6C01-8663EAC2E3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4F8C65-0A15-152C-45E0-65CFFF1628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5BF75-0940-4559-8FE1-E9E1B2BB4900}" type="slidenum">
              <a:rPr lang="en-US" smtClean="0"/>
              <a:t>‹#›</a:t>
            </a:fld>
            <a:endParaRPr lang="en-US"/>
          </a:p>
        </p:txBody>
      </p:sp>
    </p:spTree>
    <p:extLst>
      <p:ext uri="{BB962C8B-B14F-4D97-AF65-F5344CB8AC3E}">
        <p14:creationId xmlns:p14="http://schemas.microsoft.com/office/powerpoint/2010/main" val="20974564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3EF35-CDC9-438E-A9D8-C75B606BA2D8}" type="datetimeFigureOut">
              <a:rPr lang="en-US" smtClean="0"/>
              <a:t>8/27/2023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DEB97-786E-497C-A83E-3B967BF0AECC}" type="slidenum">
              <a:rPr lang="en-US" smtClean="0"/>
              <a:t>‹#›</a:t>
            </a:fld>
            <a:endParaRPr lang="en-US"/>
          </a:p>
        </p:txBody>
      </p:sp>
    </p:spTree>
    <p:extLst>
      <p:ext uri="{BB962C8B-B14F-4D97-AF65-F5344CB8AC3E}">
        <p14:creationId xmlns:p14="http://schemas.microsoft.com/office/powerpoint/2010/main" val="9197643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cgi.com/us/en-us/child-support" TargetMode="External"/><Relationship Id="rId3" Type="http://schemas.openxmlformats.org/officeDocument/2006/relationships/hyperlink" Target="https://www.cgi.com/us/en-us/media/brochure/cgi-federal-momentum-glance" TargetMode="External"/><Relationship Id="rId7" Type="http://schemas.openxmlformats.org/officeDocument/2006/relationships/hyperlink" Target="https://www.cgi.com/us/en-us/media/brochure/cgi-and-child-welfar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cgi.com/us/en-us/case-study/federal-government/customeradvance" TargetMode="External"/><Relationship Id="rId5" Type="http://schemas.openxmlformats.org/officeDocument/2006/relationships/hyperlink" Target="https://www.cgi.com/us/en-us/cgi-pulse-ai" TargetMode="External"/><Relationship Id="rId10" Type="http://schemas.openxmlformats.org/officeDocument/2006/relationships/hyperlink" Target="https://www.cgi.com/en/healthcare" TargetMode="External"/><Relationship Id="rId4" Type="http://schemas.openxmlformats.org/officeDocument/2006/relationships/hyperlink" Target="https://www.cgi.com/en/cgi-sunflower-solutions" TargetMode="External"/><Relationship Id="rId9" Type="http://schemas.openxmlformats.org/officeDocument/2006/relationships/hyperlink" Target="https://www.cgi.com/us/en-us/child-support/cgi-transcend"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indexchange.energy.gov/states/la"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cleantechnica.com/2020/11/12/red-state-sees-green-gold-in-gulf-of-mexico-offshore-wind/" TargetMode="External"/><Relationship Id="rId4" Type="http://schemas.openxmlformats.org/officeDocument/2006/relationships/hyperlink" Target="https://talkbusiness.net/2020/05/louisiana-approves-1-billion-wind-farm-projec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urriculum.louisiana.edu/curriculum/undergraduate/4-year-pla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conomics.louisiana.edu/program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usiness.louisiana.edu/"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 Who is CGI? –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2. What does CGI do? Design of CGI - Global Delivery, U.S. Onshore Center Overview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 Why Lafayette, LA? – Partnership with the University of Louisiana – Lafayette</a:t>
            </a:r>
          </a:p>
          <a:p>
            <a:r>
              <a:rPr lang="en-CA" dirty="0"/>
              <a:t>4. Collaboration:</a:t>
            </a:r>
          </a:p>
          <a:p>
            <a:pPr marL="285750" indent="-285750" algn="l">
              <a:buFont typeface="Wingdings" panose="05000000000000000000" pitchFamily="2" charset="2"/>
              <a:buChar char="§"/>
            </a:pPr>
            <a:r>
              <a:rPr lang="en-CA" dirty="0"/>
              <a:t>Internships</a:t>
            </a:r>
          </a:p>
          <a:p>
            <a:pPr marL="285750" indent="-285750" algn="l">
              <a:buFont typeface="Wingdings" panose="05000000000000000000" pitchFamily="2" charset="2"/>
              <a:buChar char="§"/>
            </a:pPr>
            <a:r>
              <a:rPr lang="en-CA" dirty="0"/>
              <a:t>Capstone Projects</a:t>
            </a:r>
          </a:p>
          <a:p>
            <a:pPr marL="285750" indent="-285750" algn="l">
              <a:buFont typeface="Wingdings" panose="05000000000000000000" pitchFamily="2" charset="2"/>
              <a:buChar char="§"/>
            </a:pPr>
            <a:r>
              <a:rPr lang="en-CA" dirty="0"/>
              <a:t>Undergraduate Research</a:t>
            </a:r>
          </a:p>
          <a:p>
            <a:pPr marL="285750" indent="-285750" algn="l">
              <a:buFont typeface="Wingdings" panose="05000000000000000000" pitchFamily="2" charset="2"/>
              <a:buChar char="§"/>
            </a:pPr>
            <a:r>
              <a:rPr lang="en-CA" dirty="0"/>
              <a:t>Mixed Mediums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5. Idea Exchange and Discovery of Future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43138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3 </a:t>
            </a:r>
            <a:r>
              <a:rPr lang="en-US" dirty="0"/>
              <a:t>cohorts of 18, 60% of funding flows to CGI to cover wages and related costs, 40% covers UL costs</a:t>
            </a:r>
          </a:p>
          <a:p>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38414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Q1.3b by </a:t>
            </a:r>
            <a:r>
              <a:rPr lang="en-US" sz="1000" b="1" dirty="0"/>
              <a:t>main industry (Health &amp; Life Sciences)</a:t>
            </a:r>
            <a:r>
              <a:rPr lang="en-US" sz="1000" dirty="0"/>
              <a:t> (1=highest impact) </a:t>
            </a:r>
          </a:p>
          <a:p>
            <a:r>
              <a:rPr lang="en-US" sz="1000" dirty="0"/>
              <a:t>Next slide highlights Life Sciences</a:t>
            </a:r>
            <a:br>
              <a:rPr lang="en-US" sz="1000" dirty="0"/>
            </a:br>
            <a:endParaRPr lang="en-US" sz="1000" dirty="0"/>
          </a:p>
        </p:txBody>
      </p:sp>
      <p:sp>
        <p:nvSpPr>
          <p:cNvPr id="4" name="Slide Number Placeholder 3"/>
          <p:cNvSpPr>
            <a:spLocks noGrp="1"/>
          </p:cNvSpPr>
          <p:nvPr>
            <p:ph type="sldNum" sz="quarter" idx="5"/>
          </p:nvPr>
        </p:nvSpPr>
        <p:spPr/>
        <p:txBody>
          <a:bodyPr/>
          <a:lstStyle/>
          <a:p>
            <a:fld id="{20B9C825-F38E-45BB-92C1-043DE61C9183}" type="slidenum">
              <a:rPr lang="en-CA" smtClean="0"/>
              <a:pPr/>
              <a:t>19</a:t>
            </a:fld>
            <a:endParaRPr lang="en-CA" dirty="0"/>
          </a:p>
        </p:txBody>
      </p:sp>
    </p:spTree>
    <p:extLst>
      <p:ext uri="{BB962C8B-B14F-4D97-AF65-F5344CB8AC3E}">
        <p14:creationId xmlns:p14="http://schemas.microsoft.com/office/powerpoint/2010/main" val="1168217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CA" dirty="0"/>
              <a:t>Notes:</a:t>
            </a:r>
          </a:p>
          <a:p>
            <a:pPr marL="0" lvl="0" indent="0">
              <a:buFont typeface="Arial" panose="020B0604020202020204" pitchFamily="34" charset="0"/>
              <a:buNone/>
            </a:pPr>
            <a:endParaRPr lang="en-CA" dirty="0"/>
          </a:p>
          <a:p>
            <a:pPr marL="0" lvl="0" indent="0">
              <a:buFont typeface="Arial" panose="020B0604020202020204" pitchFamily="34" charset="0"/>
              <a:buNone/>
            </a:pPr>
            <a:r>
              <a:rPr lang="en-CA" dirty="0"/>
              <a:t>Federal Healthcare Solutions:</a:t>
            </a:r>
          </a:p>
          <a:p>
            <a:pPr algn="l">
              <a:buFont typeface="Arial" panose="020B0604020202020204" pitchFamily="34" charset="0"/>
              <a:buChar char="•"/>
            </a:pPr>
            <a:r>
              <a:rPr lang="en-US" b="0" i="0" u="none" strike="noStrike" dirty="0">
                <a:solidFill>
                  <a:srgbClr val="5236AB"/>
                </a:solidFill>
                <a:effectLst/>
                <a:latin typeface="Source Sans Pro" panose="020B0503030403020204" pitchFamily="34" charset="0"/>
                <a:hlinkClick r:id="rId3"/>
              </a:rPr>
              <a:t>Momentum</a:t>
            </a:r>
            <a:endParaRPr lang="en-US" b="0" i="0" dirty="0">
              <a:solidFill>
                <a:srgbClr val="333333"/>
              </a:solidFill>
              <a:effectLst/>
              <a:latin typeface="Source Sans Pro" panose="020B0503030403020204" pitchFamily="34" charset="0"/>
            </a:endParaRPr>
          </a:p>
          <a:p>
            <a:pPr algn="l">
              <a:buFont typeface="Arial" panose="020B0604020202020204" pitchFamily="34" charset="0"/>
              <a:buChar char="•"/>
            </a:pPr>
            <a:r>
              <a:rPr lang="en-US" b="0" i="0" u="none" strike="noStrike" dirty="0">
                <a:solidFill>
                  <a:srgbClr val="5236AB"/>
                </a:solidFill>
                <a:effectLst/>
                <a:latin typeface="Source Sans Pro" panose="020B0503030403020204" pitchFamily="34" charset="0"/>
                <a:hlinkClick r:id="rId4" tooltip="Sunflower Solutions"/>
              </a:rPr>
              <a:t>Sunflower Asset Management</a:t>
            </a:r>
            <a:endParaRPr lang="en-US" b="0" i="0" dirty="0">
              <a:solidFill>
                <a:srgbClr val="333333"/>
              </a:solidFill>
              <a:effectLst/>
              <a:latin typeface="Source Sans Pro" panose="020B0503030403020204" pitchFamily="34" charset="0"/>
            </a:endParaRPr>
          </a:p>
          <a:p>
            <a:pPr algn="l">
              <a:buFont typeface="Arial" panose="020B0604020202020204" pitchFamily="34" charset="0"/>
              <a:buChar char="•"/>
            </a:pPr>
            <a:r>
              <a:rPr lang="en-US" b="0" i="0" u="none" strike="noStrike" dirty="0">
                <a:solidFill>
                  <a:srgbClr val="5236AB"/>
                </a:solidFill>
                <a:effectLst/>
                <a:latin typeface="Source Sans Pro" panose="020B0503030403020204" pitchFamily="34" charset="0"/>
                <a:hlinkClick r:id="rId5" tooltip="CGI PulseAI"/>
              </a:rPr>
              <a:t>CGI </a:t>
            </a:r>
            <a:r>
              <a:rPr lang="en-US" b="0" i="0" u="none" strike="noStrike" dirty="0" err="1">
                <a:solidFill>
                  <a:srgbClr val="5236AB"/>
                </a:solidFill>
                <a:effectLst/>
                <a:latin typeface="Source Sans Pro" panose="020B0503030403020204" pitchFamily="34" charset="0"/>
                <a:hlinkClick r:id="rId5" tooltip="CGI PulseAI"/>
              </a:rPr>
              <a:t>PulseAI</a:t>
            </a:r>
            <a:endParaRPr lang="en-US" b="0" i="0" dirty="0">
              <a:solidFill>
                <a:srgbClr val="333333"/>
              </a:solidFill>
              <a:effectLst/>
              <a:latin typeface="Source Sans Pro" panose="020B0503030403020204" pitchFamily="34" charset="0"/>
            </a:endParaRPr>
          </a:p>
          <a:p>
            <a:pPr algn="l">
              <a:buFont typeface="Arial" panose="020B0604020202020204" pitchFamily="34" charset="0"/>
              <a:buChar char="•"/>
            </a:pPr>
            <a:r>
              <a:rPr lang="en-US" b="0" i="0" u="none" strike="noStrike" dirty="0">
                <a:solidFill>
                  <a:srgbClr val="5236AB"/>
                </a:solidFill>
                <a:effectLst/>
                <a:latin typeface="Source Sans Pro" panose="020B0503030403020204" pitchFamily="34" charset="0"/>
                <a:hlinkClick r:id="rId6" tooltip="CGI CustomerAdvance"/>
              </a:rPr>
              <a:t>CGI </a:t>
            </a:r>
            <a:r>
              <a:rPr lang="en-US" b="0" i="0" u="none" strike="noStrike" dirty="0" err="1">
                <a:solidFill>
                  <a:srgbClr val="5236AB"/>
                </a:solidFill>
                <a:effectLst/>
                <a:latin typeface="Source Sans Pro" panose="020B0503030403020204" pitchFamily="34" charset="0"/>
                <a:hlinkClick r:id="rId6" tooltip="CGI CustomerAdvance"/>
              </a:rPr>
              <a:t>CustomerAdvance</a:t>
            </a:r>
            <a:endParaRPr lang="en-US" b="0" i="0" dirty="0">
              <a:solidFill>
                <a:srgbClr val="333333"/>
              </a:solidFill>
              <a:effectLst/>
              <a:latin typeface="Source Sans Pro" panose="020B0503030403020204" pitchFamily="34" charset="0"/>
            </a:endParaRPr>
          </a:p>
          <a:p>
            <a:pPr marL="0" lvl="0" indent="0">
              <a:buFont typeface="Arial" panose="020B0604020202020204" pitchFamily="34" charset="0"/>
              <a:buNone/>
            </a:pPr>
            <a:endParaRPr lang="en-CA" dirty="0"/>
          </a:p>
          <a:p>
            <a:pPr marL="0" lvl="0" indent="0">
              <a:buFont typeface="Arial" panose="020B0604020202020204" pitchFamily="34" charset="0"/>
              <a:buNone/>
            </a:pPr>
            <a:endParaRPr lang="en-CA" dirty="0"/>
          </a:p>
          <a:p>
            <a:pPr algn="l"/>
            <a:r>
              <a:rPr lang="en-US" b="0" i="0" dirty="0">
                <a:solidFill>
                  <a:srgbClr val="200A58"/>
                </a:solidFill>
                <a:effectLst/>
                <a:latin typeface="Source Sans Pro" panose="020B0503030403020204" pitchFamily="34" charset="0"/>
              </a:rPr>
              <a:t>CSG Health and Human Services key capabilities:</a:t>
            </a:r>
          </a:p>
          <a:p>
            <a:pPr algn="l">
              <a:buFont typeface="Arial" panose="020B0604020202020204" pitchFamily="34" charset="0"/>
              <a:buChar char="•"/>
            </a:pPr>
            <a:r>
              <a:rPr lang="en-US" b="0" i="0" u="sng" dirty="0">
                <a:solidFill>
                  <a:srgbClr val="5236AB"/>
                </a:solidFill>
                <a:effectLst/>
                <a:latin typeface="Source Sans Pro" panose="020B0503030403020204" pitchFamily="34" charset="0"/>
                <a:hlinkClick r:id="rId7"/>
              </a:rPr>
              <a:t>Child welfare</a:t>
            </a:r>
            <a:r>
              <a:rPr lang="en-US" b="0" i="0" dirty="0">
                <a:solidFill>
                  <a:srgbClr val="333333"/>
                </a:solidFill>
                <a:effectLst/>
                <a:latin typeface="Source Sans Pro" panose="020B0503030403020204" pitchFamily="34" charset="0"/>
              </a:rPr>
              <a:t> expertise, services offerings and technology implementation experience</a:t>
            </a:r>
          </a:p>
          <a:p>
            <a:pPr algn="l">
              <a:buFont typeface="Arial" panose="020B0604020202020204" pitchFamily="34" charset="0"/>
              <a:buChar char="•"/>
            </a:pPr>
            <a:r>
              <a:rPr lang="en-US" b="0" i="0" u="sng" dirty="0">
                <a:solidFill>
                  <a:srgbClr val="5236AB"/>
                </a:solidFill>
                <a:effectLst/>
                <a:latin typeface="Source Sans Pro" panose="020B0503030403020204" pitchFamily="34" charset="0"/>
                <a:hlinkClick r:id="rId8"/>
              </a:rPr>
              <a:t>Child support</a:t>
            </a:r>
            <a:r>
              <a:rPr lang="en-US" b="0" i="0" dirty="0">
                <a:solidFill>
                  <a:srgbClr val="333333"/>
                </a:solidFill>
                <a:effectLst/>
                <a:latin typeface="Source Sans Pro" panose="020B0503030403020204" pitchFamily="34" charset="0"/>
              </a:rPr>
              <a:t> services and </a:t>
            </a:r>
            <a:r>
              <a:rPr lang="en-US" b="0" i="0" u="sng" dirty="0">
                <a:solidFill>
                  <a:srgbClr val="5236AB"/>
                </a:solidFill>
                <a:effectLst/>
                <a:latin typeface="Source Sans Pro" panose="020B0503030403020204" pitchFamily="34" charset="0"/>
                <a:hlinkClick r:id="rId9" tooltip="CGI Transcend for Child Support"/>
              </a:rPr>
              <a:t>CGI Transcend for Child Support</a:t>
            </a:r>
            <a:r>
              <a:rPr lang="en-US" b="0" i="0" dirty="0">
                <a:solidFill>
                  <a:srgbClr val="333333"/>
                </a:solidFill>
                <a:effectLst/>
                <a:latin typeface="Source Sans Pro" panose="020B0503030403020204" pitchFamily="34" charset="0"/>
              </a:rPr>
              <a:t> – our solution built for child support programs by child support experts</a:t>
            </a:r>
          </a:p>
          <a:p>
            <a:pPr algn="l">
              <a:buFont typeface="Arial" panose="020B0604020202020204" pitchFamily="34" charset="0"/>
              <a:buChar char="•"/>
            </a:pPr>
            <a:r>
              <a:rPr lang="en-US" b="0" i="0" dirty="0">
                <a:solidFill>
                  <a:srgbClr val="333333"/>
                </a:solidFill>
                <a:effectLst/>
                <a:latin typeface="Source Sans Pro" panose="020B0503030403020204" pitchFamily="34" charset="0"/>
              </a:rPr>
              <a:t>Modular, incremental modernization approach for complex systems</a:t>
            </a:r>
          </a:p>
          <a:p>
            <a:pPr algn="l">
              <a:buFont typeface="Arial" panose="020B0604020202020204" pitchFamily="34" charset="0"/>
              <a:buChar char="•"/>
            </a:pPr>
            <a:r>
              <a:rPr lang="en-US" b="0" i="0" dirty="0">
                <a:solidFill>
                  <a:srgbClr val="333333"/>
                </a:solidFill>
                <a:effectLst/>
                <a:latin typeface="Source Sans Pro" panose="020B0503030403020204" pitchFamily="34" charset="0"/>
              </a:rPr>
              <a:t>Business process management for applications on client premises or in the cloud</a:t>
            </a:r>
          </a:p>
          <a:p>
            <a:pPr algn="l">
              <a:buFont typeface="Arial" panose="020B0604020202020204" pitchFamily="34" charset="0"/>
              <a:buChar char="•"/>
            </a:pPr>
            <a:r>
              <a:rPr lang="en-US" b="0" i="0" dirty="0">
                <a:solidFill>
                  <a:srgbClr val="333333"/>
                </a:solidFill>
                <a:effectLst/>
                <a:latin typeface="Source Sans Pro" panose="020B0503030403020204" pitchFamily="34" charset="0"/>
              </a:rPr>
              <a:t>Master data management and analytics to support customer-centric services</a:t>
            </a:r>
          </a:p>
          <a:p>
            <a:pPr algn="l"/>
            <a:r>
              <a:rPr lang="en-US" b="0" i="0" dirty="0">
                <a:solidFill>
                  <a:srgbClr val="333333"/>
                </a:solidFill>
                <a:effectLst/>
                <a:latin typeface="Source Sans Pro" panose="020B0503030403020204" pitchFamily="34" charset="0"/>
              </a:rPr>
              <a:t>Also, read about </a:t>
            </a:r>
            <a:r>
              <a:rPr lang="en-US" b="0" i="0" u="sng" dirty="0">
                <a:solidFill>
                  <a:srgbClr val="5236AB"/>
                </a:solidFill>
                <a:effectLst/>
                <a:latin typeface="Source Sans Pro" panose="020B0503030403020204" pitchFamily="34" charset="0"/>
                <a:hlinkClick r:id="rId10"/>
              </a:rPr>
              <a:t>CGI's healthcare expertise</a:t>
            </a:r>
            <a:r>
              <a:rPr lang="en-US" b="0" i="0" dirty="0">
                <a:solidFill>
                  <a:srgbClr val="333333"/>
                </a:solidFill>
                <a:effectLst/>
                <a:latin typeface="Source Sans Pro" panose="020B0503030403020204" pitchFamily="34" charset="0"/>
              </a:rPr>
              <a:t> across the public and private sectors.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210548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CA" dirty="0"/>
              <a:t>Notes:</a:t>
            </a:r>
          </a:p>
          <a:p>
            <a:pPr marL="0" lvl="0" indent="0">
              <a:buFont typeface="Arial" panose="020B0604020202020204" pitchFamily="34" charset="0"/>
              <a:buNone/>
            </a:pPr>
            <a:r>
              <a:rPr lang="en-US" dirty="0" err="1">
                <a:hlinkClick r:id="rId3"/>
              </a:rPr>
              <a:t>WINDExchange</a:t>
            </a:r>
            <a:r>
              <a:rPr lang="en-US" dirty="0">
                <a:hlinkClick r:id="rId3"/>
              </a:rPr>
              <a:t>: Wind Energy in Louisiana</a:t>
            </a:r>
            <a:endParaRPr lang="en-CA" dirty="0"/>
          </a:p>
          <a:p>
            <a:pPr marL="0" lvl="0" indent="0">
              <a:buFont typeface="Arial" panose="020B0604020202020204" pitchFamily="34" charset="0"/>
              <a:buNone/>
            </a:pPr>
            <a:r>
              <a:rPr lang="en-US" dirty="0">
                <a:hlinkClick r:id="rId4"/>
              </a:rPr>
              <a:t>Louisiana approves $1 billion wind farm project - Talk Business &amp; Politics</a:t>
            </a:r>
            <a:endParaRPr lang="en-CA" dirty="0"/>
          </a:p>
          <a:p>
            <a:pPr marL="0" lvl="0" indent="0">
              <a:buFont typeface="Arial" panose="020B0604020202020204" pitchFamily="34" charset="0"/>
              <a:buNone/>
            </a:pPr>
            <a:r>
              <a:rPr lang="en-US" dirty="0">
                <a:hlinkClick r:id="rId5"/>
              </a:rPr>
              <a:t>Louisiana Lays A Plan For Green Offshore Wind Makeover (cleantechnica.com)</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291712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Notes:</a:t>
            </a: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College of Education &amp; Human Development:</a:t>
            </a:r>
          </a:p>
          <a:p>
            <a:pPr marL="0" marR="0" indent="457200">
              <a:spcBef>
                <a:spcPts val="0"/>
              </a:spcBef>
              <a:spcAft>
                <a:spcPts val="0"/>
              </a:spcAft>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4-Year Plan | Department of Educational Curriculum &amp; Instruction (louisiana.edu)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Partnership with STEM@CGI</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Opportunity to collaborate on intensives, specific short-term training on technologies that can be embedded in classroom learning</a:t>
            </a:r>
          </a:p>
          <a:p>
            <a:pPr marL="342900" marR="0" lvl="0" indent="-342900">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to leverage emerging technologies including AI into classroom learning</a:t>
            </a:r>
          </a:p>
          <a:p>
            <a:pPr marL="0" lv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2662670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CA" dirty="0"/>
              <a:t>Notes:</a:t>
            </a:r>
          </a:p>
          <a:p>
            <a:pPr marL="0" lvl="0" indent="0">
              <a:buFont typeface="Arial" panose="020B0604020202020204" pitchFamily="34" charset="0"/>
              <a:buNone/>
            </a:pPr>
            <a:r>
              <a:rPr lang="en-US" dirty="0">
                <a:hlinkClick r:id="rId3"/>
              </a:rPr>
              <a:t>Programs | Department of Economics &amp; Finance (louisiana.edu)</a:t>
            </a:r>
            <a:endParaRPr lang="en-CA" dirty="0"/>
          </a:p>
          <a:p>
            <a:pPr marL="0" lvl="0" indent="0">
              <a:buFont typeface="Arial" panose="020B0604020202020204" pitchFamily="34" charset="0"/>
              <a:buNone/>
            </a:pP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333333"/>
                </a:solidFill>
                <a:effectLst/>
                <a:latin typeface="+mn-lt"/>
              </a:rPr>
              <a:t>We also manage the annual delivery of more than 15 million risk information product transactions and process more than $50 billion in premiums through the systems that we manage for our clients.</a:t>
            </a:r>
          </a:p>
          <a:p>
            <a:pPr marL="0" lv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2652387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Notes:</a:t>
            </a:r>
          </a:p>
          <a:p>
            <a:pPr marL="0" lvl="0" indent="0">
              <a:buFont typeface="Arial" panose="020B0604020202020204" pitchFamily="34" charset="0"/>
              <a:buNone/>
            </a:pPr>
            <a:r>
              <a:rPr lang="en-US" dirty="0">
                <a:hlinkClick r:id="rId3"/>
              </a:rPr>
              <a:t>B.I. Moody III College of Business Administration Academic Affairs Division (louisiana.edu)</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1365091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DEB97-786E-497C-A83E-3B967BF0AECC}" type="slidenum">
              <a:rPr lang="en-US" smtClean="0"/>
              <a:t>25</a:t>
            </a:fld>
            <a:endParaRPr lang="en-US"/>
          </a:p>
        </p:txBody>
      </p:sp>
    </p:spTree>
    <p:extLst>
      <p:ext uri="{BB962C8B-B14F-4D97-AF65-F5344CB8AC3E}">
        <p14:creationId xmlns:p14="http://schemas.microsoft.com/office/powerpoint/2010/main" val="870159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50663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CA" b="1" dirty="0"/>
              <a:t>INTERACTIVE MAP, CLICK ON A SPECIFIC REGION TO ZOOM-IN</a:t>
            </a:r>
          </a:p>
          <a:p>
            <a:pPr marL="171450" indent="-171450">
              <a:buFont typeface="Arial" panose="020B0604020202020204" pitchFamily="34" charset="0"/>
              <a:buChar char="•"/>
            </a:pPr>
            <a:r>
              <a:rPr lang="en-CA" dirty="0"/>
              <a:t>CGI is one of the few firms with the scale, reach and capabilities to meet clients’ digital transformation needs. We provide innovative, end‑to‑end IT and business consulting services through our client-proximity business model, working side-by-side with clients and drawing upon our global capabilities to help identify, develop, implement and operate the strategies and solutions needed to meet their customer and citizen expectations</a:t>
            </a:r>
            <a:r>
              <a:rPr lang="en-GB" dirty="0"/>
              <a:t>.</a:t>
            </a:r>
            <a:endParaRPr lang="fr-CA" dirty="0"/>
          </a:p>
          <a:p>
            <a:pPr marL="171450" indent="-171450">
              <a:buFont typeface="Arial" panose="020B0604020202020204" pitchFamily="34" charset="0"/>
              <a:buChar char="•"/>
            </a:pPr>
            <a:r>
              <a:rPr lang="en-GB" dirty="0"/>
              <a:t>Our global footprint of 400 offices located across 40 countries includes 77,000 members, a majority of whom are shareholders, who serve as trusted partners to over 5,500 clients globally. With more than four decades of sustained growth, we provide focused expertise in 10 industries, and augment our services with a portfolio of over 175 IP-based solutions. </a:t>
            </a:r>
            <a:endParaRPr lang="fr-CA" dirty="0"/>
          </a:p>
          <a:p>
            <a:endParaRPr lang="en-GB" dirty="0"/>
          </a:p>
          <a:p>
            <a:pPr marL="0" indent="0">
              <a:spcAft>
                <a:spcPts val="600"/>
              </a:spcAft>
              <a:buNone/>
            </a:pPr>
            <a:r>
              <a:rPr lang="en-US" sz="1200" b="1" dirty="0"/>
              <a:t>ALTERNATIVE VOICE OVER</a:t>
            </a:r>
          </a:p>
          <a:p>
            <a:pPr marL="266700" indent="-266700">
              <a:spcAft>
                <a:spcPts val="600"/>
              </a:spcAft>
              <a:buFont typeface="Arial" panose="020B0604020202020204" pitchFamily="34" charset="0"/>
              <a:buChar char="•"/>
            </a:pPr>
            <a:r>
              <a:rPr lang="en-US" sz="1200" dirty="0"/>
              <a:t>CGI is one of the world’s largest independent IT suppliers, offering a full range of end-to-end services. </a:t>
            </a:r>
          </a:p>
          <a:p>
            <a:pPr marL="266700" indent="-266700">
              <a:spcAft>
                <a:spcPts val="600"/>
              </a:spcAft>
              <a:buFont typeface="Arial" panose="020B0604020202020204" pitchFamily="34" charset="0"/>
              <a:buChar char="•"/>
            </a:pPr>
            <a:r>
              <a:rPr lang="en-US" sz="1200" dirty="0"/>
              <a:t>We realize</a:t>
            </a:r>
            <a:r>
              <a:rPr lang="en-US" sz="1200" baseline="0" dirty="0"/>
              <a:t> that b</a:t>
            </a:r>
            <a:r>
              <a:rPr lang="en-US" sz="1200" dirty="0"/>
              <a:t>usiness isn’t just about where you’ll go and how you’ll get there. It’s also about who you’ll team with. That’s why, as a publically listed family company, we are committed to driving engagements more accountably and responsively than any other company of our kind.</a:t>
            </a:r>
          </a:p>
          <a:p>
            <a:pPr marL="266700" indent="-266700">
              <a:spcAft>
                <a:spcPts val="600"/>
              </a:spcAft>
              <a:buFont typeface="Arial" panose="020B0604020202020204" pitchFamily="34" charset="0"/>
              <a:buChar char="•"/>
            </a:pPr>
            <a:r>
              <a:rPr lang="en-GB" sz="1200" dirty="0"/>
              <a:t>Our clients recognize our commitment to their success by providing an overall client satisfaction score of 9,2 out of 10. </a:t>
            </a:r>
          </a:p>
          <a:p>
            <a:pPr marL="266700" indent="-266700">
              <a:spcAft>
                <a:spcPts val="600"/>
              </a:spcAft>
              <a:buFont typeface="Arial" panose="020B0604020202020204" pitchFamily="34" charset="0"/>
              <a:buChar char="•"/>
            </a:pPr>
            <a:r>
              <a:rPr lang="en-GB" sz="1200" dirty="0"/>
              <a:t>In the 2021 IT Services study by </a:t>
            </a:r>
            <a:r>
              <a:rPr lang="en-GB" sz="1200" dirty="0" err="1"/>
              <a:t>Whitelane</a:t>
            </a:r>
            <a:r>
              <a:rPr lang="en-GB" sz="1200" dirty="0"/>
              <a:t> Research and Quint CGI Netherlands is ranked 2</a:t>
            </a:r>
            <a:r>
              <a:rPr lang="en-GB" sz="1200" baseline="30000" dirty="0"/>
              <a:t>nd</a:t>
            </a:r>
            <a:r>
              <a:rPr lang="en-GB" sz="1200" dirty="0"/>
              <a:t> in overall customer satisfaction and even 1</a:t>
            </a:r>
            <a:r>
              <a:rPr lang="en-GB" sz="1200" baseline="30000" dirty="0"/>
              <a:t>st</a:t>
            </a:r>
            <a:r>
              <a:rPr lang="en-GB" sz="1200" dirty="0"/>
              <a:t> when it comes to business understanding, confirming our leading role in topics such as improving service delivery and innovation in collaboration with clients.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95546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INTERACTIVE MAP, CLICK ON A SPECIFIC REGION TO ZOOM-IN</a:t>
            </a:r>
          </a:p>
          <a:p>
            <a:endParaRPr lang="en-CA" dirty="0"/>
          </a:p>
          <a:p>
            <a:r>
              <a:rPr lang="en-CA" dirty="0"/>
              <a:t>CGI is one of the few firms with the scale, reach and capabilities to meet clients’ digital transformation needs. We provide innovative, end‑to‑end IT and business consulting services through our client-proximity business model, working side-by-side with clients and drawing upon our global capabilities to help identify, develop, implement and operate the strategies and solutions needed to meet their customer and citizen expectations</a:t>
            </a:r>
            <a:r>
              <a:rPr lang="en-GB" dirty="0"/>
              <a:t>.</a:t>
            </a:r>
            <a:endParaRPr lang="fr-CA" dirty="0"/>
          </a:p>
          <a:p>
            <a:r>
              <a:rPr lang="en-US" dirty="0"/>
              <a:t> </a:t>
            </a:r>
            <a:endParaRPr lang="fr-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38682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0365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fr-CA" b="1" dirty="0" err="1"/>
              <a:t>Speaker’s</a:t>
            </a:r>
            <a:r>
              <a:rPr lang="fr-CA" b="1" dirty="0"/>
              <a:t> notes:</a:t>
            </a:r>
          </a:p>
          <a:p>
            <a:r>
              <a:rPr lang="en-US" sz="1200" kern="1200" dirty="0">
                <a:solidFill>
                  <a:schemeClr val="tx1"/>
                </a:solidFill>
                <a:effectLst/>
                <a:latin typeface="Arial" pitchFamily="34" charset="0"/>
                <a:ea typeface="+mn-ea"/>
                <a:cs typeface="+mn-cs"/>
              </a:rPr>
              <a:t>At CGI, we believe we have a responsibility to contribute to creating a more sustainable and inclusive world. Built in the Dream on which CGI is founded and a core value, Corporate Responsibility is also a key strategic goal. </a:t>
            </a:r>
          </a:p>
          <a:p>
            <a:endParaRPr lang="en-US" sz="1200" kern="1200" dirty="0">
              <a:solidFill>
                <a:schemeClr val="tx1"/>
              </a:solidFill>
              <a:effectLst/>
              <a:latin typeface="Arial" pitchFamily="34" charset="0"/>
              <a:ea typeface="+mn-ea"/>
              <a:cs typeface="+mn-cs"/>
            </a:endParaRPr>
          </a:p>
          <a:p>
            <a:r>
              <a:rPr lang="en-US" sz="1200" kern="1200" dirty="0">
                <a:solidFill>
                  <a:schemeClr val="tx1"/>
                </a:solidFill>
                <a:effectLst/>
                <a:latin typeface="Arial" pitchFamily="34" charset="0"/>
                <a:ea typeface="+mn-ea"/>
                <a:cs typeface="+mn-cs"/>
              </a:rPr>
              <a:t>CGI remains an invested, ethical and responsible corporate citizen within the communities in which we live and work, empowering all its professionals to actively engage. We prioritize partnerships with clients, while also collaborating with educational institutions and local organizations on three global priorities: People, Communities, and Climate.</a:t>
            </a:r>
          </a:p>
          <a:p>
            <a:endParaRPr lang="en-US" sz="1200" kern="1200" dirty="0">
              <a:solidFill>
                <a:schemeClr val="tx1"/>
              </a:solidFill>
              <a:effectLst/>
              <a:latin typeface="Arial" pitchFamily="34"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The </a:t>
            </a:r>
            <a:r>
              <a:rPr lang="en-US" sz="1200" b="1" kern="1200" dirty="0">
                <a:solidFill>
                  <a:schemeClr val="tx1"/>
                </a:solidFill>
                <a:effectLst/>
                <a:latin typeface="Arial" pitchFamily="34" charset="0"/>
                <a:ea typeface="+mn-ea"/>
                <a:cs typeface="+mn-cs"/>
              </a:rPr>
              <a:t>people</a:t>
            </a:r>
            <a:r>
              <a:rPr lang="en-US" sz="1200" kern="1200" dirty="0">
                <a:solidFill>
                  <a:schemeClr val="tx1"/>
                </a:solidFill>
                <a:effectLst/>
                <a:latin typeface="Arial" pitchFamily="34" charset="0"/>
                <a:ea typeface="+mn-ea"/>
                <a:cs typeface="+mn-cs"/>
              </a:rPr>
              <a:t> priority focuses on championing digital inclusion for all, taking actions locally to improve access to technology and business education and mentoring in order to ensure everyone can be successful in a digital society as citizens or IT professionals.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The </a:t>
            </a:r>
            <a:r>
              <a:rPr lang="en-US" sz="1200" b="1" kern="1200" dirty="0">
                <a:solidFill>
                  <a:schemeClr val="tx1"/>
                </a:solidFill>
                <a:effectLst/>
                <a:latin typeface="Arial" pitchFamily="34" charset="0"/>
                <a:ea typeface="+mn-ea"/>
                <a:cs typeface="+mn-cs"/>
              </a:rPr>
              <a:t>communities</a:t>
            </a:r>
            <a:r>
              <a:rPr lang="en-US" sz="1200" kern="1200" dirty="0">
                <a:solidFill>
                  <a:schemeClr val="tx1"/>
                </a:solidFill>
                <a:effectLst/>
                <a:latin typeface="Arial" pitchFamily="34" charset="0"/>
                <a:ea typeface="+mn-ea"/>
                <a:cs typeface="+mn-cs"/>
              </a:rPr>
              <a:t> priority focuses on committing to positively contribute to society by leveraging our IT and business expertise through social impact projects, local economic growth initiatives, and by actively supporting local Business Unit pro bono engagements.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The </a:t>
            </a:r>
            <a:r>
              <a:rPr lang="en-US" sz="1200" b="1" kern="1200" dirty="0">
                <a:solidFill>
                  <a:schemeClr val="tx1"/>
                </a:solidFill>
                <a:effectLst/>
                <a:latin typeface="Arial" pitchFamily="34" charset="0"/>
                <a:ea typeface="+mn-ea"/>
                <a:cs typeface="+mn-cs"/>
              </a:rPr>
              <a:t>climate</a:t>
            </a:r>
            <a:r>
              <a:rPr lang="en-US" sz="1200" kern="1200" dirty="0">
                <a:solidFill>
                  <a:schemeClr val="tx1"/>
                </a:solidFill>
                <a:effectLst/>
                <a:latin typeface="Arial" pitchFamily="34" charset="0"/>
                <a:ea typeface="+mn-ea"/>
                <a:cs typeface="+mn-cs"/>
              </a:rPr>
              <a:t> priority focuses on demonstrating our commitment to an environmentally sustainable world through projects delivered in collaboration with clients, and through our operating practices, supply chain management and community service activities.</a:t>
            </a:r>
          </a:p>
          <a:p>
            <a:pPr marL="171450" lvl="0" indent="-171450">
              <a:buFont typeface="Arial" panose="020B0604020202020204" pitchFamily="34" charset="0"/>
              <a:buChar char="•"/>
            </a:pPr>
            <a:endParaRPr lang="en-US" sz="1200" b="1" kern="1200" dirty="0">
              <a:solidFill>
                <a:schemeClr val="tx1"/>
              </a:solidFill>
              <a:effectLst/>
              <a:latin typeface="Arial" pitchFamily="34" charset="0"/>
              <a:ea typeface="+mn-ea"/>
              <a:cs typeface="+mn-cs"/>
            </a:endParaRPr>
          </a:p>
          <a:p>
            <a:pPr marL="0" lvl="0" indent="0">
              <a:buFont typeface="Arial" panose="020B0604020202020204" pitchFamily="34" charset="0"/>
              <a:buNone/>
            </a:pPr>
            <a:r>
              <a:rPr lang="en-US" sz="1200" b="0" kern="1200" dirty="0">
                <a:solidFill>
                  <a:schemeClr val="tx1"/>
                </a:solidFill>
                <a:effectLst/>
                <a:latin typeface="Arial" pitchFamily="34" charset="0"/>
                <a:ea typeface="+mn-ea"/>
                <a:cs typeface="+mn-cs"/>
              </a:rPr>
              <a:t>Each year, we report on our environmental, social and governance (ESG) progress in relation to our three strategic priorities, including targets, action plans and progress indicators.</a:t>
            </a:r>
          </a:p>
          <a:p>
            <a:pPr marL="0" lvl="0" indent="0">
              <a:buFont typeface="Arial" panose="020B0604020202020204" pitchFamily="34" charset="0"/>
              <a:buNone/>
            </a:pPr>
            <a:endParaRPr lang="en-US" sz="1200" b="0" kern="1200" dirty="0">
              <a:solidFill>
                <a:schemeClr val="tx1"/>
              </a:solidFill>
              <a:effectLst/>
              <a:latin typeface="Arial" pitchFamily="34"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Arial" pitchFamily="34" charset="0"/>
                <a:ea typeface="+mn-ea"/>
                <a:cs typeface="+mn-cs"/>
              </a:rPr>
              <a:t>People</a:t>
            </a:r>
            <a:r>
              <a:rPr lang="en-US" sz="1200" kern="1200" dirty="0">
                <a:solidFill>
                  <a:schemeClr val="tx1"/>
                </a:solidFill>
                <a:effectLst/>
                <a:latin typeface="Arial" pitchFamily="34" charset="0"/>
                <a:ea typeface="+mn-ea"/>
                <a:cs typeface="+mn-cs"/>
              </a:rPr>
              <a:t> priority: We continue to cultivate an environment that celebrates differences and fosters belonging while accelerated digital inclusion. In 2023, we accounted for 33% of SBU Presidents who are women, enabling us to reach nearly a 1:1 ratio with our women professionals. We now aim to achieve the same level of representation at the leadership levels as the company as a whole by 2025.</a:t>
            </a:r>
          </a:p>
          <a:p>
            <a:pPr marL="171450" lvl="0" indent="-171450">
              <a:buFont typeface="Arial" panose="020B0604020202020204" pitchFamily="34" charset="0"/>
              <a:buChar char="•"/>
            </a:pPr>
            <a:r>
              <a:rPr lang="en-US" sz="1200" b="1" kern="1200" dirty="0">
                <a:solidFill>
                  <a:schemeClr val="tx1"/>
                </a:solidFill>
                <a:effectLst/>
                <a:latin typeface="Arial" pitchFamily="34" charset="0"/>
                <a:ea typeface="+mn-ea"/>
                <a:cs typeface="+mn-cs"/>
              </a:rPr>
              <a:t>Communities </a:t>
            </a:r>
            <a:r>
              <a:rPr lang="en-US" sz="1200" kern="1200" dirty="0">
                <a:solidFill>
                  <a:schemeClr val="tx1"/>
                </a:solidFill>
                <a:effectLst/>
                <a:latin typeface="Arial" pitchFamily="34" charset="0"/>
                <a:ea typeface="+mn-ea"/>
                <a:cs typeface="+mn-cs"/>
              </a:rPr>
              <a:t>priority: We continued to encourage our professionals to get involved and volunteer their skills and experience to advance the well-being of our communities, with the implementation of pro bono projects by 58% of CGI’s business units. Those combined to volunteering activities enabled us to reach more than one million beneficiaries. Our next step is to extend this type of projects to 100% of our business units by 2026.</a:t>
            </a:r>
          </a:p>
          <a:p>
            <a:pPr marL="171450" lvl="0" indent="-171450">
              <a:buFont typeface="Arial" panose="020B0604020202020204" pitchFamily="34" charset="0"/>
              <a:buChar char="•"/>
            </a:pPr>
            <a:r>
              <a:rPr lang="en-US" sz="1200" b="1" kern="1200" dirty="0">
                <a:solidFill>
                  <a:schemeClr val="tx1"/>
                </a:solidFill>
                <a:effectLst/>
                <a:latin typeface="Arial" pitchFamily="34" charset="0"/>
                <a:ea typeface="+mn-ea"/>
                <a:cs typeface="+mn-cs"/>
              </a:rPr>
              <a:t>Climate </a:t>
            </a:r>
            <a:r>
              <a:rPr lang="en-US" sz="1200" kern="1200" dirty="0">
                <a:solidFill>
                  <a:schemeClr val="tx1"/>
                </a:solidFill>
                <a:effectLst/>
                <a:latin typeface="Arial" pitchFamily="34" charset="0"/>
                <a:ea typeface="+mn-ea"/>
                <a:cs typeface="+mn-cs"/>
              </a:rPr>
              <a:t>priority: CGI remains committed to achieving net-zero carbon emissions globally by 2030, and earlier in some geographies. As per the 2023 ESG Report, we have reduced our CO2 emissions by 65% since 2014. Around 47% of our total energy usage across our operations comes from renewable sources, including 76% of our data center electricity, which we aim to bring to 100% in 2023.</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Finally, as a global company and leader in digital services, we also have a responsibility to conduct business ethically and sustainably, and embed these principles in our operating practices and procurement policy. We have assessed 58% of our 250 significant suppliers on environmental and social criteria. We are committed to reach 70% by 2025.</a:t>
            </a:r>
          </a:p>
          <a:p>
            <a:endParaRPr lang="en-US" sz="1200" kern="1200" dirty="0">
              <a:solidFill>
                <a:schemeClr val="tx1"/>
              </a:solidFill>
              <a:effectLst/>
              <a:latin typeface="Arial" pitchFamily="34" charset="0"/>
              <a:ea typeface="+mn-ea"/>
              <a:cs typeface="+mn-cs"/>
            </a:endParaRPr>
          </a:p>
          <a:p>
            <a:r>
              <a:rPr lang="en-US" sz="1200" b="0" kern="1200" dirty="0">
                <a:solidFill>
                  <a:schemeClr val="tx1"/>
                </a:solidFill>
                <a:effectLst/>
                <a:latin typeface="Arial" pitchFamily="34" charset="0"/>
                <a:ea typeface="+mn-ea"/>
                <a:cs typeface="+mn-cs"/>
              </a:rPr>
              <a:t>CGI also seeks to be recognized by internationally trusted indices for its ESG engagement, and has progressed year over year. </a:t>
            </a:r>
          </a:p>
          <a:p>
            <a:endParaRPr lang="en-US" sz="1200" b="0" kern="1200" dirty="0">
              <a:solidFill>
                <a:schemeClr val="tx1"/>
              </a:solidFill>
              <a:effectLst/>
              <a:latin typeface="Arial" pitchFamily="34" charset="0"/>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Arial" pitchFamily="34" charset="0"/>
                <a:ea typeface="+mn-ea"/>
                <a:cs typeface="+mn-cs"/>
              </a:rPr>
              <a:t>In 2023, CGI </a:t>
            </a:r>
            <a:r>
              <a:rPr lang="en-US" sz="1200" kern="1200" dirty="0">
                <a:solidFill>
                  <a:schemeClr val="tx1"/>
                </a:solidFill>
                <a:effectLst/>
                <a:latin typeface="Arial" pitchFamily="34" charset="0"/>
                <a:ea typeface="+mn-ea"/>
                <a:cs typeface="+mn-cs"/>
              </a:rPr>
              <a:t>gained 2 points and kept the Platinum rating from </a:t>
            </a:r>
            <a:r>
              <a:rPr lang="en-US" sz="1200" kern="1200" dirty="0" err="1">
                <a:solidFill>
                  <a:schemeClr val="tx1"/>
                </a:solidFill>
                <a:effectLst/>
                <a:latin typeface="Arial" pitchFamily="34" charset="0"/>
                <a:ea typeface="+mn-ea"/>
                <a:cs typeface="+mn-cs"/>
              </a:rPr>
              <a:t>EcoVadis</a:t>
            </a:r>
            <a:r>
              <a:rPr lang="en-US" sz="1200" b="0" kern="1200" dirty="0">
                <a:solidFill>
                  <a:schemeClr val="tx1"/>
                </a:solidFill>
                <a:effectLst/>
                <a:latin typeface="Arial" pitchFamily="34" charset="0"/>
                <a:ea typeface="+mn-ea"/>
                <a:cs typeface="+mn-cs"/>
              </a:rPr>
              <a:t>, positioning us among the world’s top performing companies in the industry.</a:t>
            </a:r>
          </a:p>
          <a:p>
            <a:pPr marL="171450" lvl="0" indent="-171450">
              <a:buFont typeface="Arial" panose="020B0604020202020204" pitchFamily="34" charset="0"/>
              <a:buChar char="•"/>
            </a:pPr>
            <a:r>
              <a:rPr lang="en-US" sz="1200" b="0" kern="1200" dirty="0">
                <a:solidFill>
                  <a:schemeClr val="tx1"/>
                </a:solidFill>
                <a:effectLst/>
                <a:latin typeface="Arial" pitchFamily="34" charset="0"/>
                <a:ea typeface="+mn-ea"/>
                <a:cs typeface="+mn-cs"/>
              </a:rPr>
              <a:t>With a score of 62/100, the Dow Jones Sustainability Indices (DJSI) positions CGI among the top third of the most responsible companies. </a:t>
            </a:r>
          </a:p>
          <a:p>
            <a:endParaRPr lang="en-US" sz="1200" b="0" kern="1200" dirty="0">
              <a:solidFill>
                <a:schemeClr val="tx1"/>
              </a:solidFill>
              <a:effectLst/>
              <a:latin typeface="Arial" pitchFamily="34" charset="0"/>
              <a:ea typeface="+mn-ea"/>
              <a:cs typeface="+mn-cs"/>
            </a:endParaRPr>
          </a:p>
          <a:p>
            <a:r>
              <a:rPr lang="en-US" sz="1200" b="0" kern="1200" dirty="0">
                <a:solidFill>
                  <a:schemeClr val="tx1"/>
                </a:solidFill>
                <a:effectLst/>
                <a:latin typeface="Arial" pitchFamily="34" charset="0"/>
                <a:ea typeface="+mn-ea"/>
                <a:cs typeface="+mn-cs"/>
              </a:rPr>
              <a:t>Additionally, CGI is a signatory of the United Nations Global Compact (UNGC). As such, we are committed to the UN principles and sustainable development goals (SDG). </a:t>
            </a:r>
          </a:p>
          <a:p>
            <a:endParaRPr lang="en-US" sz="1200" kern="1200" dirty="0">
              <a:solidFill>
                <a:schemeClr val="tx1"/>
              </a:solidFill>
              <a:effectLst/>
              <a:latin typeface="Arial" pitchFamily="34" charset="0"/>
              <a:ea typeface="+mn-ea"/>
              <a:cs typeface="+mn-cs"/>
            </a:endParaRPr>
          </a:p>
          <a:p>
            <a:r>
              <a:rPr lang="en-US" sz="1200" kern="1200" dirty="0">
                <a:solidFill>
                  <a:schemeClr val="tx1"/>
                </a:solidFill>
                <a:effectLst/>
                <a:latin typeface="Arial" pitchFamily="34" charset="0"/>
                <a:ea typeface="+mn-ea"/>
                <a:cs typeface="+mn-cs"/>
              </a:rPr>
              <a:t>More details on CGI’s progress and achievements are available in the 2023 ESG Report</a:t>
            </a:r>
            <a:r>
              <a:rPr lang="en-US" sz="1200" kern="1200" baseline="0" dirty="0">
                <a:solidFill>
                  <a:schemeClr val="tx1"/>
                </a:solidFill>
                <a:effectLst/>
                <a:latin typeface="Arial" pitchFamily="34" charset="0"/>
                <a:ea typeface="+mn-ea"/>
                <a:cs typeface="+mn-cs"/>
              </a:rPr>
              <a:t> on CGI.com.</a:t>
            </a:r>
            <a:endParaRPr lang="en-US" sz="1200" kern="1200" dirty="0">
              <a:solidFill>
                <a:schemeClr val="tx1"/>
              </a:solidFill>
              <a:effectLst/>
              <a:latin typeface="Arial" pitchFamily="34" charset="0"/>
              <a:ea typeface="+mn-ea"/>
              <a:cs typeface="+mn-cs"/>
            </a:endParaRPr>
          </a:p>
          <a:p>
            <a:endParaRPr lang="fr-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89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dirty="0"/>
              <a:t>CGI delivers an end-to-end portfolio of capabilities, from high-end IT and business consulting to systems integration to IT and business process outsourcing services. Our services are supported by our unique differentiators:</a:t>
            </a:r>
            <a:endParaRPr lang="fr-CA" sz="1200" dirty="0"/>
          </a:p>
          <a:p>
            <a:r>
              <a:rPr lang="en-US" sz="1200" dirty="0"/>
              <a:t> </a:t>
            </a:r>
            <a:endParaRPr lang="fr-CA" sz="1200" dirty="0"/>
          </a:p>
          <a:p>
            <a:r>
              <a:rPr lang="en-CA" sz="1200" b="1" dirty="0"/>
              <a:t>Client-proximity model: </a:t>
            </a:r>
            <a:r>
              <a:rPr lang="en-CA" sz="1200" dirty="0"/>
              <a:t>CGI organizes operations within metro markets where clients have concentrated footprints. Our client-proximity model empowers local teams to build strong, trusted, in-person relationships and ensure accountability for delivering client success. Through this proximity, CGI gains deep knowledge of our clients’ businesses and industries and stays attuned to market and cultural needs. It also enables us to deliver innovative solutions proactively, and to grow alongside our clients.</a:t>
            </a:r>
            <a:endParaRPr lang="fr-CA" sz="1200" dirty="0"/>
          </a:p>
          <a:p>
            <a:r>
              <a:rPr lang="en-US" sz="1200" dirty="0"/>
              <a:t> </a:t>
            </a:r>
            <a:endParaRPr lang="fr-CA" sz="1200" dirty="0"/>
          </a:p>
          <a:p>
            <a:r>
              <a:rPr lang="en-CA" sz="1200" b="1" dirty="0"/>
              <a:t>Domain expertise: </a:t>
            </a:r>
            <a:r>
              <a:rPr lang="en-CA" sz="1200" dirty="0"/>
              <a:t>Through our focus on 10 industries and dozens of sub-industries, we provide local experts who understand clients’ industries and local business environment. These experts are supported by global insights coming from our network of industry-focused centers of excellence, emerging technology practices and global delivery centers, providing clients with applied innovation, clarity of accountability, and measurable results. </a:t>
            </a:r>
            <a:endParaRPr lang="fr-CA" sz="1200" dirty="0"/>
          </a:p>
          <a:p>
            <a:r>
              <a:rPr lang="en-US" sz="1200" dirty="0"/>
              <a:t> </a:t>
            </a:r>
            <a:endParaRPr lang="fr-CA" sz="1200" dirty="0"/>
          </a:p>
          <a:p>
            <a:r>
              <a:rPr lang="en-CA" sz="1200" b="1" dirty="0"/>
              <a:t>Intellectual property: </a:t>
            </a:r>
            <a:r>
              <a:rPr lang="en-GB" sz="1200" dirty="0"/>
              <a:t>CGI’s 150+ digital business solutions support </a:t>
            </a:r>
            <a:r>
              <a:rPr lang="en-CA" sz="1200" dirty="0"/>
              <a:t>our clients’ mission-critical business functions and accelerate their digital transformation. These industry and cross-industry solutions include digital-enabling software applications, reusable frameworks and innovative delivery methodologies such as Software as a Service.</a:t>
            </a:r>
            <a:endParaRPr lang="fr-CA" sz="1200" dirty="0"/>
          </a:p>
          <a:p>
            <a:r>
              <a:rPr lang="en-US" sz="1200" dirty="0"/>
              <a:t> </a:t>
            </a:r>
            <a:endParaRPr lang="fr-CA" sz="1200" dirty="0"/>
          </a:p>
          <a:p>
            <a:r>
              <a:rPr lang="en-CA" sz="1200" b="1" dirty="0"/>
              <a:t>Global delivery network: </a:t>
            </a:r>
            <a:r>
              <a:rPr lang="en-CA" sz="1200" dirty="0"/>
              <a:t>At CGI, our best-fit global delivery model includes onshore, nearshore and offshore delivery centers that support client-proximity teams in accelerating clients’ transformation. With skilled resources operating under a common governance model, centers are strategically located throughout North America, Europe and Asia Pacific to provide the best mix of services configured to clients’ needs and preferences.</a:t>
            </a:r>
            <a:endParaRPr lang="fr-CA"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8135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CA" sz="1200" dirty="0"/>
              <a:t>Customer and citizen demand for new digital services continues to shape our clients’ priorities and key initiatives for becoming digital. At the same time, technology no longer just enables change; it drives it. Given this, technology is moving from being a support function to being core to clients’ business and operations. Yet, as technology becomes more important, humans continue to be the key asset. </a:t>
            </a:r>
          </a:p>
          <a:p>
            <a:endParaRPr lang="en-CA" sz="1200" dirty="0"/>
          </a:p>
          <a:p>
            <a:r>
              <a:rPr lang="en-CA" sz="1200" dirty="0"/>
              <a:t>In the midst of these profound changes across industries, clients increasingly favor global, end-to-end services firms. They require trusted partners with deep industry and technology knowledge, and a proven ability to provide relevant advice while delivering quality and innovation anywhere in the world.</a:t>
            </a:r>
            <a:endParaRPr lang="en-GB" sz="1200" dirty="0"/>
          </a:p>
          <a:p>
            <a:endParaRPr lang="en-GB" sz="1200" dirty="0"/>
          </a:p>
          <a:p>
            <a:r>
              <a:rPr lang="en-GB" sz="1200" dirty="0"/>
              <a:t>CGI delivers an end-to-end portfolio of capabilities, from high-end IT and business consulting to systems integration to IT and business process outsourcing services. Our services are supported by our unique differentiators:</a:t>
            </a:r>
            <a:endParaRPr lang="fr-CA" sz="1200" dirty="0"/>
          </a:p>
          <a:p>
            <a:r>
              <a:rPr lang="en-US" sz="1200" dirty="0"/>
              <a:t> </a:t>
            </a:r>
            <a:endParaRPr lang="fr-CA" sz="1200" dirty="0"/>
          </a:p>
          <a:p>
            <a:r>
              <a:rPr lang="en-CA" sz="1200" b="1" dirty="0"/>
              <a:t>Client-proximity operating model: </a:t>
            </a:r>
            <a:r>
              <a:rPr lang="en-CA" sz="1200" dirty="0"/>
              <a:t>CGI organizes operations within metro markets where clients have concentrated footprints. Our client-proximity model empowers local teams to build strong, trusted, in-person relationships and ensure accountability for delivering client success. Through this proximity, CGI gains deep knowledge of our clients’ businesses and industries and stays attuned to market and cultural needs. It also enables us to deliver innovative solutions proactively, and to grow alongside our clients.</a:t>
            </a:r>
            <a:endParaRPr lang="fr-CA" sz="1200" dirty="0"/>
          </a:p>
          <a:p>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t>Global </a:t>
            </a:r>
            <a:r>
              <a:rPr lang="en-US" sz="1200" b="1" noProof="0" dirty="0"/>
              <a:t>antenna</a:t>
            </a:r>
            <a:r>
              <a:rPr lang="fr-CA" sz="1200" b="1" dirty="0"/>
              <a:t> for </a:t>
            </a:r>
            <a:r>
              <a:rPr lang="fr-CA" sz="1200" b="1" dirty="0" err="1"/>
              <a:t>our</a:t>
            </a:r>
            <a:r>
              <a:rPr lang="fr-CA" sz="1200" b="1" dirty="0"/>
              <a:t> clients</a:t>
            </a:r>
            <a:r>
              <a:rPr lang="fr-CA" sz="1200" dirty="0"/>
              <a:t>: </a:t>
            </a:r>
            <a:r>
              <a:rPr lang="en-US" dirty="0"/>
              <a:t>Through the CGI Client Global Insights, we provide a valuable global antenna by industry—based on facts, not hype—to benchmark best practices that lead to continuous </a:t>
            </a:r>
            <a:r>
              <a:rPr lang="en-GB" dirty="0"/>
              <a:t>improvement. </a:t>
            </a:r>
            <a:r>
              <a:rPr lang="en-US" dirty="0"/>
              <a:t>Our benchmarking data comes from a knowledge-base that reflects insights from 5,500 client organizations located in countries representing 82% of the world’s IT spend. </a:t>
            </a:r>
          </a:p>
          <a:p>
            <a:endParaRPr lang="fr-CA" sz="1200" dirty="0"/>
          </a:p>
          <a:p>
            <a:r>
              <a:rPr lang="en-CA" sz="1200" b="1" dirty="0"/>
              <a:t>Industry expertise at the local level: </a:t>
            </a:r>
            <a:r>
              <a:rPr lang="en-CA" sz="1200" dirty="0"/>
              <a:t>Through our focus on 10 industries and dozens of sub-industries, we provide local experts who understand clients’ industries and local business environment. These experts are supported by global insights coming from our network of industry-focused centers of excellence, emerging technology practices and global delivery centers, providing clients with applied innovation, clarity of accountability, and measurable results. </a:t>
            </a:r>
            <a:endParaRPr lang="fr-CA" sz="1200" dirty="0"/>
          </a:p>
          <a:p>
            <a:r>
              <a:rPr lang="en-US" sz="1200" dirty="0"/>
              <a:t> </a:t>
            </a:r>
            <a:endParaRPr lang="fr-CA" sz="1200" dirty="0"/>
          </a:p>
          <a:p>
            <a:r>
              <a:rPr lang="en-CA" sz="1200" b="1" dirty="0"/>
              <a:t>Intellectual Property built in collaboration with clients : </a:t>
            </a:r>
            <a:r>
              <a:rPr lang="en-GB" sz="1200" dirty="0"/>
              <a:t>CGI’s 170+ digital business solutions support </a:t>
            </a:r>
            <a:r>
              <a:rPr lang="en-CA" sz="1200" dirty="0"/>
              <a:t>our clients’ mission-critical business functions and accelerate their digital transformation. These industry and cross-industry solutions include digital-enabling software applications, reusable frameworks and innovative delivery methodologies such as Software as a Service.</a:t>
            </a:r>
            <a:endParaRPr lang="fr-CA" sz="1200" dirty="0"/>
          </a:p>
          <a:p>
            <a:r>
              <a:rPr lang="en-US" sz="1200" dirty="0"/>
              <a:t> </a:t>
            </a:r>
            <a:endParaRPr lang="fr-CA" sz="1200" dirty="0"/>
          </a:p>
          <a:p>
            <a:r>
              <a:rPr lang="en-CA" sz="1200" b="1" dirty="0"/>
              <a:t>Global delivery network focused on outcomes: </a:t>
            </a:r>
            <a:r>
              <a:rPr lang="en-CA" sz="1200" dirty="0"/>
              <a:t>At CGI, our best-fit global delivery model includes onshore, nearshore and offshore delivery centers that support client-proximity teams in accelerating clients’ transformation. With skilled resources operating under a common governance model, centers are strategically located throughout North America, Europe and Asia Pacific to provide the best mix of services configured to clients’ needs and preferences.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33153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CGI has a sustained focus on 10 key industries where IT is a strategic driver and enabler of transformation and value creation.  </a:t>
            </a:r>
            <a:endParaRPr lang="fr-CA" dirty="0"/>
          </a:p>
          <a:p>
            <a:r>
              <a:rPr lang="en-US" dirty="0"/>
              <a:t> </a:t>
            </a:r>
            <a:endParaRPr lang="fr-CA" dirty="0"/>
          </a:p>
          <a:p>
            <a:r>
              <a:rPr lang="en-CA" dirty="0"/>
              <a:t>In combination with our proximity model, our industry expertise enables us to serve as a trusted partner that provides substantive and actionable counsel to empower clients to accelerate their transformation. Our industry focus also supports CGI’s ability to deliver unique business consulting and IP-enabled services, driven by lessons learned with our clients over 40 years. </a:t>
            </a:r>
            <a:endParaRPr lang="fr-CA" dirty="0"/>
          </a:p>
          <a:p>
            <a:r>
              <a:rPr lang="en-US" dirty="0"/>
              <a:t> </a:t>
            </a:r>
            <a:endParaRPr lang="fr-CA" dirty="0"/>
          </a:p>
          <a:p>
            <a:r>
              <a:rPr lang="en-CA" dirty="0"/>
              <a:t>Across the industries we serve, we continuously examine each industry’s current state, the drivers for change, the future state, and the attributes of winners. While there are a number of similarities across industries, we recognize that executives experience transformation in the context of their industry, </a:t>
            </a:r>
            <a:r>
              <a:rPr lang="en-GB" dirty="0"/>
              <a:t>geography and organizational culture.</a:t>
            </a:r>
            <a:r>
              <a:rPr lang="en-CA" dirty="0"/>
              <a:t> In all scenarios, technology is no longer just an enabler; it </a:t>
            </a:r>
            <a:r>
              <a:rPr lang="en-GB" dirty="0"/>
              <a:t>is a driver of business transformation. </a:t>
            </a:r>
            <a:endParaRPr lang="fr-CA" dirty="0"/>
          </a:p>
          <a:p>
            <a:r>
              <a:rPr lang="en-US" dirty="0"/>
              <a:t> </a:t>
            </a:r>
            <a:endParaRPr lang="fr-CA" dirty="0"/>
          </a:p>
          <a:p>
            <a:r>
              <a:rPr lang="en-CA" dirty="0"/>
              <a:t>CGI works with leaders across these industries to evolve, at the right pace and scale, into agile organizations that meet customer and </a:t>
            </a:r>
            <a:r>
              <a:rPr lang="en-GB" dirty="0"/>
              <a:t>citizen expectations.</a:t>
            </a:r>
            <a:endParaRPr lang="fr-CA" dirty="0"/>
          </a:p>
          <a:p>
            <a:endParaRPr lang="en-CA"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922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CGI has a sustained focus on 10 key industries where IT is a strategic driver and enabler of transformation and value creation.  </a:t>
            </a:r>
            <a:endParaRPr lang="fr-CA" dirty="0"/>
          </a:p>
          <a:p>
            <a:r>
              <a:rPr lang="en-US" dirty="0"/>
              <a:t> </a:t>
            </a:r>
            <a:endParaRPr lang="fr-CA" dirty="0"/>
          </a:p>
          <a:p>
            <a:r>
              <a:rPr lang="en-CA" dirty="0"/>
              <a:t>In combination with our proximity model, our industry expertise enables us to serve as a trusted partner that provides substantive and actionable counsel to empower clients to accelerate their transformation. Our industry focus also supports CGI’s ability to deliver unique business consulting and IP-enabled services, driven by lessons learned with our clients over 40 years. </a:t>
            </a:r>
            <a:endParaRPr lang="fr-CA" dirty="0"/>
          </a:p>
          <a:p>
            <a:r>
              <a:rPr lang="en-US" dirty="0"/>
              <a:t> </a:t>
            </a:r>
            <a:endParaRPr lang="fr-CA" dirty="0"/>
          </a:p>
          <a:p>
            <a:r>
              <a:rPr lang="en-CA" dirty="0"/>
              <a:t>Across the industries we serve, we continuously examine each industry’s current state, the drivers for change, the future state, and the attributes of winners. While there are a number of similarities across industries, we recognize that executives experience transformation in the context of their industry, </a:t>
            </a:r>
            <a:r>
              <a:rPr lang="en-GB" dirty="0"/>
              <a:t>geography and organizational culture.</a:t>
            </a:r>
            <a:r>
              <a:rPr lang="en-CA" dirty="0"/>
              <a:t> In all scenarios, technology is no longer just an enabler; it </a:t>
            </a:r>
            <a:r>
              <a:rPr lang="en-GB" dirty="0"/>
              <a:t>is a driver of business transformation. </a:t>
            </a:r>
            <a:endParaRPr lang="fr-CA" dirty="0"/>
          </a:p>
          <a:p>
            <a:r>
              <a:rPr lang="en-US" dirty="0"/>
              <a:t> </a:t>
            </a:r>
            <a:endParaRPr lang="fr-CA" dirty="0"/>
          </a:p>
          <a:p>
            <a:r>
              <a:rPr lang="en-CA" dirty="0"/>
              <a:t>CGI works with leaders across these industries to evolve, at the right pace and scale, into agile organizations that meet customer and </a:t>
            </a:r>
            <a:r>
              <a:rPr lang="en-GB" dirty="0"/>
              <a:t>citizen expectations.</a:t>
            </a:r>
            <a:endParaRPr lang="fr-CA" dirty="0"/>
          </a:p>
          <a:p>
            <a:endParaRPr lang="en-CA"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1974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07542">
              <a:defRPr/>
            </a:pPr>
            <a:r>
              <a:rPr lang="fr-CA" b="1" dirty="0"/>
              <a:t>INTERACTIVE CHART, CLICK ON ‘95%’ TO ACCESS ‘EAS RISK MANAGEMENT’ SLIDE OR CLICK</a:t>
            </a:r>
            <a:r>
              <a:rPr lang="fr-CA" b="1" baseline="0" dirty="0"/>
              <a:t> ‘9.0/10’ TO ACCESS ‘INNOVATION’ SLIDE</a:t>
            </a:r>
            <a:endParaRPr lang="fr-CA" b="1" dirty="0"/>
          </a:p>
          <a:p>
            <a:pPr defTabSz="907542">
              <a:defRPr/>
            </a:pPr>
            <a:endParaRPr lang="en-GB" dirty="0"/>
          </a:p>
          <a:p>
            <a:pPr defTabSz="907542">
              <a:defRPr/>
            </a:pPr>
            <a:r>
              <a:rPr lang="en-GB" dirty="0"/>
              <a:t>Our commitment to exceed the expectations of our clients is demonstrated by an overall 9 out of 10 client satisfaction score, reported directly by our clients through in-person satisfaction assessment sessions; and, our industry-leading 95% on-time, within budget project delivery track record, is a testament to our commitment to operational excellence. </a:t>
            </a:r>
            <a:endParaRPr lang="fr-CA" dirty="0"/>
          </a:p>
          <a:p>
            <a:endParaRPr lang="en-GB" dirty="0"/>
          </a:p>
          <a:p>
            <a:r>
              <a:rPr lang="en-CA" dirty="0"/>
              <a:t>Going above and beyond to deliver value for our clients Our clients are satisfied when we bring practical innovation that helps them create new business value. Proactive listening serves as a key step in delivering this value through innovative services and solutions. </a:t>
            </a:r>
          </a:p>
          <a:p>
            <a:endParaRPr lang="en-CA" dirty="0"/>
          </a:p>
          <a:p>
            <a:r>
              <a:rPr lang="en-CA" dirty="0"/>
              <a:t>Through our Client Satisfaction Assessment Program (CSAP), we meet in-person with clients to evaluate our performance and discuss further ways we can help. The CSAP assessments, which clients sign, represent a “report card” on CGI’s performance — one that demonstrates a commitment to continuous improvement.</a:t>
            </a:r>
          </a:p>
          <a:p>
            <a:endParaRPr lang="en-GB" dirty="0"/>
          </a:p>
          <a:p>
            <a:r>
              <a:rPr lang="en-CA" dirty="0"/>
              <a:t>Client satisfaction scores, signed by clients 2023 vs 2021 scores:</a:t>
            </a:r>
          </a:p>
          <a:p>
            <a:r>
              <a:rPr lang="en-CA" sz="1200" kern="1200" dirty="0">
                <a:solidFill>
                  <a:schemeClr val="tx1"/>
                </a:solidFill>
                <a:effectLst/>
                <a:latin typeface="Arial" pitchFamily="34" charset="0"/>
                <a:ea typeface="+mn-ea"/>
                <a:cs typeface="+mn-cs"/>
              </a:rPr>
              <a:t>Overall satisfaction 9.36/10 vs 9.3/10</a:t>
            </a:r>
            <a:endParaRPr lang="en-US" sz="1200" kern="1200" dirty="0">
              <a:solidFill>
                <a:schemeClr val="tx1"/>
              </a:solidFill>
              <a:effectLst/>
              <a:latin typeface="Arial" pitchFamily="34" charset="0"/>
              <a:ea typeface="+mn-ea"/>
              <a:cs typeface="+mn-cs"/>
            </a:endParaRPr>
          </a:p>
          <a:p>
            <a:r>
              <a:rPr lang="en-CA" sz="1200" kern="1200" dirty="0">
                <a:solidFill>
                  <a:schemeClr val="tx1"/>
                </a:solidFill>
                <a:effectLst/>
                <a:latin typeface="Arial" pitchFamily="34" charset="0"/>
                <a:ea typeface="+mn-ea"/>
                <a:cs typeface="+mn-cs"/>
              </a:rPr>
              <a:t>Client loyalty 9.53/10 vs 9.43/10</a:t>
            </a:r>
            <a:endParaRPr lang="en-US" sz="1200" kern="1200" dirty="0">
              <a:solidFill>
                <a:schemeClr val="tx1"/>
              </a:solidFill>
              <a:effectLst/>
              <a:latin typeface="Arial" pitchFamily="34" charset="0"/>
              <a:ea typeface="+mn-ea"/>
              <a:cs typeface="+mn-cs"/>
            </a:endParaRPr>
          </a:p>
          <a:p>
            <a:r>
              <a:rPr lang="en-CA" sz="1200" kern="1200" dirty="0">
                <a:solidFill>
                  <a:schemeClr val="tx1"/>
                </a:solidFill>
                <a:effectLst/>
                <a:latin typeface="Arial" pitchFamily="34" charset="0"/>
                <a:ea typeface="+mn-ea"/>
                <a:cs typeface="+mn-cs"/>
              </a:rPr>
              <a:t>Industry knowledge 9.32/10 vs 9.24/10</a:t>
            </a:r>
            <a:endParaRPr lang="en-US" sz="1200" kern="1200" dirty="0">
              <a:solidFill>
                <a:schemeClr val="tx1"/>
              </a:solidFill>
              <a:effectLst/>
              <a:latin typeface="Arial" pitchFamily="34" charset="0"/>
              <a:ea typeface="+mn-ea"/>
              <a:cs typeface="+mn-cs"/>
            </a:endParaRPr>
          </a:p>
          <a:p>
            <a:r>
              <a:rPr lang="en-CA" sz="1200" kern="1200" dirty="0">
                <a:solidFill>
                  <a:schemeClr val="tx1"/>
                </a:solidFill>
                <a:effectLst/>
                <a:latin typeface="Arial" pitchFamily="34" charset="0"/>
                <a:ea typeface="+mn-ea"/>
                <a:cs typeface="+mn-cs"/>
              </a:rPr>
              <a:t>Technology expertise 9.23/10 vs 9.19/10</a:t>
            </a:r>
            <a:endParaRPr lang="en-US" sz="1200" kern="1200" dirty="0">
              <a:solidFill>
                <a:schemeClr val="tx1"/>
              </a:solidFill>
              <a:effectLst/>
              <a:latin typeface="Arial" pitchFamily="34" charset="0"/>
              <a:ea typeface="+mn-ea"/>
              <a:cs typeface="+mn-cs"/>
            </a:endParaRPr>
          </a:p>
          <a:p>
            <a:r>
              <a:rPr lang="en-CA" sz="1200" kern="1200" dirty="0">
                <a:solidFill>
                  <a:schemeClr val="tx1"/>
                </a:solidFill>
                <a:effectLst/>
                <a:latin typeface="Arial" pitchFamily="34" charset="0"/>
                <a:ea typeface="+mn-ea"/>
                <a:cs typeface="+mn-cs"/>
              </a:rPr>
              <a:t>Innovation 9.04/10 vs 8.96/10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136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4359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Conducted annually, the CGI Voice of Our Clients is a comprehensive study created through one-to-one interviews between CGI leaders and business and IT executives to gather their perspectives. From data gathering through in-depth analysis to reporting, the study covers 21 sub-industries across the world to deliver a unique insight into the evolution of the trends, priorities, challenges, actions and requirements impacting clients year-over-year. </a:t>
            </a:r>
            <a:endParaRPr lang="en-GB" sz="1000" dirty="0"/>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6763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3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CA"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06074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10" name="Image 9">
            <a:extLst>
              <a:ext uri="{FF2B5EF4-FFF2-40B4-BE49-F238E27FC236}">
                <a16:creationId xmlns:a16="http://schemas.microsoft.com/office/drawing/2014/main" id="{F651954F-2676-5244-99E5-686FBF8B3F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2" name="Picture Placeholder 2"/>
          <p:cNvSpPr>
            <a:spLocks noGrp="1"/>
          </p:cNvSpPr>
          <p:nvPr>
            <p:ph type="pic" sz="quarter" idx="16"/>
          </p:nvPr>
        </p:nvSpPr>
        <p:spPr>
          <a:xfrm>
            <a:off x="6142038" y="777875"/>
            <a:ext cx="5308600" cy="5295900"/>
          </a:xfrm>
          <a:prstGeom prst="rect">
            <a:avLst/>
          </a:prstGeom>
        </p:spPr>
        <p:txBody>
          <a:bodyPr/>
          <a:lstStyle>
            <a:lvl1pPr marL="0" indent="0">
              <a:buNone/>
              <a:defRPr/>
            </a:lvl1pPr>
          </a:lstStyle>
          <a:p>
            <a:r>
              <a:rPr lang="en-US"/>
              <a:t>Click icon to add picture</a:t>
            </a:r>
            <a:endParaRPr lang="en-GB"/>
          </a:p>
        </p:txBody>
      </p:sp>
    </p:spTree>
    <p:extLst>
      <p:ext uri="{BB962C8B-B14F-4D97-AF65-F5344CB8AC3E}">
        <p14:creationId xmlns:p14="http://schemas.microsoft.com/office/powerpoint/2010/main" val="2473535070"/>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8463E-6F5A-C34E-9F76-CF7CF438D3F3}"/>
              </a:ext>
            </a:extLst>
          </p:cNvPr>
          <p:cNvSpPr/>
          <p:nvPr userDrawn="1"/>
        </p:nvSpPr>
        <p:spPr bwMode="gray">
          <a:xfrm>
            <a:off x="0" y="0"/>
            <a:ext cx="12196800" cy="32148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7B4D4F43-FCC4-7940-BF26-80BC3EFA5D28}"/>
              </a:ext>
            </a:extLst>
          </p:cNvPr>
          <p:cNvSpPr>
            <a:spLocks noGrp="1"/>
          </p:cNvSpPr>
          <p:nvPr>
            <p:ph type="body" sz="quarter" idx="19" hasCustomPrompt="1"/>
          </p:nvPr>
        </p:nvSpPr>
        <p:spPr bwMode="white">
          <a:xfrm>
            <a:off x="766763" y="713658"/>
            <a:ext cx="10658475" cy="1873625"/>
          </a:xfrm>
          <a:prstGeom prst="rect">
            <a:avLst/>
          </a:prstGeom>
        </p:spPr>
        <p:txBody>
          <a:bodyPr lIns="0" tIns="0" rIns="0" bIns="0"/>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p>
        </p:txBody>
      </p:sp>
      <p:sp>
        <p:nvSpPr>
          <p:cNvPr id="6" name="Text Placeholder 7">
            <a:extLst>
              <a:ext uri="{FF2B5EF4-FFF2-40B4-BE49-F238E27FC236}">
                <a16:creationId xmlns:a16="http://schemas.microsoft.com/office/drawing/2014/main" id="{8B55AD79-E89E-F94C-8E6E-47E81BAAFE81}"/>
              </a:ext>
            </a:extLst>
          </p:cNvPr>
          <p:cNvSpPr>
            <a:spLocks noGrp="1"/>
          </p:cNvSpPr>
          <p:nvPr>
            <p:ph type="body" sz="quarter" idx="20" hasCustomPrompt="1"/>
          </p:nvPr>
        </p:nvSpPr>
        <p:spPr>
          <a:xfrm>
            <a:off x="766763" y="3429000"/>
            <a:ext cx="3060700" cy="2663825"/>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7" name="Text Placeholder 7">
            <a:extLst>
              <a:ext uri="{FF2B5EF4-FFF2-40B4-BE49-F238E27FC236}">
                <a16:creationId xmlns:a16="http://schemas.microsoft.com/office/drawing/2014/main" id="{490C4A5E-806F-B449-9FC2-674DB43D3774}"/>
              </a:ext>
            </a:extLst>
          </p:cNvPr>
          <p:cNvSpPr>
            <a:spLocks noGrp="1"/>
          </p:cNvSpPr>
          <p:nvPr>
            <p:ph type="body" sz="quarter" idx="21" hasCustomPrompt="1"/>
          </p:nvPr>
        </p:nvSpPr>
        <p:spPr>
          <a:xfrm>
            <a:off x="8401050" y="3429000"/>
            <a:ext cx="3024188"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8" name="Text Placeholder 7">
            <a:extLst>
              <a:ext uri="{FF2B5EF4-FFF2-40B4-BE49-F238E27FC236}">
                <a16:creationId xmlns:a16="http://schemas.microsoft.com/office/drawing/2014/main" id="{2BA1CE38-9517-C04D-BD3C-785CE4AAB523}"/>
              </a:ext>
            </a:extLst>
          </p:cNvPr>
          <p:cNvSpPr>
            <a:spLocks noGrp="1"/>
          </p:cNvSpPr>
          <p:nvPr>
            <p:ph type="body" sz="quarter" idx="22" hasCustomPrompt="1"/>
          </p:nvPr>
        </p:nvSpPr>
        <p:spPr>
          <a:xfrm>
            <a:off x="4583113" y="3429000"/>
            <a:ext cx="3025776"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9" name="Espace réservé du numéro de diapositive 2">
            <a:extLst>
              <a:ext uri="{FF2B5EF4-FFF2-40B4-BE49-F238E27FC236}">
                <a16:creationId xmlns:a16="http://schemas.microsoft.com/office/drawing/2014/main" id="{F7397D48-6C1F-0F4B-81AD-71A51B496E9A}"/>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473217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ver page 2">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0" name="Espace réservé pour une image  38">
            <a:extLst>
              <a:ext uri="{FF2B5EF4-FFF2-40B4-BE49-F238E27FC236}">
                <a16:creationId xmlns:a16="http://schemas.microsoft.com/office/drawing/2014/main" id="{93E6E8FB-38EB-F348-9324-91167B59084B}"/>
              </a:ext>
            </a:extLst>
          </p:cNvPr>
          <p:cNvSpPr>
            <a:spLocks noGrp="1" noChangeAspect="1"/>
          </p:cNvSpPr>
          <p:nvPr>
            <p:ph type="pic" sz="quarter" idx="13" hasCustomPrompt="1"/>
          </p:nvPr>
        </p:nvSpPr>
        <p:spPr>
          <a:xfrm>
            <a:off x="6131333" y="3132961"/>
            <a:ext cx="2962799" cy="2962800"/>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600"/>
            </a:lvl1pPr>
          </a:lstStyle>
          <a:p>
            <a:r>
              <a:rPr lang="en-CA" sz="1800" dirty="0">
                <a:cs typeface="Arial" pitchFamily="34" charset="0"/>
              </a:rPr>
              <a:t>Click on the Image icon to change with a new picture located on your computer</a:t>
            </a:r>
            <a:endParaRPr lang="fr-FR" dirty="0"/>
          </a:p>
        </p:txBody>
      </p:sp>
      <p:sp>
        <p:nvSpPr>
          <p:cNvPr id="12" name="Forme libre 11">
            <a:extLst>
              <a:ext uri="{FF2B5EF4-FFF2-40B4-BE49-F238E27FC236}">
                <a16:creationId xmlns:a16="http://schemas.microsoft.com/office/drawing/2014/main" id="{72DB6753-140C-ED4A-B5F6-9C4C5C30CE9D}"/>
              </a:ext>
            </a:extLst>
          </p:cNvPr>
          <p:cNvSpPr>
            <a:spLocks noChangeAspect="1"/>
          </p:cNvSpPr>
          <p:nvPr userDrawn="1"/>
        </p:nvSpPr>
        <p:spPr bwMode="gray">
          <a:xfrm rot="16200000">
            <a:off x="7301938" y="1954729"/>
            <a:ext cx="2964277" cy="2962800"/>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Espace réservé pour une image  8">
            <a:extLst>
              <a:ext uri="{FF2B5EF4-FFF2-40B4-BE49-F238E27FC236}">
                <a16:creationId xmlns:a16="http://schemas.microsoft.com/office/drawing/2014/main" id="{EC4DEB7D-1882-4842-9C6C-6FF0D1D64DA3}"/>
              </a:ext>
            </a:extLst>
          </p:cNvPr>
          <p:cNvSpPr>
            <a:spLocks noGrp="1" noChangeAspect="1"/>
          </p:cNvSpPr>
          <p:nvPr>
            <p:ph type="pic" sz="quarter" idx="11" hasCustomPrompt="1"/>
          </p:nvPr>
        </p:nvSpPr>
        <p:spPr>
          <a:xfrm>
            <a:off x="8479443" y="765175"/>
            <a:ext cx="2962799" cy="2962800"/>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600"/>
            </a:lvl1pPr>
          </a:lstStyle>
          <a:p>
            <a:r>
              <a:rPr lang="en-CA" sz="1800" dirty="0">
                <a:cs typeface="Arial" pitchFamily="34" charset="0"/>
              </a:rPr>
              <a:t>Click on the Image icon to change with a new picture located on your computer</a:t>
            </a:r>
            <a:endParaRPr lang="fr-FR" dirty="0"/>
          </a:p>
        </p:txBody>
      </p:sp>
      <p:sp>
        <p:nvSpPr>
          <p:cNvPr id="11" name="Espace réservé du texte 7">
            <a:extLst>
              <a:ext uri="{FF2B5EF4-FFF2-40B4-BE49-F238E27FC236}">
                <a16:creationId xmlns:a16="http://schemas.microsoft.com/office/drawing/2014/main" id="{59740C84-9651-F84B-9FB4-2DFFBDE3B3A1}"/>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8CE066A0-BC8B-3343-97B0-5786DD968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1555671635"/>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over page 3">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1" name="Espace réservé pour une image  88">
            <a:extLst>
              <a:ext uri="{FF2B5EF4-FFF2-40B4-BE49-F238E27FC236}">
                <a16:creationId xmlns:a16="http://schemas.microsoft.com/office/drawing/2014/main" id="{4D669936-1445-7845-B6C3-0573651CCC52}"/>
              </a:ext>
            </a:extLst>
          </p:cNvPr>
          <p:cNvSpPr>
            <a:spLocks noGrp="1" noChangeAspect="1"/>
          </p:cNvSpPr>
          <p:nvPr>
            <p:ph type="pic" sz="quarter" idx="26" hasCustomPrompt="1"/>
          </p:nvPr>
        </p:nvSpPr>
        <p:spPr>
          <a:xfrm>
            <a:off x="6110312" y="776191"/>
            <a:ext cx="2663999" cy="2664000"/>
          </a:xfrm>
          <a:custGeom>
            <a:avLst/>
            <a:gdLst>
              <a:gd name="connsiteX0" fmla="*/ 0 w 2951999"/>
              <a:gd name="connsiteY0" fmla="*/ 0 h 2952001"/>
              <a:gd name="connsiteX1" fmla="*/ 2951999 w 2951999"/>
              <a:gd name="connsiteY1" fmla="*/ 0 h 2952001"/>
              <a:gd name="connsiteX2" fmla="*/ 2951999 w 2951999"/>
              <a:gd name="connsiteY2" fmla="*/ 1177200 h 2952001"/>
              <a:gd name="connsiteX3" fmla="*/ 2951999 w 2951999"/>
              <a:gd name="connsiteY3" fmla="*/ 1177200 h 2952001"/>
              <a:gd name="connsiteX4" fmla="*/ 2951999 w 2951999"/>
              <a:gd name="connsiteY4" fmla="*/ 2952001 h 2952001"/>
              <a:gd name="connsiteX5" fmla="*/ 1774799 w 2951999"/>
              <a:gd name="connsiteY5" fmla="*/ 2952001 h 2952001"/>
              <a:gd name="connsiteX6" fmla="*/ 1774799 w 2951999"/>
              <a:gd name="connsiteY6" fmla="*/ 1177200 h 2952001"/>
              <a:gd name="connsiteX7" fmla="*/ 0 w 2951999"/>
              <a:gd name="connsiteY7" fmla="*/ 1177200 h 295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999" h="2952001">
                <a:moveTo>
                  <a:pt x="0" y="0"/>
                </a:moveTo>
                <a:lnTo>
                  <a:pt x="2951999" y="0"/>
                </a:lnTo>
                <a:lnTo>
                  <a:pt x="2951999" y="1177200"/>
                </a:lnTo>
                <a:lnTo>
                  <a:pt x="2951999" y="1177200"/>
                </a:lnTo>
                <a:lnTo>
                  <a:pt x="2951999" y="2952001"/>
                </a:lnTo>
                <a:lnTo>
                  <a:pt x="1774799" y="2952001"/>
                </a:lnTo>
                <a:lnTo>
                  <a:pt x="1774799" y="1177200"/>
                </a:lnTo>
                <a:lnTo>
                  <a:pt x="0" y="1177200"/>
                </a:lnTo>
                <a:close/>
              </a:path>
            </a:pathLst>
          </a:custGeom>
        </p:spPr>
        <p:txBody>
          <a:bodyPr wrap="square">
            <a:noAutofit/>
          </a:bodyPr>
          <a:lstStyle>
            <a:lvl1pPr marL="0" indent="0">
              <a:buNone/>
              <a:defRPr sz="1400"/>
            </a:lvl1pPr>
          </a:lstStyle>
          <a:p>
            <a:r>
              <a:rPr lang="en-CA" sz="1800" dirty="0">
                <a:cs typeface="Arial" pitchFamily="34" charset="0"/>
              </a:rPr>
              <a:t>Click on the Image icon to change with a new picture located on your computer</a:t>
            </a:r>
            <a:endParaRPr lang="fr-FR" dirty="0"/>
          </a:p>
        </p:txBody>
      </p:sp>
      <p:sp>
        <p:nvSpPr>
          <p:cNvPr id="14"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8772138" y="773451"/>
            <a:ext cx="2664001" cy="2664000"/>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5" name="Espace réservé pour une image  88">
            <a:extLst>
              <a:ext uri="{FF2B5EF4-FFF2-40B4-BE49-F238E27FC236}">
                <a16:creationId xmlns:a16="http://schemas.microsoft.com/office/drawing/2014/main" id="{2AF2C10B-9173-DD4E-8BD2-E0FB88D0DFD4}"/>
              </a:ext>
            </a:extLst>
          </p:cNvPr>
          <p:cNvSpPr>
            <a:spLocks noGrp="1" noChangeAspect="1"/>
          </p:cNvSpPr>
          <p:nvPr>
            <p:ph type="pic" sz="quarter" idx="27" hasCustomPrompt="1"/>
          </p:nvPr>
        </p:nvSpPr>
        <p:spPr>
          <a:xfrm>
            <a:off x="8770384" y="3437138"/>
            <a:ext cx="2663999" cy="2664000"/>
          </a:xfrm>
          <a:custGeom>
            <a:avLst/>
            <a:gdLst>
              <a:gd name="connsiteX0" fmla="*/ 0 w 2951999"/>
              <a:gd name="connsiteY0" fmla="*/ 0 h 2952001"/>
              <a:gd name="connsiteX1" fmla="*/ 2951999 w 2951999"/>
              <a:gd name="connsiteY1" fmla="*/ 0 h 2952001"/>
              <a:gd name="connsiteX2" fmla="*/ 2951999 w 2951999"/>
              <a:gd name="connsiteY2" fmla="*/ 1177200 h 2952001"/>
              <a:gd name="connsiteX3" fmla="*/ 2951999 w 2951999"/>
              <a:gd name="connsiteY3" fmla="*/ 1177200 h 2952001"/>
              <a:gd name="connsiteX4" fmla="*/ 2951999 w 2951999"/>
              <a:gd name="connsiteY4" fmla="*/ 2952001 h 2952001"/>
              <a:gd name="connsiteX5" fmla="*/ 1774799 w 2951999"/>
              <a:gd name="connsiteY5" fmla="*/ 2952001 h 2952001"/>
              <a:gd name="connsiteX6" fmla="*/ 1774799 w 2951999"/>
              <a:gd name="connsiteY6" fmla="*/ 1177200 h 2952001"/>
              <a:gd name="connsiteX7" fmla="*/ 0 w 2951999"/>
              <a:gd name="connsiteY7" fmla="*/ 1177200 h 295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999" h="2952001">
                <a:moveTo>
                  <a:pt x="0" y="0"/>
                </a:moveTo>
                <a:lnTo>
                  <a:pt x="2951999" y="0"/>
                </a:lnTo>
                <a:lnTo>
                  <a:pt x="2951999" y="1177200"/>
                </a:lnTo>
                <a:lnTo>
                  <a:pt x="2951999" y="1177200"/>
                </a:lnTo>
                <a:lnTo>
                  <a:pt x="2951999" y="2952001"/>
                </a:lnTo>
                <a:lnTo>
                  <a:pt x="1774799" y="2952001"/>
                </a:lnTo>
                <a:lnTo>
                  <a:pt x="1774799" y="1177200"/>
                </a:lnTo>
                <a:lnTo>
                  <a:pt x="0" y="1177200"/>
                </a:lnTo>
                <a:close/>
              </a:path>
            </a:pathLst>
          </a:custGeom>
        </p:spPr>
        <p:txBody>
          <a:bodyPr wrap="square">
            <a:noAutofit/>
          </a:bodyPr>
          <a:lstStyle>
            <a:lvl1pPr marL="0" indent="0">
              <a:buNone/>
              <a:defRPr sz="1400"/>
            </a:lvl1pPr>
          </a:lstStyle>
          <a:p>
            <a:r>
              <a:rPr lang="en-CA" sz="1800" dirty="0">
                <a:cs typeface="Arial" pitchFamily="34" charset="0"/>
              </a:rPr>
              <a:t>Click on the Image icon to change with a new picture located on your computer</a:t>
            </a:r>
            <a:endParaRPr lang="fr-FR" dirty="0"/>
          </a:p>
        </p:txBody>
      </p:sp>
      <p:sp>
        <p:nvSpPr>
          <p:cNvPr id="10" name="Espace réservé du texte 7">
            <a:extLst>
              <a:ext uri="{FF2B5EF4-FFF2-40B4-BE49-F238E27FC236}">
                <a16:creationId xmlns:a16="http://schemas.microsoft.com/office/drawing/2014/main" id="{758AF78D-6341-7047-A95D-B1323EAC48CB}"/>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540D8187-1B67-1848-B7B2-29CB48DD8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2601487923"/>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over page 4">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0" name="Forme libre 9">
            <a:extLst>
              <a:ext uri="{FF2B5EF4-FFF2-40B4-BE49-F238E27FC236}">
                <a16:creationId xmlns:a16="http://schemas.microsoft.com/office/drawing/2014/main" id="{C7A17331-794E-BF4D-BDAC-0A81AD9110BE}"/>
              </a:ext>
            </a:extLst>
          </p:cNvPr>
          <p:cNvSpPr>
            <a:spLocks noChangeAspect="1"/>
          </p:cNvSpPr>
          <p:nvPr userDrawn="1"/>
        </p:nvSpPr>
        <p:spPr bwMode="gray">
          <a:xfrm rot="5400000">
            <a:off x="8783376" y="765869"/>
            <a:ext cx="2654587" cy="2653200"/>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pour une image  8">
            <a:extLst>
              <a:ext uri="{FF2B5EF4-FFF2-40B4-BE49-F238E27FC236}">
                <a16:creationId xmlns:a16="http://schemas.microsoft.com/office/drawing/2014/main" id="{97332CC8-78F7-F045-8571-CB2489E1F28C}"/>
              </a:ext>
            </a:extLst>
          </p:cNvPr>
          <p:cNvSpPr>
            <a:spLocks noGrp="1" noChangeAspect="1"/>
          </p:cNvSpPr>
          <p:nvPr>
            <p:ph type="pic" sz="quarter" idx="26" hasCustomPrompt="1"/>
          </p:nvPr>
        </p:nvSpPr>
        <p:spPr>
          <a:xfrm>
            <a:off x="6144545" y="3428825"/>
            <a:ext cx="2653199" cy="2653200"/>
          </a:xfrm>
          <a:custGeom>
            <a:avLst/>
            <a:gdLst>
              <a:gd name="connsiteX0" fmla="*/ 0 w 2951999"/>
              <a:gd name="connsiteY0" fmla="*/ 0 h 2952001"/>
              <a:gd name="connsiteX1" fmla="*/ 2951999 w 2951999"/>
              <a:gd name="connsiteY1" fmla="*/ 0 h 2952001"/>
              <a:gd name="connsiteX2" fmla="*/ 2951999 w 2951999"/>
              <a:gd name="connsiteY2" fmla="*/ 1177200 h 2952001"/>
              <a:gd name="connsiteX3" fmla="*/ 2951999 w 2951999"/>
              <a:gd name="connsiteY3" fmla="*/ 1177200 h 2952001"/>
              <a:gd name="connsiteX4" fmla="*/ 2951999 w 2951999"/>
              <a:gd name="connsiteY4" fmla="*/ 2952001 h 2952001"/>
              <a:gd name="connsiteX5" fmla="*/ 1774799 w 2951999"/>
              <a:gd name="connsiteY5" fmla="*/ 2952001 h 2952001"/>
              <a:gd name="connsiteX6" fmla="*/ 1774799 w 2951999"/>
              <a:gd name="connsiteY6" fmla="*/ 1177200 h 2952001"/>
              <a:gd name="connsiteX7" fmla="*/ 0 w 2951999"/>
              <a:gd name="connsiteY7" fmla="*/ 1177200 h 295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999" h="2952001">
                <a:moveTo>
                  <a:pt x="0" y="0"/>
                </a:moveTo>
                <a:lnTo>
                  <a:pt x="2951999" y="0"/>
                </a:lnTo>
                <a:lnTo>
                  <a:pt x="2951999" y="1177200"/>
                </a:lnTo>
                <a:lnTo>
                  <a:pt x="2951999" y="1177200"/>
                </a:lnTo>
                <a:lnTo>
                  <a:pt x="2951999" y="2952001"/>
                </a:lnTo>
                <a:lnTo>
                  <a:pt x="1774799" y="2952001"/>
                </a:lnTo>
                <a:lnTo>
                  <a:pt x="1774799" y="1177200"/>
                </a:lnTo>
                <a:lnTo>
                  <a:pt x="0" y="1177200"/>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7" name="Espace réservé du texte 7">
            <a:extLst>
              <a:ext uri="{FF2B5EF4-FFF2-40B4-BE49-F238E27FC236}">
                <a16:creationId xmlns:a16="http://schemas.microsoft.com/office/drawing/2014/main" id="{C4CFC2C5-5F89-B64E-8186-EBF8C58AACEC}"/>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EA7CBA55-8389-2C41-B640-35C5C0ED7A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1358283313"/>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over page 5">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7" name="Espace réservé pour une image  17">
            <a:extLst>
              <a:ext uri="{FF2B5EF4-FFF2-40B4-BE49-F238E27FC236}">
                <a16:creationId xmlns:a16="http://schemas.microsoft.com/office/drawing/2014/main" id="{75F97A07-C8FB-A441-803B-430D0618045C}"/>
              </a:ext>
            </a:extLst>
          </p:cNvPr>
          <p:cNvSpPr>
            <a:spLocks noGrp="1" noChangeAspect="1"/>
          </p:cNvSpPr>
          <p:nvPr>
            <p:ph type="pic" sz="quarter" idx="11" hasCustomPrompt="1"/>
          </p:nvPr>
        </p:nvSpPr>
        <p:spPr>
          <a:xfrm>
            <a:off x="6132513" y="788068"/>
            <a:ext cx="5292724" cy="5292725"/>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a:buNone/>
              <a:defRPr sz="1050"/>
            </a:lvl1pPr>
          </a:lstStyle>
          <a:p>
            <a:r>
              <a:rPr lang="en-CA" sz="3200" dirty="0">
                <a:cs typeface="Arial" pitchFamily="34" charset="0"/>
              </a:rPr>
              <a:t>Click on the Image icon to change with a new picture located on your computer</a:t>
            </a:r>
            <a:endParaRPr lang="fr-FR" dirty="0"/>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6" name="Image 5">
            <a:extLst>
              <a:ext uri="{FF2B5EF4-FFF2-40B4-BE49-F238E27FC236}">
                <a16:creationId xmlns:a16="http://schemas.microsoft.com/office/drawing/2014/main" id="{67922B6C-B2EB-A842-B983-3904CD23E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1863199899"/>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Tree>
    <p:extLst>
      <p:ext uri="{BB962C8B-B14F-4D97-AF65-F5344CB8AC3E}">
        <p14:creationId xmlns:p14="http://schemas.microsoft.com/office/powerpoint/2010/main" val="2270787426"/>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Tree>
    <p:extLst>
      <p:ext uri="{BB962C8B-B14F-4D97-AF65-F5344CB8AC3E}">
        <p14:creationId xmlns:p14="http://schemas.microsoft.com/office/powerpoint/2010/main" val="1507017734"/>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Espace réservé du numéro de diapositive 2"/>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dirty="0"/>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ts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Subtitle, if required</a:t>
            </a:r>
            <a:endParaRPr lang="en-CA" dirty="0"/>
          </a:p>
        </p:txBody>
      </p:sp>
      <p:sp>
        <p:nvSpPr>
          <p:cNvPr id="10" name="TextBox 95" descr="Copyright_box&#10;">
            <a:extLst>
              <a:ext uri="{FF2B5EF4-FFF2-40B4-BE49-F238E27FC236}">
                <a16:creationId xmlns:a16="http://schemas.microsoft.com/office/drawing/2014/main" id="{D02A02E0-0D17-AB40-909D-5C93015337FF}"/>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Tree>
    <p:extLst>
      <p:ext uri="{BB962C8B-B14F-4D97-AF65-F5344CB8AC3E}">
        <p14:creationId xmlns:p14="http://schemas.microsoft.com/office/powerpoint/2010/main" val="12725477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FA5DBCA-C3A7-554C-80CD-9B2E51986E2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12700" marR="0" lvl="0" indent="-1270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Agenda item 4</a:t>
            </a:r>
            <a:endParaRPr lang="en-CA" dirty="0"/>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a:off x="1758462" y="38910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4624506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6763" y="684000"/>
            <a:ext cx="10658475" cy="576262"/>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a:extLst>
              <a:ext uri="{FF2B5EF4-FFF2-40B4-BE49-F238E27FC236}">
                <a16:creationId xmlns:a16="http://schemas.microsoft.com/office/drawing/2014/main" id="{72679693-BA13-5E4E-91BE-1606A75B027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6841273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Page - 2">
    <p:spTree>
      <p:nvGrpSpPr>
        <p:cNvPr id="1" name=""/>
        <p:cNvGrpSpPr/>
        <p:nvPr/>
      </p:nvGrpSpPr>
      <p:grpSpPr>
        <a:xfrm>
          <a:off x="0" y="0"/>
          <a:ext cx="0" cy="0"/>
          <a:chOff x="0" y="0"/>
          <a:chExt cx="0" cy="0"/>
        </a:xfrm>
      </p:grpSpPr>
      <p:sp>
        <p:nvSpPr>
          <p:cNvPr id="4" name="Espace réservé du numéro de diapositive 2">
            <a:extLst>
              <a:ext uri="{FF2B5EF4-FFF2-40B4-BE49-F238E27FC236}">
                <a16:creationId xmlns:a16="http://schemas.microsoft.com/office/drawing/2014/main" id="{051FC886-5646-8B42-8205-7F4812E4D689}"/>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36B801A2-3BBA-D34D-B59B-5F9C931D8302}"/>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6" name="Content Placeholder 20">
            <a:extLst>
              <a:ext uri="{FF2B5EF4-FFF2-40B4-BE49-F238E27FC236}">
                <a16:creationId xmlns:a16="http://schemas.microsoft.com/office/drawing/2014/main" id="{AB9681C4-46B2-EC4E-A70D-F0356834CC09}"/>
              </a:ext>
            </a:extLst>
          </p:cNvPr>
          <p:cNvSpPr>
            <a:spLocks noGrp="1"/>
          </p:cNvSpPr>
          <p:nvPr>
            <p:ph sz="quarter" idx="17"/>
          </p:nvPr>
        </p:nvSpPr>
        <p:spPr>
          <a:xfrm>
            <a:off x="1558924" y="1557338"/>
            <a:ext cx="4573589" cy="4535487"/>
          </a:xfrm>
          <a:prstGeom prst="rect">
            <a:avLst/>
          </a:prstGeom>
        </p:spPr>
        <p:txBody>
          <a:bodyPr lIns="0" tIns="0" rIns="0" bIns="0">
            <a:noAutofit/>
          </a:bodyPr>
          <a:lstStyle>
            <a:lvl1pPr marL="0" indent="0">
              <a:lnSpc>
                <a:spcPts val="5400"/>
              </a:lnSpc>
              <a:spcBef>
                <a:spcPts val="0"/>
              </a:spcBef>
              <a:buClr>
                <a:schemeClr val="accent2"/>
              </a:buClr>
              <a:buSzPct val="110000"/>
              <a:buFont typeface="Arial" pitchFamily="34" charset="0"/>
              <a:buNone/>
              <a:defRPr sz="1800" b="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p:txBody>
      </p:sp>
      <p:sp>
        <p:nvSpPr>
          <p:cNvPr id="7" name="Content Placeholder 20">
            <a:extLst>
              <a:ext uri="{FF2B5EF4-FFF2-40B4-BE49-F238E27FC236}">
                <a16:creationId xmlns:a16="http://schemas.microsoft.com/office/drawing/2014/main" id="{09DD2003-6023-7048-9D93-408F3C5A6595}"/>
              </a:ext>
            </a:extLst>
          </p:cNvPr>
          <p:cNvSpPr>
            <a:spLocks noGrp="1"/>
          </p:cNvSpPr>
          <p:nvPr>
            <p:ph sz="quarter" idx="18"/>
          </p:nvPr>
        </p:nvSpPr>
        <p:spPr>
          <a:xfrm>
            <a:off x="6888163" y="1557338"/>
            <a:ext cx="4537076" cy="4535487"/>
          </a:xfrm>
          <a:prstGeom prst="rect">
            <a:avLst/>
          </a:prstGeom>
        </p:spPr>
        <p:txBody>
          <a:bodyPr lIns="0" tIns="0" rIns="0" bIns="0">
            <a:noAutofit/>
          </a:bodyPr>
          <a:lstStyle>
            <a:lvl1pPr marL="0" indent="0">
              <a:lnSpc>
                <a:spcPts val="5400"/>
              </a:lnSpc>
              <a:spcBef>
                <a:spcPts val="0"/>
              </a:spcBef>
              <a:buClr>
                <a:schemeClr val="accent2"/>
              </a:buClr>
              <a:buSzPct val="110000"/>
              <a:buFont typeface="Arial" pitchFamily="34" charset="0"/>
              <a:buNone/>
              <a:defRPr sz="1800" b="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p:txBody>
      </p:sp>
    </p:spTree>
    <p:extLst>
      <p:ext uri="{BB962C8B-B14F-4D97-AF65-F5344CB8AC3E}">
        <p14:creationId xmlns:p14="http://schemas.microsoft.com/office/powerpoint/2010/main" val="879641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dirty="0"/>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dirty="0"/>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dirty="0"/>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dirty="0"/>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 name="ZoneTexte 2">
            <a:extLst>
              <a:ext uri="{FF2B5EF4-FFF2-40B4-BE49-F238E27FC236}">
                <a16:creationId xmlns:a16="http://schemas.microsoft.com/office/drawing/2014/main" id="{61B21103-E2FC-9A4F-B1FC-101DCF00FDC0}"/>
              </a:ext>
            </a:extLst>
          </p:cNvPr>
          <p:cNvSpPr txBox="1"/>
          <p:nvPr userDrawn="1"/>
        </p:nvSpPr>
        <p:spPr>
          <a:xfrm>
            <a:off x="12708835" y="1311965"/>
            <a:ext cx="0" cy="0"/>
          </a:xfrm>
          <a:prstGeom prst="rect">
            <a:avLst/>
          </a:prstGeom>
        </p:spPr>
        <p:txBody>
          <a:bodyPr vert="horz" wrap="none" lIns="0" tIns="0" rIns="0" bIns="0" rtlCol="0" anchor="t" anchorCtr="0">
            <a:noAutofit/>
          </a:bodyPr>
          <a:lstStyle/>
          <a:p>
            <a:pPr algn="l"/>
            <a:endParaRPr lang="en-CA" dirty="0"/>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Resume</a:t>
            </a:r>
          </a:p>
        </p:txBody>
      </p:sp>
    </p:spTree>
    <p:extLst>
      <p:ext uri="{BB962C8B-B14F-4D97-AF65-F5344CB8AC3E}">
        <p14:creationId xmlns:p14="http://schemas.microsoft.com/office/powerpoint/2010/main" val="1708530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0" y="3429000"/>
            <a:ext cx="6135291" cy="3429000"/>
          </a:xfrm>
          <a:prstGeom prst="rect">
            <a:avLst/>
          </a:prstGeom>
          <a:gradFill flip="none" rotWithShape="1">
            <a:gsLst>
              <a:gs pos="60000">
                <a:srgbClr val="A82465"/>
              </a:gs>
              <a:gs pos="0">
                <a:srgbClr val="E31937"/>
              </a:gs>
              <a:gs pos="100000">
                <a:srgbClr val="5236AB"/>
              </a:gs>
            </a:gsLst>
            <a:lin ang="1080000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anose="020B0604020202020204" pitchFamily="34" charset="0"/>
              <a:buNone/>
              <a:defRPr sz="2000">
                <a:solidFill>
                  <a:schemeClr val="tx1"/>
                </a:solidFill>
              </a:defRPr>
            </a:lvl1pPr>
            <a:lvl2pPr algn="l">
              <a:buClr>
                <a:srgbClr val="000000"/>
              </a:buClr>
              <a:buFont typeface="Arial" panose="020B0604020202020204" pitchFamily="34" charset="0"/>
              <a:buChar char="•"/>
              <a:defRPr sz="1800">
                <a:solidFill>
                  <a:schemeClr val="tx1"/>
                </a:solidFill>
              </a:defRPr>
            </a:lvl2pPr>
            <a:lvl3pPr algn="l">
              <a:buClr>
                <a:srgbClr val="000000"/>
              </a:buClr>
              <a:buFont typeface="Arial" panose="020B0604020202020204" pitchFamily="34" charset="0"/>
              <a:buChar char="–"/>
              <a:defRPr lang="en-US" sz="1400" kern="1200" dirty="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0" y="0"/>
            <a:ext cx="6126957"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ts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Title</a:t>
            </a:r>
            <a:endParaRPr lang="en-US" dirty="0"/>
          </a:p>
        </p:txBody>
      </p:sp>
      <p:sp>
        <p:nvSpPr>
          <p:cNvPr id="8" name="TextBox 95" descr="Copyright_box&#10;">
            <a:extLst>
              <a:ext uri="{FF2B5EF4-FFF2-40B4-BE49-F238E27FC236}">
                <a16:creationId xmlns:a16="http://schemas.microsoft.com/office/drawing/2014/main" id="{6A41C026-3AD7-3149-A25D-6036C299BBD8}"/>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
        <p:nvSpPr>
          <p:cNvPr id="9" name="Espace réservé du numéro de diapositive 2">
            <a:extLst>
              <a:ext uri="{FF2B5EF4-FFF2-40B4-BE49-F238E27FC236}">
                <a16:creationId xmlns:a16="http://schemas.microsoft.com/office/drawing/2014/main" id="{A28B614A-AA06-2540-83E7-D007DDE7C306}"/>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Text</a:t>
            </a:r>
          </a:p>
        </p:txBody>
      </p:sp>
    </p:spTree>
    <p:extLst>
      <p:ext uri="{BB962C8B-B14F-4D97-AF65-F5344CB8AC3E}">
        <p14:creationId xmlns:p14="http://schemas.microsoft.com/office/powerpoint/2010/main" val="10471538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32512"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dirty="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add title</a:t>
            </a:r>
            <a:endParaRPr lang="en-US" dirty="0"/>
          </a:p>
        </p:txBody>
      </p:sp>
      <p:sp>
        <p:nvSpPr>
          <p:cNvPr id="10" name="Espace réservé du numéro de diapositive 2">
            <a:extLst>
              <a:ext uri="{FF2B5EF4-FFF2-40B4-BE49-F238E27FC236}">
                <a16:creationId xmlns:a16="http://schemas.microsoft.com/office/drawing/2014/main" id="{B0CC5908-9650-874C-A596-9018501B857C}"/>
              </a:ext>
            </a:extLst>
          </p:cNvPr>
          <p:cNvSpPr>
            <a:spLocks noGrp="1"/>
          </p:cNvSpPr>
          <p:nvPr>
            <p:ph type="sldNum" sz="quarter" idx="4"/>
          </p:nvPr>
        </p:nvSpPr>
        <p:spPr>
          <a:xfrm>
            <a:off x="11163034" y="6264308"/>
            <a:ext cx="261660" cy="169200"/>
          </a:xfrm>
        </p:spPr>
        <p:txBody>
          <a:bodyPr>
            <a:noAutofit/>
          </a:bodyPr>
          <a:lstStyle>
            <a:lvl1pPr>
              <a:defRPr>
                <a:solidFill>
                  <a:schemeClr val="bg2"/>
                </a:solidFill>
              </a:defRPr>
            </a:lvl1pPr>
          </a:lstStyle>
          <a:p>
            <a:fld id="{525A3C56-E491-49B2-93F3-63532DF516BC}" type="slidenum">
              <a:rPr lang="en-CA" smtClean="0"/>
              <a:pPr/>
              <a:t>‹#›</a:t>
            </a:fld>
            <a:endParaRPr lang="en-CA"/>
          </a:p>
        </p:txBody>
      </p:sp>
    </p:spTree>
    <p:extLst>
      <p:ext uri="{BB962C8B-B14F-4D97-AF65-F5344CB8AC3E}">
        <p14:creationId xmlns:p14="http://schemas.microsoft.com/office/powerpoint/2010/main" val="30651781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8463E-6F5A-C34E-9F76-CF7CF438D3F3}"/>
              </a:ext>
            </a:extLst>
          </p:cNvPr>
          <p:cNvSpPr/>
          <p:nvPr userDrawn="1"/>
        </p:nvSpPr>
        <p:spPr bwMode="gray">
          <a:xfrm>
            <a:off x="0" y="0"/>
            <a:ext cx="12196800" cy="32148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7B4D4F43-FCC4-7940-BF26-80BC3EFA5D28}"/>
              </a:ext>
            </a:extLst>
          </p:cNvPr>
          <p:cNvSpPr>
            <a:spLocks noGrp="1"/>
          </p:cNvSpPr>
          <p:nvPr>
            <p:ph type="body" sz="quarter" idx="19" hasCustomPrompt="1"/>
          </p:nvPr>
        </p:nvSpPr>
        <p:spPr bwMode="white">
          <a:xfrm>
            <a:off x="766763" y="713658"/>
            <a:ext cx="10658475" cy="1873625"/>
          </a:xfrm>
          <a:prstGeom prst="rect">
            <a:avLst/>
          </a:prstGeom>
        </p:spPr>
        <p:txBody>
          <a:bodyPr lIns="0" tIns="0" rIns="0" bIns="0"/>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p>
        </p:txBody>
      </p:sp>
      <p:sp>
        <p:nvSpPr>
          <p:cNvPr id="6" name="Text Placeholder 7">
            <a:extLst>
              <a:ext uri="{FF2B5EF4-FFF2-40B4-BE49-F238E27FC236}">
                <a16:creationId xmlns:a16="http://schemas.microsoft.com/office/drawing/2014/main" id="{8B55AD79-E89E-F94C-8E6E-47E81BAAFE81}"/>
              </a:ext>
            </a:extLst>
          </p:cNvPr>
          <p:cNvSpPr>
            <a:spLocks noGrp="1"/>
          </p:cNvSpPr>
          <p:nvPr>
            <p:ph type="body" sz="quarter" idx="20" hasCustomPrompt="1"/>
          </p:nvPr>
        </p:nvSpPr>
        <p:spPr>
          <a:xfrm>
            <a:off x="766763" y="3429000"/>
            <a:ext cx="3060700" cy="2663825"/>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7" name="Text Placeholder 7">
            <a:extLst>
              <a:ext uri="{FF2B5EF4-FFF2-40B4-BE49-F238E27FC236}">
                <a16:creationId xmlns:a16="http://schemas.microsoft.com/office/drawing/2014/main" id="{490C4A5E-806F-B449-9FC2-674DB43D3774}"/>
              </a:ext>
            </a:extLst>
          </p:cNvPr>
          <p:cNvSpPr>
            <a:spLocks noGrp="1"/>
          </p:cNvSpPr>
          <p:nvPr>
            <p:ph type="body" sz="quarter" idx="21" hasCustomPrompt="1"/>
          </p:nvPr>
        </p:nvSpPr>
        <p:spPr>
          <a:xfrm>
            <a:off x="8401050" y="3429000"/>
            <a:ext cx="3024188"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8" name="Text Placeholder 7">
            <a:extLst>
              <a:ext uri="{FF2B5EF4-FFF2-40B4-BE49-F238E27FC236}">
                <a16:creationId xmlns:a16="http://schemas.microsoft.com/office/drawing/2014/main" id="{2BA1CE38-9517-C04D-BD3C-785CE4AAB523}"/>
              </a:ext>
            </a:extLst>
          </p:cNvPr>
          <p:cNvSpPr>
            <a:spLocks noGrp="1"/>
          </p:cNvSpPr>
          <p:nvPr>
            <p:ph type="body" sz="quarter" idx="22" hasCustomPrompt="1"/>
          </p:nvPr>
        </p:nvSpPr>
        <p:spPr>
          <a:xfrm>
            <a:off x="4583113" y="3429000"/>
            <a:ext cx="3025776"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9" name="Espace réservé du numéro de diapositive 2">
            <a:extLst>
              <a:ext uri="{FF2B5EF4-FFF2-40B4-BE49-F238E27FC236}">
                <a16:creationId xmlns:a16="http://schemas.microsoft.com/office/drawing/2014/main" id="{F7397D48-6C1F-0F4B-81AD-71A51B496E9A}"/>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8175917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dirty="0"/>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dirty="0"/>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dirty="0"/>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dirty="0"/>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 name="ZoneTexte 2">
            <a:extLst>
              <a:ext uri="{FF2B5EF4-FFF2-40B4-BE49-F238E27FC236}">
                <a16:creationId xmlns:a16="http://schemas.microsoft.com/office/drawing/2014/main" id="{61B21103-E2FC-9A4F-B1FC-101DCF00FDC0}"/>
              </a:ext>
            </a:extLst>
          </p:cNvPr>
          <p:cNvSpPr txBox="1"/>
          <p:nvPr userDrawn="1"/>
        </p:nvSpPr>
        <p:spPr>
          <a:xfrm>
            <a:off x="12708835" y="1311965"/>
            <a:ext cx="0" cy="0"/>
          </a:xfrm>
          <a:prstGeom prst="rect">
            <a:avLst/>
          </a:prstGeom>
        </p:spPr>
        <p:txBody>
          <a:bodyPr vert="horz" wrap="none" lIns="0" tIns="0" rIns="0" bIns="0" rtlCol="0" anchor="t" anchorCtr="0">
            <a:noAutofit/>
          </a:bodyPr>
          <a:lstStyle/>
          <a:p>
            <a:pPr algn="l"/>
            <a:endParaRPr lang="en-CA" dirty="0"/>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Resume</a:t>
            </a:r>
          </a:p>
        </p:txBody>
      </p:sp>
    </p:spTree>
    <p:extLst>
      <p:ext uri="{BB962C8B-B14F-4D97-AF65-F5344CB8AC3E}">
        <p14:creationId xmlns:p14="http://schemas.microsoft.com/office/powerpoint/2010/main" val="40823261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ts val="0"/>
              </a:spcBef>
              <a:buNone/>
              <a:defRPr sz="2800" b="0">
                <a:solidFill>
                  <a:schemeClr val="bg2"/>
                </a:solidFill>
              </a:defRPr>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Role description</a:t>
            </a: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Skills</a:t>
            </a:r>
          </a:p>
        </p:txBody>
      </p:sp>
      <p:sp>
        <p:nvSpPr>
          <p:cNvPr id="57" name="TextBox 95" descr="Copyright_box&#10;">
            <a:extLst>
              <a:ext uri="{FF2B5EF4-FFF2-40B4-BE49-F238E27FC236}">
                <a16:creationId xmlns:a16="http://schemas.microsoft.com/office/drawing/2014/main" id="{F3496105-D24A-B74D-8B49-1FCD491E2001}"/>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dirty="0"/>
              <a:t>Resume</a:t>
            </a:r>
          </a:p>
        </p:txBody>
      </p:sp>
    </p:spTree>
    <p:extLst>
      <p:ext uri="{BB962C8B-B14F-4D97-AF65-F5344CB8AC3E}">
        <p14:creationId xmlns:p14="http://schemas.microsoft.com/office/powerpoint/2010/main" val="15869440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V / Resume">
    <p:spTree>
      <p:nvGrpSpPr>
        <p:cNvPr id="1" name=""/>
        <p:cNvGrpSpPr/>
        <p:nvPr/>
      </p:nvGrpSpPr>
      <p:grpSpPr>
        <a:xfrm>
          <a:off x="0" y="0"/>
          <a:ext cx="0" cy="0"/>
          <a:chOff x="0" y="0"/>
          <a:chExt cx="0" cy="0"/>
        </a:xfrm>
      </p:grpSpPr>
      <p:sp>
        <p:nvSpPr>
          <p:cNvPr id="19" name="Forme libre 13">
            <a:extLst>
              <a:ext uri="{FF2B5EF4-FFF2-40B4-BE49-F238E27FC236}">
                <a16:creationId xmlns:a16="http://schemas.microsoft.com/office/drawing/2014/main" id="{5C45700E-216F-B143-AB3D-B415EEE0460A}"/>
              </a:ext>
            </a:extLst>
          </p:cNvPr>
          <p:cNvSpPr>
            <a:spLocks noChangeAspect="1"/>
          </p:cNvSpPr>
          <p:nvPr userDrawn="1"/>
        </p:nvSpPr>
        <p:spPr bwMode="gray">
          <a:xfrm rot="16200000">
            <a:off x="10128740" y="773452"/>
            <a:ext cx="1307399" cy="1307398"/>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1680000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20" name="Picture Placeholder 6">
            <a:extLst>
              <a:ext uri="{FF2B5EF4-FFF2-40B4-BE49-F238E27FC236}">
                <a16:creationId xmlns:a16="http://schemas.microsoft.com/office/drawing/2014/main" id="{E1DAC4B7-C35F-7044-83C8-D938420F6B74}"/>
              </a:ext>
            </a:extLst>
          </p:cNvPr>
          <p:cNvSpPr>
            <a:spLocks noGrp="1"/>
          </p:cNvSpPr>
          <p:nvPr>
            <p:ph type="pic" sz="quarter" idx="11"/>
          </p:nvPr>
        </p:nvSpPr>
        <p:spPr>
          <a:xfrm>
            <a:off x="766763" y="765175"/>
            <a:ext cx="1268099" cy="1268099"/>
          </a:xfrm>
          <a:prstGeom prst="rect">
            <a:avLst/>
          </a:prstGeom>
        </p:spPr>
        <p:txBody>
          <a:bodyPr/>
          <a:lstStyle>
            <a:lvl1pPr>
              <a:buNone/>
              <a:defRPr sz="1400"/>
            </a:lvl1pPr>
          </a:lstStyle>
          <a:p>
            <a:r>
              <a:rPr lang="en-US"/>
              <a:t>Click icon to add picture</a:t>
            </a:r>
            <a:endParaRPr lang="en-CA"/>
          </a:p>
        </p:txBody>
      </p:sp>
      <p:sp>
        <p:nvSpPr>
          <p:cNvPr id="21" name="Text Placeholder 8">
            <a:extLst>
              <a:ext uri="{FF2B5EF4-FFF2-40B4-BE49-F238E27FC236}">
                <a16:creationId xmlns:a16="http://schemas.microsoft.com/office/drawing/2014/main" id="{620F7682-4839-8640-BC2E-22CACF04844F}"/>
              </a:ext>
            </a:extLst>
          </p:cNvPr>
          <p:cNvSpPr>
            <a:spLocks noGrp="1"/>
          </p:cNvSpPr>
          <p:nvPr>
            <p:ph type="body" sz="quarter" idx="12" hasCustomPrompt="1"/>
          </p:nvPr>
        </p:nvSpPr>
        <p:spPr>
          <a:xfrm>
            <a:off x="2316312" y="883341"/>
            <a:ext cx="6840388" cy="400727"/>
          </a:xfrm>
          <a:prstGeom prst="rect">
            <a:avLst/>
          </a:prstGeom>
        </p:spPr>
        <p:txBody>
          <a:bodyPr lIns="0" tIns="0" rIns="0" bIns="0"/>
          <a:lstStyle>
            <a:lvl1pPr>
              <a:buNone/>
              <a:defRPr sz="2800"/>
            </a:lvl1pPr>
          </a:lstStyle>
          <a:p>
            <a:pPr lvl="0"/>
            <a:r>
              <a:rPr lang="en-CA" dirty="0"/>
              <a:t>First and last name</a:t>
            </a:r>
          </a:p>
        </p:txBody>
      </p:sp>
      <p:sp>
        <p:nvSpPr>
          <p:cNvPr id="22" name="Text Placeholder 8">
            <a:extLst>
              <a:ext uri="{FF2B5EF4-FFF2-40B4-BE49-F238E27FC236}">
                <a16:creationId xmlns:a16="http://schemas.microsoft.com/office/drawing/2014/main" id="{EF63D75B-27D2-1A46-8CF6-000336CAFAEB}"/>
              </a:ext>
            </a:extLst>
          </p:cNvPr>
          <p:cNvSpPr>
            <a:spLocks noGrp="1"/>
          </p:cNvSpPr>
          <p:nvPr>
            <p:ph type="body" sz="quarter" idx="14" hasCustomPrompt="1"/>
          </p:nvPr>
        </p:nvSpPr>
        <p:spPr>
          <a:xfrm>
            <a:off x="2316312" y="1390015"/>
            <a:ext cx="6840388" cy="242304"/>
          </a:xfrm>
          <a:prstGeom prst="rect">
            <a:avLst/>
          </a:prstGeom>
        </p:spPr>
        <p:txBody>
          <a:bodyPr lIns="0" tIns="0" rIns="0" bIns="0"/>
          <a:lstStyle>
            <a:lvl1pPr>
              <a:buNone/>
              <a:defRPr sz="1400" b="1">
                <a:solidFill>
                  <a:schemeClr val="accent1"/>
                </a:solidFill>
              </a:defRPr>
            </a:lvl1pPr>
          </a:lstStyle>
          <a:p>
            <a:pPr lvl="0"/>
            <a:r>
              <a:rPr lang="en-CA" dirty="0"/>
              <a:t>Insert your title here</a:t>
            </a:r>
          </a:p>
        </p:txBody>
      </p:sp>
      <p:sp>
        <p:nvSpPr>
          <p:cNvPr id="23" name="Text Placeholder 8">
            <a:extLst>
              <a:ext uri="{FF2B5EF4-FFF2-40B4-BE49-F238E27FC236}">
                <a16:creationId xmlns:a16="http://schemas.microsoft.com/office/drawing/2014/main" id="{4D12600E-F927-204E-9785-6D21E75B2E9D}"/>
              </a:ext>
            </a:extLst>
          </p:cNvPr>
          <p:cNvSpPr>
            <a:spLocks noGrp="1"/>
          </p:cNvSpPr>
          <p:nvPr>
            <p:ph type="body" sz="quarter" idx="16" hasCustomPrompt="1"/>
          </p:nvPr>
        </p:nvSpPr>
        <p:spPr>
          <a:xfrm>
            <a:off x="2316312" y="1644886"/>
            <a:ext cx="6840388" cy="269303"/>
          </a:xfrm>
          <a:prstGeom prst="rect">
            <a:avLst/>
          </a:prstGeom>
        </p:spPr>
        <p:txBody>
          <a:bodyPr lIns="0" tIns="0" rIns="0" bIns="0"/>
          <a:lstStyle>
            <a:lvl1pPr marL="0">
              <a:buNone/>
              <a:defRPr sz="1400"/>
            </a:lvl1pPr>
          </a:lstStyle>
          <a:p>
            <a:pPr lvl="0"/>
            <a:r>
              <a:rPr lang="en-CA" dirty="0"/>
              <a:t>Insert years of experience and specify your field</a:t>
            </a:r>
          </a:p>
        </p:txBody>
      </p:sp>
      <p:cxnSp>
        <p:nvCxnSpPr>
          <p:cNvPr id="24" name="Straight Connector 23">
            <a:extLst>
              <a:ext uri="{FF2B5EF4-FFF2-40B4-BE49-F238E27FC236}">
                <a16:creationId xmlns:a16="http://schemas.microsoft.com/office/drawing/2014/main" id="{88D1CEE3-25F9-A644-B5D1-88B5CE31DFE8}"/>
              </a:ext>
            </a:extLst>
          </p:cNvPr>
          <p:cNvCxnSpPr>
            <a:cxnSpLocks/>
          </p:cNvCxnSpPr>
          <p:nvPr userDrawn="1"/>
        </p:nvCxnSpPr>
        <p:spPr bwMode="gray">
          <a:xfrm>
            <a:off x="2316163" y="2039050"/>
            <a:ext cx="1511449" cy="0"/>
          </a:xfrm>
          <a:prstGeom prst="line">
            <a:avLst/>
          </a:prstGeom>
          <a:noFill/>
          <a:ln w="12700">
            <a:solidFill>
              <a:schemeClr val="tx1"/>
            </a:solidFill>
            <a:round/>
            <a:headEnd/>
            <a:tailEnd/>
          </a:ln>
          <a:effectLst/>
        </p:spPr>
      </p:cxnSp>
      <p:sp>
        <p:nvSpPr>
          <p:cNvPr id="25" name="TextBox 24">
            <a:extLst>
              <a:ext uri="{FF2B5EF4-FFF2-40B4-BE49-F238E27FC236}">
                <a16:creationId xmlns:a16="http://schemas.microsoft.com/office/drawing/2014/main" id="{0BBE6FF5-40B6-334C-8F6E-E695402E0444}"/>
              </a:ext>
            </a:extLst>
          </p:cNvPr>
          <p:cNvSpPr txBox="1"/>
          <p:nvPr userDrawn="1"/>
        </p:nvSpPr>
        <p:spPr>
          <a:xfrm>
            <a:off x="2704563" y="746975"/>
            <a:ext cx="0" cy="0"/>
          </a:xfrm>
          <a:prstGeom prst="rect">
            <a:avLst/>
          </a:prstGeom>
        </p:spPr>
        <p:txBody>
          <a:bodyPr vert="horz" wrap="none" lIns="0" tIns="0" rIns="0" bIns="0" rtlCol="0" anchor="t" anchorCtr="0">
            <a:normAutofit fontScale="25000" lnSpcReduction="20000"/>
          </a:bodyPr>
          <a:lstStyle/>
          <a:p>
            <a:pPr algn="l"/>
            <a:endParaRPr lang="en-CA" dirty="0"/>
          </a:p>
        </p:txBody>
      </p:sp>
      <p:sp>
        <p:nvSpPr>
          <p:cNvPr id="27" name="Text Placeholder 3">
            <a:extLst>
              <a:ext uri="{FF2B5EF4-FFF2-40B4-BE49-F238E27FC236}">
                <a16:creationId xmlns:a16="http://schemas.microsoft.com/office/drawing/2014/main" id="{FBFE1A4F-1319-5F40-82D6-46309EFFB0F2}"/>
              </a:ext>
            </a:extLst>
          </p:cNvPr>
          <p:cNvSpPr>
            <a:spLocks noGrp="1"/>
          </p:cNvSpPr>
          <p:nvPr>
            <p:ph type="body" sz="quarter" idx="20" hasCustomPrompt="1"/>
          </p:nvPr>
        </p:nvSpPr>
        <p:spPr>
          <a:xfrm>
            <a:off x="2309813" y="2169441"/>
            <a:ext cx="9115474" cy="262674"/>
          </a:xfrm>
          <a:prstGeom prst="rect">
            <a:avLst/>
          </a:prstGeom>
        </p:spPr>
        <p:txBody>
          <a:bodyPr lIns="0" tIns="0" rIns="0" bIns="0"/>
          <a:lstStyle>
            <a:lvl1pPr marL="0" indent="0">
              <a:spcBef>
                <a:spcPts val="0"/>
              </a:spcBef>
              <a:buNone/>
              <a:defRPr sz="1200" b="1">
                <a:solidFill>
                  <a:schemeClr val="accent3"/>
                </a:solidFill>
              </a:defRPr>
            </a:lvl1pPr>
          </a:lstStyle>
          <a:p>
            <a:r>
              <a:rPr lang="en-CA" dirty="0"/>
              <a:t>Profile</a:t>
            </a:r>
          </a:p>
        </p:txBody>
      </p:sp>
      <p:sp>
        <p:nvSpPr>
          <p:cNvPr id="28" name="Text Placeholder 3">
            <a:extLst>
              <a:ext uri="{FF2B5EF4-FFF2-40B4-BE49-F238E27FC236}">
                <a16:creationId xmlns:a16="http://schemas.microsoft.com/office/drawing/2014/main" id="{2DF68F94-DB4D-3642-8310-76BAD8D95A68}"/>
              </a:ext>
            </a:extLst>
          </p:cNvPr>
          <p:cNvSpPr>
            <a:spLocks noGrp="1"/>
          </p:cNvSpPr>
          <p:nvPr>
            <p:ph type="body" sz="quarter" idx="22" hasCustomPrompt="1"/>
          </p:nvPr>
        </p:nvSpPr>
        <p:spPr>
          <a:xfrm>
            <a:off x="2309813" y="3545839"/>
            <a:ext cx="9115474" cy="262674"/>
          </a:xfrm>
          <a:prstGeom prst="rect">
            <a:avLst/>
          </a:prstGeom>
        </p:spPr>
        <p:txBody>
          <a:bodyPr lIns="0" tIns="0" rIns="0" bIns="0"/>
          <a:lstStyle>
            <a:lvl1pPr marL="0" indent="0">
              <a:spcBef>
                <a:spcPts val="0"/>
              </a:spcBef>
              <a:buFont typeface="Arial" panose="020B0604020202020204" pitchFamily="34" charset="0"/>
              <a:buNone/>
              <a:defRPr sz="1200" b="1">
                <a:solidFill>
                  <a:schemeClr val="accent3"/>
                </a:solidFill>
              </a:defRPr>
            </a:lvl1pPr>
          </a:lstStyle>
          <a:p>
            <a:pPr indent="0">
              <a:buFont typeface="Arial" panose="020B0604020202020204" pitchFamily="34" charset="0"/>
              <a:buNone/>
            </a:pPr>
            <a:r>
              <a:rPr lang="en-CA" sz="1200" b="1" dirty="0">
                <a:solidFill>
                  <a:schemeClr val="accent3"/>
                </a:solidFill>
              </a:rPr>
              <a:t>CGI experience</a:t>
            </a:r>
          </a:p>
        </p:txBody>
      </p:sp>
      <p:sp>
        <p:nvSpPr>
          <p:cNvPr id="29" name="Text Placeholder 8">
            <a:extLst>
              <a:ext uri="{FF2B5EF4-FFF2-40B4-BE49-F238E27FC236}">
                <a16:creationId xmlns:a16="http://schemas.microsoft.com/office/drawing/2014/main" id="{EE8A863E-8FBF-724E-80FA-10640EBD0C4C}"/>
              </a:ext>
            </a:extLst>
          </p:cNvPr>
          <p:cNvSpPr>
            <a:spLocks noGrp="1"/>
          </p:cNvSpPr>
          <p:nvPr>
            <p:ph type="body" sz="quarter" idx="19" hasCustomPrompt="1"/>
          </p:nvPr>
        </p:nvSpPr>
        <p:spPr>
          <a:xfrm>
            <a:off x="2316163" y="2364654"/>
            <a:ext cx="9109075" cy="903855"/>
          </a:xfrm>
          <a:prstGeom prst="rect">
            <a:avLst/>
          </a:prstGeom>
        </p:spPr>
        <p:txBody>
          <a:bodyPr lIns="0" tIns="0" rIns="0" bIns="0"/>
          <a:lstStyle>
            <a:lvl1pPr marL="0" indent="-102625">
              <a:lnSpc>
                <a:spcPct val="150000"/>
              </a:lnSpc>
              <a:spcBef>
                <a:spcPts val="0"/>
              </a:spcBef>
              <a:buFont typeface="Arial" panose="020B0604020202020204" pitchFamily="34" charset="0"/>
              <a:buNone/>
              <a:tabLst/>
              <a:defRPr sz="900" b="0">
                <a:solidFill>
                  <a:schemeClr val="tx1"/>
                </a:solidFill>
              </a:defRPr>
            </a:lvl1pPr>
          </a:lstStyle>
          <a:p>
            <a:pPr lvl="0"/>
            <a:r>
              <a:rPr lang="en-CA" dirty="0"/>
              <a:t>Text</a:t>
            </a:r>
          </a:p>
        </p:txBody>
      </p:sp>
      <p:sp>
        <p:nvSpPr>
          <p:cNvPr id="30" name="Text Placeholder 8">
            <a:extLst>
              <a:ext uri="{FF2B5EF4-FFF2-40B4-BE49-F238E27FC236}">
                <a16:creationId xmlns:a16="http://schemas.microsoft.com/office/drawing/2014/main" id="{D72408D2-5287-F14F-85A3-5EEFBBA9471E}"/>
              </a:ext>
            </a:extLst>
          </p:cNvPr>
          <p:cNvSpPr>
            <a:spLocks noGrp="1"/>
          </p:cNvSpPr>
          <p:nvPr>
            <p:ph type="body" sz="quarter" idx="21" hasCustomPrompt="1"/>
          </p:nvPr>
        </p:nvSpPr>
        <p:spPr>
          <a:xfrm>
            <a:off x="2316163" y="3752482"/>
            <a:ext cx="9109075" cy="2168258"/>
          </a:xfrm>
          <a:prstGeom prst="rect">
            <a:avLst/>
          </a:prstGeom>
        </p:spPr>
        <p:txBody>
          <a:bodyPr lIns="0" tIns="0" rIns="0" bIns="0" numCol="2" spcCol="180000"/>
          <a:lstStyle>
            <a:lvl1pPr marL="0" indent="-104400">
              <a:lnSpc>
                <a:spcPct val="150000"/>
              </a:lnSpc>
              <a:spcBef>
                <a:spcPts val="0"/>
              </a:spcBef>
              <a:buFont typeface="Arial" panose="020B0604020202020204" pitchFamily="34" charset="0"/>
              <a:buChar char="•"/>
              <a:tabLst/>
              <a:defRPr sz="900" b="0">
                <a:solidFill>
                  <a:schemeClr val="tx1"/>
                </a:solidFill>
              </a:defRPr>
            </a:lvl1pPr>
          </a:lstStyle>
          <a:p>
            <a:pPr lvl="0"/>
            <a:r>
              <a:rPr lang="en-CA" dirty="0"/>
              <a:t>Text</a:t>
            </a:r>
          </a:p>
        </p:txBody>
      </p:sp>
      <p:sp>
        <p:nvSpPr>
          <p:cNvPr id="31" name="TextBox 30">
            <a:extLst>
              <a:ext uri="{FF2B5EF4-FFF2-40B4-BE49-F238E27FC236}">
                <a16:creationId xmlns:a16="http://schemas.microsoft.com/office/drawing/2014/main" id="{DE4FEFE0-9196-B245-B2EE-BE76B7D8F618}"/>
              </a:ext>
            </a:extLst>
          </p:cNvPr>
          <p:cNvSpPr txBox="1"/>
          <p:nvPr userDrawn="1"/>
        </p:nvSpPr>
        <p:spPr>
          <a:xfrm>
            <a:off x="3313355" y="4367605"/>
            <a:ext cx="0" cy="0"/>
          </a:xfrm>
          <a:prstGeom prst="rect">
            <a:avLst/>
          </a:prstGeom>
        </p:spPr>
        <p:txBody>
          <a:bodyPr vert="horz" wrap="none" lIns="0" tIns="0" rIns="0" bIns="0" rtlCol="0" anchor="t" anchorCtr="0">
            <a:normAutofit fontScale="25000" lnSpcReduction="20000"/>
          </a:bodyPr>
          <a:lstStyle/>
          <a:p>
            <a:pPr algn="l"/>
            <a:endParaRPr lang="en-CA" dirty="0"/>
          </a:p>
        </p:txBody>
      </p:sp>
      <p:sp>
        <p:nvSpPr>
          <p:cNvPr id="32" name="Text Placeholder 3">
            <a:extLst>
              <a:ext uri="{FF2B5EF4-FFF2-40B4-BE49-F238E27FC236}">
                <a16:creationId xmlns:a16="http://schemas.microsoft.com/office/drawing/2014/main" id="{DF5D046D-73EB-384F-A89F-8A70D1083E14}"/>
              </a:ext>
            </a:extLst>
          </p:cNvPr>
          <p:cNvSpPr>
            <a:spLocks noGrp="1"/>
          </p:cNvSpPr>
          <p:nvPr>
            <p:ph type="body" sz="quarter" idx="23" hasCustomPrompt="1"/>
          </p:nvPr>
        </p:nvSpPr>
        <p:spPr>
          <a:xfrm>
            <a:off x="767408" y="2169441"/>
            <a:ext cx="1251464" cy="198855"/>
          </a:xfrm>
          <a:prstGeom prst="rect">
            <a:avLst/>
          </a:prstGeom>
        </p:spPr>
        <p:txBody>
          <a:bodyPr lIns="0" tIns="0" rIns="0" bIns="0"/>
          <a:lstStyle>
            <a:lvl1pPr marL="0" indent="0">
              <a:spcBef>
                <a:spcPts val="0"/>
              </a:spcBef>
              <a:buNone/>
              <a:defRPr sz="1200" b="1">
                <a:solidFill>
                  <a:schemeClr val="accent3"/>
                </a:solidFill>
              </a:defRPr>
            </a:lvl1pPr>
          </a:lstStyle>
          <a:p>
            <a:r>
              <a:rPr lang="en-CA" sz="1200" b="1" dirty="0">
                <a:solidFill>
                  <a:schemeClr val="accent3"/>
                </a:solidFill>
              </a:rPr>
              <a:t>Industries</a:t>
            </a:r>
            <a:endParaRPr lang="en-CA" dirty="0"/>
          </a:p>
        </p:txBody>
      </p:sp>
      <p:sp>
        <p:nvSpPr>
          <p:cNvPr id="33" name="Text Placeholder 8">
            <a:extLst>
              <a:ext uri="{FF2B5EF4-FFF2-40B4-BE49-F238E27FC236}">
                <a16:creationId xmlns:a16="http://schemas.microsoft.com/office/drawing/2014/main" id="{0E6E6EE5-3E45-724C-B03C-6AF0B9F54EB7}"/>
              </a:ext>
            </a:extLst>
          </p:cNvPr>
          <p:cNvSpPr>
            <a:spLocks noGrp="1"/>
          </p:cNvSpPr>
          <p:nvPr>
            <p:ph type="body" sz="quarter" idx="17" hasCustomPrompt="1"/>
          </p:nvPr>
        </p:nvSpPr>
        <p:spPr>
          <a:xfrm>
            <a:off x="767409" y="2404153"/>
            <a:ext cx="1247372" cy="3534733"/>
          </a:xfrm>
          <a:prstGeom prst="rect">
            <a:avLst/>
          </a:prstGeom>
        </p:spPr>
        <p:txBody>
          <a:bodyPr lIns="0" tIns="0" rIns="0" bIns="0"/>
          <a:lstStyle>
            <a:lvl1pPr marL="0">
              <a:lnSpc>
                <a:spcPct val="100000"/>
              </a:lnSpc>
              <a:spcBef>
                <a:spcPts val="0"/>
              </a:spcBef>
              <a:spcAft>
                <a:spcPts val="600"/>
              </a:spcAft>
              <a:buNone/>
              <a:defRPr sz="900" b="0">
                <a:solidFill>
                  <a:schemeClr val="tx1"/>
                </a:solidFill>
              </a:defRPr>
            </a:lvl1pPr>
          </a:lstStyle>
          <a:p>
            <a:pPr lvl="0"/>
            <a:r>
              <a:rPr lang="en-CA" dirty="0"/>
              <a:t>Text</a:t>
            </a:r>
          </a:p>
        </p:txBody>
      </p:sp>
      <p:sp>
        <p:nvSpPr>
          <p:cNvPr id="17"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8321821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V / Resume 2">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3416D0CC-045F-594D-BDF5-1FCC074C465E}"/>
              </a:ext>
            </a:extLst>
          </p:cNvPr>
          <p:cNvSpPr>
            <a:spLocks noGrp="1"/>
          </p:cNvSpPr>
          <p:nvPr>
            <p:ph type="sldNum" sz="quarter" idx="10"/>
          </p:nvPr>
        </p:nvSpPr>
        <p:spPr>
          <a:xfrm>
            <a:off x="11163034" y="6264308"/>
            <a:ext cx="261660" cy="169200"/>
          </a:xfrm>
        </p:spPr>
        <p:txBody>
          <a:bodyPr/>
          <a:lstStyle/>
          <a:p>
            <a:fld id="{525A3C56-E491-49B2-93F3-63532DF516BC}" type="slidenum">
              <a:rPr lang="en-CA" smtClean="0"/>
              <a:pPr/>
              <a:t>‹#›</a:t>
            </a:fld>
            <a:endParaRPr lang="en-CA" dirty="0"/>
          </a:p>
        </p:txBody>
      </p:sp>
      <p:sp>
        <p:nvSpPr>
          <p:cNvPr id="5" name="Text Placeholder 8">
            <a:extLst>
              <a:ext uri="{FF2B5EF4-FFF2-40B4-BE49-F238E27FC236}">
                <a16:creationId xmlns:a16="http://schemas.microsoft.com/office/drawing/2014/main" id="{F46B3183-779A-BF46-9670-39F1C2BBFC2C}"/>
              </a:ext>
            </a:extLst>
          </p:cNvPr>
          <p:cNvSpPr>
            <a:spLocks noGrp="1"/>
          </p:cNvSpPr>
          <p:nvPr>
            <p:ph type="body" sz="quarter" idx="17" hasCustomPrompt="1"/>
          </p:nvPr>
        </p:nvSpPr>
        <p:spPr>
          <a:xfrm>
            <a:off x="767409" y="1277007"/>
            <a:ext cx="1247372" cy="4815817"/>
          </a:xfrm>
          <a:prstGeom prst="rect">
            <a:avLst/>
          </a:prstGeom>
        </p:spPr>
        <p:txBody>
          <a:bodyPr lIns="0" tIns="0" rIns="0" bIns="0"/>
          <a:lstStyle>
            <a:lvl1pPr marL="0" indent="0">
              <a:lnSpc>
                <a:spcPct val="100000"/>
              </a:lnSpc>
              <a:spcBef>
                <a:spcPts val="0"/>
              </a:spcBef>
              <a:spcAft>
                <a:spcPts val="600"/>
              </a:spcAft>
              <a:buNone/>
              <a:defRPr sz="900" b="0">
                <a:solidFill>
                  <a:schemeClr val="tx1"/>
                </a:solidFill>
              </a:defRPr>
            </a:lvl1pPr>
          </a:lstStyle>
          <a:p>
            <a:pPr lvl="0"/>
            <a:r>
              <a:rPr lang="en-CA" dirty="0"/>
              <a:t>Text</a:t>
            </a:r>
          </a:p>
        </p:txBody>
      </p:sp>
      <p:sp>
        <p:nvSpPr>
          <p:cNvPr id="6" name="Text Placeholder 3">
            <a:extLst>
              <a:ext uri="{FF2B5EF4-FFF2-40B4-BE49-F238E27FC236}">
                <a16:creationId xmlns:a16="http://schemas.microsoft.com/office/drawing/2014/main" id="{3BE3F43F-50C4-B445-8B73-F30ED8B309BA}"/>
              </a:ext>
            </a:extLst>
          </p:cNvPr>
          <p:cNvSpPr>
            <a:spLocks noGrp="1"/>
          </p:cNvSpPr>
          <p:nvPr>
            <p:ph type="body" sz="quarter" idx="22" hasCustomPrompt="1"/>
          </p:nvPr>
        </p:nvSpPr>
        <p:spPr>
          <a:xfrm>
            <a:off x="2309813" y="811322"/>
            <a:ext cx="9115474" cy="204678"/>
          </a:xfrm>
          <a:prstGeom prst="rect">
            <a:avLst/>
          </a:prstGeom>
        </p:spPr>
        <p:txBody>
          <a:bodyPr lIns="0" tIns="0" rIns="0" bIns="0"/>
          <a:lstStyle>
            <a:lvl1pPr marL="0" indent="0">
              <a:spcBef>
                <a:spcPts val="0"/>
              </a:spcBef>
              <a:buFont typeface="Arial" panose="020B0604020202020204" pitchFamily="34" charset="0"/>
              <a:buNone/>
              <a:defRPr sz="1200" b="1">
                <a:solidFill>
                  <a:schemeClr val="accent3"/>
                </a:solidFill>
              </a:defRPr>
            </a:lvl1pPr>
          </a:lstStyle>
          <a:p>
            <a:pPr marL="0" indent="0">
              <a:buNone/>
            </a:pPr>
            <a:r>
              <a:rPr lang="en-CA" sz="1200" b="1" dirty="0">
                <a:solidFill>
                  <a:schemeClr val="accent3"/>
                </a:solidFill>
              </a:rPr>
              <a:t>Other experiences</a:t>
            </a:r>
          </a:p>
        </p:txBody>
      </p:sp>
      <p:sp>
        <p:nvSpPr>
          <p:cNvPr id="7" name="Text Placeholder 8">
            <a:extLst>
              <a:ext uri="{FF2B5EF4-FFF2-40B4-BE49-F238E27FC236}">
                <a16:creationId xmlns:a16="http://schemas.microsoft.com/office/drawing/2014/main" id="{443A9262-8BA3-8E41-B4B0-F6F4BDF9F58B}"/>
              </a:ext>
            </a:extLst>
          </p:cNvPr>
          <p:cNvSpPr>
            <a:spLocks noGrp="1"/>
          </p:cNvSpPr>
          <p:nvPr>
            <p:ph type="body" sz="quarter" idx="19" hasCustomPrompt="1"/>
          </p:nvPr>
        </p:nvSpPr>
        <p:spPr>
          <a:xfrm>
            <a:off x="2316162" y="1023815"/>
            <a:ext cx="9109075" cy="5069009"/>
          </a:xfrm>
          <a:prstGeom prst="rect">
            <a:avLst/>
          </a:prstGeom>
        </p:spPr>
        <p:txBody>
          <a:bodyPr lIns="0" tIns="0" rIns="0" bIns="0"/>
          <a:lstStyle>
            <a:lvl1pPr marL="0" indent="-104400">
              <a:lnSpc>
                <a:spcPct val="150000"/>
              </a:lnSpc>
              <a:spcBef>
                <a:spcPts val="0"/>
              </a:spcBef>
              <a:buFont typeface="Arial" panose="020B0604020202020204" pitchFamily="34" charset="0"/>
              <a:buChar char="•"/>
              <a:tabLst/>
              <a:defRPr sz="900" b="0">
                <a:solidFill>
                  <a:schemeClr val="tx1"/>
                </a:solidFill>
              </a:defRPr>
            </a:lvl1pPr>
          </a:lstStyle>
          <a:p>
            <a:pPr lvl="0"/>
            <a:r>
              <a:rPr lang="en-CA" dirty="0"/>
              <a:t>Text</a:t>
            </a:r>
          </a:p>
        </p:txBody>
      </p:sp>
      <p:sp>
        <p:nvSpPr>
          <p:cNvPr id="8" name="Text Placeholder 3">
            <a:extLst>
              <a:ext uri="{FF2B5EF4-FFF2-40B4-BE49-F238E27FC236}">
                <a16:creationId xmlns:a16="http://schemas.microsoft.com/office/drawing/2014/main" id="{5A1D13C4-22F3-204D-8372-F7A9579F711E}"/>
              </a:ext>
            </a:extLst>
          </p:cNvPr>
          <p:cNvSpPr>
            <a:spLocks noGrp="1"/>
          </p:cNvSpPr>
          <p:nvPr>
            <p:ph type="body" sz="quarter" idx="23" hasCustomPrompt="1"/>
          </p:nvPr>
        </p:nvSpPr>
        <p:spPr>
          <a:xfrm>
            <a:off x="767408" y="809249"/>
            <a:ext cx="1251464" cy="262674"/>
          </a:xfrm>
          <a:prstGeom prst="rect">
            <a:avLst/>
          </a:prstGeom>
        </p:spPr>
        <p:txBody>
          <a:bodyPr lIns="0" tIns="0" rIns="0" bIns="0"/>
          <a:lstStyle>
            <a:lvl1pPr marL="0" indent="0">
              <a:spcBef>
                <a:spcPts val="0"/>
              </a:spcBef>
              <a:buNone/>
              <a:defRPr sz="1200" b="1">
                <a:solidFill>
                  <a:schemeClr val="accent3"/>
                </a:solidFill>
              </a:defRPr>
            </a:lvl1pPr>
          </a:lstStyle>
          <a:p>
            <a:r>
              <a:rPr lang="en-CA" sz="1200" b="1" dirty="0">
                <a:solidFill>
                  <a:schemeClr val="accent3"/>
                </a:solidFill>
              </a:rPr>
              <a:t>Tools &amp; </a:t>
            </a:r>
            <a:br>
              <a:rPr lang="en-CA" sz="1200" b="1" dirty="0">
                <a:solidFill>
                  <a:schemeClr val="accent3"/>
                </a:solidFill>
              </a:rPr>
            </a:br>
            <a:r>
              <a:rPr lang="en-CA" sz="1200" b="1" dirty="0">
                <a:solidFill>
                  <a:schemeClr val="accent3"/>
                </a:solidFill>
              </a:rPr>
              <a:t>software</a:t>
            </a:r>
          </a:p>
        </p:txBody>
      </p:sp>
    </p:spTree>
    <p:extLst>
      <p:ext uri="{BB962C8B-B14F-4D97-AF65-F5344CB8AC3E}">
        <p14:creationId xmlns:p14="http://schemas.microsoft.com/office/powerpoint/2010/main" val="3253863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29298505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10124127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800404"/>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211474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ts val="0"/>
              </a:spcBef>
              <a:buNone/>
              <a:defRPr sz="2800" b="0">
                <a:solidFill>
                  <a:schemeClr val="bg2"/>
                </a:solidFill>
              </a:defRPr>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Role description</a:t>
            </a: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Skills</a:t>
            </a:r>
          </a:p>
        </p:txBody>
      </p:sp>
      <p:sp>
        <p:nvSpPr>
          <p:cNvPr id="57" name="TextBox 95" descr="Copyright_box&#10;">
            <a:extLst>
              <a:ext uri="{FF2B5EF4-FFF2-40B4-BE49-F238E27FC236}">
                <a16:creationId xmlns:a16="http://schemas.microsoft.com/office/drawing/2014/main" id="{F3496105-D24A-B74D-8B49-1FCD491E2001}"/>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dirty="0"/>
              <a:t>Resume</a:t>
            </a:r>
          </a:p>
        </p:txBody>
      </p:sp>
    </p:spTree>
    <p:extLst>
      <p:ext uri="{BB962C8B-B14F-4D97-AF65-F5344CB8AC3E}">
        <p14:creationId xmlns:p14="http://schemas.microsoft.com/office/powerpoint/2010/main" val="2949897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Tree>
    <p:extLst>
      <p:ext uri="{BB962C8B-B14F-4D97-AF65-F5344CB8AC3E}">
        <p14:creationId xmlns:p14="http://schemas.microsoft.com/office/powerpoint/2010/main" val="3343300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 typeface="Arial" panose="020B0604020202020204" pitchFamily="34" charset="0"/>
              <a:buNone/>
            </a:pPr>
            <a:endParaRPr lang="en-CA" dirty="0"/>
          </a:p>
        </p:txBody>
      </p:sp>
    </p:spTree>
    <p:extLst>
      <p:ext uri="{BB962C8B-B14F-4D97-AF65-F5344CB8AC3E}">
        <p14:creationId xmlns:p14="http://schemas.microsoft.com/office/powerpoint/2010/main" val="5296092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7576002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dirty="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057938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dirty="0"/>
              <a:t>Click to add text</a:t>
            </a:r>
            <a:endParaRPr lang="en-US" dirty="0"/>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3FA5BEA3-FBAD-324A-A722-33A5B9C7B06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9192580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D8B5A1A-FC46-2349-BBB1-B939578EEBC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1774752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9" name="Slide Number Placeholder 5">
            <a:extLst>
              <a:ext uri="{FF2B5EF4-FFF2-40B4-BE49-F238E27FC236}">
                <a16:creationId xmlns:a16="http://schemas.microsoft.com/office/drawing/2014/main" id="{19E90BF8-A5EC-F044-B182-531F647CE68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9807820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5173D1E9-C3A6-5C42-AC76-11711669ACC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9684661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dirty="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7" name="Slide Number Placeholder 5">
            <a:extLst>
              <a:ext uri="{FF2B5EF4-FFF2-40B4-BE49-F238E27FC236}">
                <a16:creationId xmlns:a16="http://schemas.microsoft.com/office/drawing/2014/main" id="{470662E6-3FE4-A34A-B7BF-633F17691C6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E61AAB56-5C60-234D-ACF5-C538156D1F50}"/>
              </a:ext>
            </a:extLst>
          </p:cNvPr>
          <p:cNvSpPr txBox="1"/>
          <p:nvPr userDrawn="1"/>
        </p:nvSpPr>
        <p:spPr>
          <a:xfrm>
            <a:off x="2480310" y="94869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6868418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dirty="0"/>
              <a:t>Picture with Caption</a:t>
            </a:r>
          </a:p>
        </p:txBody>
      </p:sp>
      <p:sp>
        <p:nvSpPr>
          <p:cNvPr id="7" name="Slide Number Placeholder 5">
            <a:extLst>
              <a:ext uri="{FF2B5EF4-FFF2-40B4-BE49-F238E27FC236}">
                <a16:creationId xmlns:a16="http://schemas.microsoft.com/office/drawing/2014/main" id="{00831232-776B-724A-A622-0B2D2052FA7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514686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36234816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dirty="0">
                <a:cs typeface="Arial" pitchFamily="34" charset="0"/>
              </a:rPr>
              <a:t>Click on the Image icon to change with a new picture located on your computer</a:t>
            </a:r>
            <a:endParaRPr lang="fr-FR" dirty="0"/>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2497154"/>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4619186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dirty="0"/>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Four columns</a:t>
            </a:r>
          </a:p>
        </p:txBody>
      </p:sp>
      <p:sp>
        <p:nvSpPr>
          <p:cNvPr id="16" name="Slide Number Placeholder 5">
            <a:extLst>
              <a:ext uri="{FF2B5EF4-FFF2-40B4-BE49-F238E27FC236}">
                <a16:creationId xmlns:a16="http://schemas.microsoft.com/office/drawing/2014/main" id="{40F3EE84-E142-6541-8D93-B9456A6B3340}"/>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6227711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dirty="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ECAC11E-D167-EE4C-BF01-0C0C599D9F1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6764425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16487323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3439143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9904995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dirty="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tabLst/>
              <a:defRPr sz="2000" baseline="0">
                <a:solidFill>
                  <a:schemeClr val="tx1"/>
                </a:solidFill>
                <a:latin typeface="Arial" pitchFamily="34" charset="0"/>
              </a:defRPr>
            </a:lvl2pPr>
            <a:lvl3pPr marL="538163" indent="-358775">
              <a:spcBef>
                <a:spcPts val="600"/>
              </a:spcBef>
              <a:buClr>
                <a:schemeClr val="tx1"/>
              </a:buClr>
              <a:buSzPct val="100000"/>
              <a:buFont typeface="Calibri" panose="020F0502020204030204" pitchFamily="34" charset="0"/>
              <a:buChar char="–"/>
              <a:tabLst/>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tabLst/>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tabLst/>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3F43615-B088-4842-8DD2-BA05F0EBEB5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4172960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dirty="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7" name="Slide Number Placeholder 5">
            <a:extLst>
              <a:ext uri="{FF2B5EF4-FFF2-40B4-BE49-F238E27FC236}">
                <a16:creationId xmlns:a16="http://schemas.microsoft.com/office/drawing/2014/main" id="{21F4CA38-72C4-D142-8247-6221593D83D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6500403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dirty="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002752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5873697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dirty="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Slide Number Placeholder 5">
            <a:extLst>
              <a:ext uri="{FF2B5EF4-FFF2-40B4-BE49-F238E27FC236}">
                <a16:creationId xmlns:a16="http://schemas.microsoft.com/office/drawing/2014/main" id="{D08F3D4F-4489-1549-AF20-5B88DAC9654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773681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8E84C-B364-DA4D-B480-E2F8D7309D87}"/>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dirty="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anose="020B060402020202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482370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BF8C6-FF3A-E946-B3D5-6C27E5F99464}"/>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dirty="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a:extLst>
              <a:ext uri="{FF2B5EF4-FFF2-40B4-BE49-F238E27FC236}">
                <a16:creationId xmlns:a16="http://schemas.microsoft.com/office/drawing/2014/main" id="{8B6F1C2D-EAC0-104E-91F8-B5ECA6A6754C}"/>
              </a:ext>
            </a:extLst>
          </p:cNvPr>
          <p:cNvCxnSpPr>
            <a:cxnSpLocks/>
          </p:cNvCxnSpPr>
          <p:nvPr userDrawn="1"/>
        </p:nvCxnSpPr>
        <p:spPr bwMode="gray">
          <a:xfrm>
            <a:off x="4585990" y="1543377"/>
            <a:ext cx="0" cy="3977818"/>
          </a:xfrm>
          <a:prstGeom prst="line">
            <a:avLst/>
          </a:prstGeom>
          <a:noFill/>
          <a:ln w="19050">
            <a:solidFill>
              <a:schemeClr val="accent6"/>
            </a:solidFill>
            <a:round/>
            <a:headEnd/>
            <a:tailEnd/>
          </a:ln>
          <a:effectLst/>
        </p:spPr>
      </p:cxnSp>
      <p:cxnSp>
        <p:nvCxnSpPr>
          <p:cNvPr id="7" name="Straight Connector 6">
            <a:extLst>
              <a:ext uri="{FF2B5EF4-FFF2-40B4-BE49-F238E27FC236}">
                <a16:creationId xmlns:a16="http://schemas.microsoft.com/office/drawing/2014/main" id="{D3A4403B-4A6F-6C49-BB6C-AB5D0E54358A}"/>
              </a:ext>
            </a:extLst>
          </p:cNvPr>
          <p:cNvCxnSpPr>
            <a:cxnSpLocks/>
          </p:cNvCxnSpPr>
          <p:nvPr userDrawn="1"/>
        </p:nvCxnSpPr>
        <p:spPr bwMode="gray">
          <a:xfrm>
            <a:off x="8401050" y="1543377"/>
            <a:ext cx="0" cy="3977818"/>
          </a:xfrm>
          <a:prstGeom prst="line">
            <a:avLst/>
          </a:prstGeom>
          <a:noFill/>
          <a:ln w="19050">
            <a:solidFill>
              <a:schemeClr val="accent6"/>
            </a:solidFill>
            <a:round/>
            <a:headEnd/>
            <a:tailE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a:cxnSpLocks/>
          </p:cNvCxnSpPr>
          <p:nvPr userDrawn="1"/>
        </p:nvCxnSpPr>
        <p:spPr bwMode="gray">
          <a:xfrm>
            <a:off x="770515" y="1543377"/>
            <a:ext cx="0" cy="3977818"/>
          </a:xfrm>
          <a:prstGeom prst="line">
            <a:avLst/>
          </a:prstGeom>
          <a:noFill/>
          <a:ln w="19050">
            <a:solidFill>
              <a:schemeClr val="accent6"/>
            </a:solidFill>
            <a:round/>
            <a:headEnd/>
            <a:tailE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a:off x="5320145" y="1025236"/>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9100390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760278" y="615621"/>
            <a:ext cx="4573587" cy="2494717"/>
          </a:xfrm>
          <a:prstGeom prst="rect">
            <a:avLst/>
          </a:prstGeom>
        </p:spPr>
        <p:txBody>
          <a:bodyPr vert="horz" lIns="0" tIns="0" rIns="0" bIns="0" rtlCol="0" anchor="t" anchorCtr="0">
            <a:noAutofit/>
          </a:bodyPr>
          <a:lstStyle>
            <a:lvl1pPr>
              <a:defRPr sz="4800"/>
            </a:lvl1p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573587" cy="2663825"/>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2698378"/>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Graphic device and big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ts val="0"/>
              </a:spcBef>
              <a:buNone/>
              <a:defRPr sz="6000">
                <a:solidFill>
                  <a:schemeClr val="tx1"/>
                </a:solidFill>
              </a:defRPr>
            </a:lvl1pPr>
          </a:lstStyle>
          <a:p>
            <a:pPr lvl="0"/>
            <a:r>
              <a:rPr lang="en-CA" dirty="0"/>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headEnd/>
            <a:tailEnd/>
          </a:ln>
          <a:effectLst/>
        </p:spPr>
        <p:txBody>
          <a:bodyPr wrap="square" lIns="0" tIns="0" rIns="0" bIns="0" rtlCol="0">
            <a:noAutofit/>
          </a:bodyPr>
          <a:lstStyle/>
          <a:p>
            <a:r>
              <a:rPr lang="en-CA" sz="1400" b="1" dirty="0">
                <a:cs typeface="Arial" pitchFamily="34" charset="0"/>
              </a:rPr>
              <a:t>cgi.com</a:t>
            </a:r>
          </a:p>
        </p:txBody>
      </p:sp>
      <p:pic>
        <p:nvPicPr>
          <p:cNvPr id="10" name="Image 9">
            <a:extLst>
              <a:ext uri="{FF2B5EF4-FFF2-40B4-BE49-F238E27FC236}">
                <a16:creationId xmlns:a16="http://schemas.microsoft.com/office/drawing/2014/main" id="{FC0ED5B5-57A3-3A44-859E-6AE0307FC7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6761" y="5078035"/>
            <a:ext cx="2175029" cy="1349324"/>
          </a:xfrm>
          <a:prstGeom prst="rect">
            <a:avLst/>
          </a:prstGeom>
        </p:spPr>
      </p:pic>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dirty="0">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ts val="0"/>
              </a:spcBef>
              <a:buNone/>
              <a:defRPr sz="1600"/>
            </a:lvl1pPr>
          </a:lstStyle>
          <a:p>
            <a:pPr lvl="0"/>
            <a:r>
              <a:rPr lang="en-US" noProof="0" dirty="0"/>
              <a:t>To get the latest company description, visit brand.cgi.com </a:t>
            </a:r>
          </a:p>
        </p:txBody>
      </p:sp>
      <p:pic>
        <p:nvPicPr>
          <p:cNvPr id="14" name="Picture 2" descr="https://brand.cgi.com/downloads/61d8a06802ebe/lg_Montreal_office_DSC02751_TALL_GDA.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34423" y="765175"/>
            <a:ext cx="3804194" cy="380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857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8417520" y="773869"/>
            <a:ext cx="3016411" cy="2999023"/>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474D8A0-16FB-2542-B1F3-7CA2D129151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dirty="0"/>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1440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endParaRPr lang="en-US" noProof="0" dirty="0"/>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Pct val="100000"/>
              <a:buFont typeface="Arial" pitchFamily="34" charset="0"/>
              <a:buNone/>
              <a:defRPr sz="1600">
                <a:solidFill>
                  <a:schemeClr val="tx1"/>
                </a:solidFill>
                <a:latin typeface="Arial" pitchFamily="34" charset="0"/>
              </a:defRPr>
            </a:lvl1pPr>
            <a:lvl2pPr marL="355600" indent="0">
              <a:spcBef>
                <a:spcPts val="500"/>
              </a:spcBef>
              <a:buClr>
                <a:srgbClr val="000000"/>
              </a:buClr>
              <a:buSzPct val="100000"/>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Pct val="100000"/>
              <a:buFont typeface="Arial" pitchFamily="34" charset="0"/>
              <a:buChar char="•"/>
              <a:defRPr sz="1400">
                <a:solidFill>
                  <a:schemeClr val="tx1"/>
                </a:solidFill>
                <a:latin typeface="Arial" pitchFamily="34" charset="0"/>
              </a:defRPr>
            </a:lvl3pPr>
            <a:lvl4pPr marL="811213" indent="-274638">
              <a:spcBef>
                <a:spcPts val="500"/>
              </a:spcBef>
              <a:buClr>
                <a:srgbClr val="000000"/>
              </a:buClr>
              <a:buSzPct val="100000"/>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Pct val="100000"/>
              <a:buFont typeface="Arial" pitchFamily="34" charset="0"/>
              <a:buNone/>
              <a:defRPr sz="1600">
                <a:solidFill>
                  <a:schemeClr val="tx1"/>
                </a:solidFill>
                <a:latin typeface="Arial" pitchFamily="34" charset="0"/>
              </a:defRPr>
            </a:lvl1pPr>
            <a:lvl2pPr marL="355600" indent="0">
              <a:spcBef>
                <a:spcPts val="500"/>
              </a:spcBef>
              <a:buClr>
                <a:schemeClr val="tx1"/>
              </a:buClr>
              <a:buSzPct val="10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Arial" pitchFamily="34" charset="0"/>
              <a:buChar char="•"/>
              <a:defRPr sz="14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Slide Number Placeholder 5">
            <a:extLst>
              <a:ext uri="{FF2B5EF4-FFF2-40B4-BE49-F238E27FC236}">
                <a16:creationId xmlns:a16="http://schemas.microsoft.com/office/drawing/2014/main" id="{7F0484C1-4630-D247-85B4-84AA33A128E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7214592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dirty="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8" name="Slide Number Placeholder 5">
            <a:extLst>
              <a:ext uri="{FF2B5EF4-FFF2-40B4-BE49-F238E27FC236}">
                <a16:creationId xmlns:a16="http://schemas.microsoft.com/office/drawing/2014/main" id="{4B92B566-061D-B145-9022-F401D638E73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9376058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666CAE6-9220-9D4A-A132-D9F6BA0AB493}"/>
              </a:ext>
            </a:extLst>
          </p:cNvPr>
          <p:cNvSpPr>
            <a:spLocks noGrp="1"/>
          </p:cNvSpPr>
          <p:nvPr>
            <p:ph type="title"/>
          </p:nvPr>
        </p:nvSpPr>
        <p:spPr>
          <a:xfrm>
            <a:off x="766763" y="3285360"/>
            <a:ext cx="4608512" cy="318452"/>
          </a:xfrm>
          <a:prstGeom prst="rect">
            <a:avLst/>
          </a:prstGeom>
        </p:spPr>
        <p:txBody>
          <a:bodyPr vert="horz" lIns="0" tIns="0" rIns="0" bIns="0" rtlCol="0" anchor="t" anchorCtr="0">
            <a:noAutofit/>
          </a:bodyPr>
          <a:lstStyle>
            <a:lvl1pPr>
              <a:defRPr sz="1800" b="1">
                <a:solidFill>
                  <a:schemeClr val="accent1"/>
                </a:solidFill>
              </a:defRPr>
            </a:lvl1pPr>
          </a:lstStyle>
          <a:p>
            <a:r>
              <a:rPr lang="en-US" noProof="0"/>
              <a:t>Click to edit Master title style</a:t>
            </a:r>
            <a:endParaRPr lang="en-US" noProof="0" dirty="0"/>
          </a:p>
        </p:txBody>
      </p:sp>
      <p:sp>
        <p:nvSpPr>
          <p:cNvPr id="5" name="Content Placeholder 20">
            <a:extLst>
              <a:ext uri="{FF2B5EF4-FFF2-40B4-BE49-F238E27FC236}">
                <a16:creationId xmlns:a16="http://schemas.microsoft.com/office/drawing/2014/main" id="{85E43662-3308-F34D-B441-CCB9F6406906}"/>
              </a:ext>
            </a:extLst>
          </p:cNvPr>
          <p:cNvSpPr>
            <a:spLocks noGrp="1"/>
          </p:cNvSpPr>
          <p:nvPr>
            <p:ph sz="quarter" idx="17"/>
          </p:nvPr>
        </p:nvSpPr>
        <p:spPr>
          <a:xfrm>
            <a:off x="766762" y="3861360"/>
            <a:ext cx="4608513" cy="2231465"/>
          </a:xfrm>
          <a:prstGeom prst="rect">
            <a:avLst/>
          </a:prstGeom>
        </p:spPr>
        <p:txBody>
          <a:bodyPr lIns="0" tIns="0" rIns="0" bIns="0">
            <a:noAutofit/>
          </a:bodyPr>
          <a:lstStyle>
            <a:lvl1pPr marL="0" indent="0">
              <a:lnSpc>
                <a:spcPct val="110000"/>
              </a:lnSpc>
              <a:spcBef>
                <a:spcPts val="500"/>
              </a:spcBef>
              <a:buClr>
                <a:schemeClr val="tx1"/>
              </a:buClr>
              <a:buSzPct val="110000"/>
              <a:buFont typeface="Arial" pitchFamily="34" charset="0"/>
              <a:buNone/>
              <a:defRPr sz="1200">
                <a:solidFill>
                  <a:schemeClr val="tx1"/>
                </a:solidFill>
                <a:latin typeface="Arial" pitchFamily="34" charset="0"/>
              </a:defRPr>
            </a:lvl1pPr>
            <a:lvl2pPr marL="263525" indent="-263525">
              <a:lnSpc>
                <a:spcPct val="110000"/>
              </a:lnSpc>
              <a:spcBef>
                <a:spcPts val="500"/>
              </a:spcBef>
              <a:buClr>
                <a:schemeClr val="tx1"/>
              </a:buClr>
              <a:buSzPct val="110000"/>
              <a:buFont typeface="Arial" pitchFamily="34" charset="0"/>
              <a:buChar char="•"/>
              <a:defRPr sz="1200" baseline="0">
                <a:solidFill>
                  <a:schemeClr val="tx1"/>
                </a:solidFill>
                <a:latin typeface="Arial" pitchFamily="34" charset="0"/>
              </a:defRPr>
            </a:lvl2pPr>
            <a:lvl3pPr marL="536575" indent="-273050">
              <a:lnSpc>
                <a:spcPct val="110000"/>
              </a:lnSpc>
              <a:spcBef>
                <a:spcPts val="500"/>
              </a:spcBef>
              <a:buClr>
                <a:schemeClr val="tx1"/>
              </a:buClr>
              <a:buSzPct val="100000"/>
              <a:buFont typeface="Calibri" panose="020F0502020204030204" pitchFamily="34" charset="0"/>
              <a:buChar char="–"/>
              <a:defRPr sz="1100">
                <a:solidFill>
                  <a:schemeClr val="tx1"/>
                </a:solidFill>
                <a:latin typeface="Arial" pitchFamily="34" charset="0"/>
              </a:defRPr>
            </a:lvl3pPr>
            <a:lvl4pPr marL="811213" indent="-274638">
              <a:lnSpc>
                <a:spcPct val="110000"/>
              </a:lnSpc>
              <a:spcBef>
                <a:spcPts val="500"/>
              </a:spcBef>
              <a:buClr>
                <a:schemeClr val="tx1"/>
              </a:buClr>
              <a:buSzPct val="110000"/>
              <a:buFont typeface="Wingdings" pitchFamily="2" charset="2"/>
              <a:buChar char="§"/>
              <a:defRPr sz="1100">
                <a:solidFill>
                  <a:schemeClr val="tx1"/>
                </a:solidFill>
                <a:latin typeface="Arial" pitchFamily="34" charset="0"/>
              </a:defRPr>
            </a:lvl4pPr>
            <a:lvl5pPr marL="1074738" indent="-263525">
              <a:lnSpc>
                <a:spcPct val="110000"/>
              </a:lnSpc>
              <a:spcBef>
                <a:spcPts val="500"/>
              </a:spcBef>
              <a:buClr>
                <a:schemeClr val="tx1"/>
              </a:buClr>
              <a:buSzPct val="11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84FAD9C8-1D99-D741-B6D4-76EE287E55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28116" y="5388430"/>
            <a:ext cx="1512888" cy="704395"/>
          </a:xfrm>
          <a:prstGeom prst="rect">
            <a:avLst/>
          </a:prstGeom>
        </p:spPr>
      </p:pic>
    </p:spTree>
    <p:extLst>
      <p:ext uri="{BB962C8B-B14F-4D97-AF65-F5344CB8AC3E}">
        <p14:creationId xmlns:p14="http://schemas.microsoft.com/office/powerpoint/2010/main" val="10285858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9042400" y="6356349"/>
            <a:ext cx="2743200" cy="365125"/>
          </a:xfrm>
        </p:spPr>
        <p:txBody>
          <a:bodyPr/>
          <a:lstStyle>
            <a:lvl1pPr>
              <a:defRPr>
                <a:latin typeface="Arial" panose="020B0604020202020204" pitchFamily="34" charset="0"/>
                <a:cs typeface="Arial" panose="020B0604020202020204" pitchFamily="34" charset="0"/>
              </a:defRPr>
            </a:lvl1pPr>
          </a:lstStyle>
          <a:p>
            <a:fld id="{71A0B7AC-C664-406E-8CB2-BDED2D550928}" type="slidenum">
              <a:rPr lang="en-US" smtClean="0"/>
              <a:pPr/>
              <a:t>‹#›</a:t>
            </a:fld>
            <a:endParaRPr lang="en-US" dirty="0"/>
          </a:p>
        </p:txBody>
      </p:sp>
    </p:spTree>
    <p:extLst>
      <p:ext uri="{BB962C8B-B14F-4D97-AF65-F5344CB8AC3E}">
        <p14:creationId xmlns:p14="http://schemas.microsoft.com/office/powerpoint/2010/main" val="660655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800404"/>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635062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15914244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17758281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30622995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12229866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13161485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26335238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35395361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2097787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19546667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A0B7AC-C664-406E-8CB2-BDED2D550928}" type="slidenum">
              <a:rPr lang="en-US" smtClean="0"/>
              <a:t>‹#›</a:t>
            </a:fld>
            <a:endParaRPr lang="en-US" dirty="0"/>
          </a:p>
        </p:txBody>
      </p:sp>
    </p:spTree>
    <p:extLst>
      <p:ext uri="{BB962C8B-B14F-4D97-AF65-F5344CB8AC3E}">
        <p14:creationId xmlns:p14="http://schemas.microsoft.com/office/powerpoint/2010/main" val="2081266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Tree>
    <p:extLst>
      <p:ext uri="{BB962C8B-B14F-4D97-AF65-F5344CB8AC3E}">
        <p14:creationId xmlns:p14="http://schemas.microsoft.com/office/powerpoint/2010/main" val="3882807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Standard text slide</a:t>
            </a:r>
          </a:p>
        </p:txBody>
      </p:sp>
      <p:sp>
        <p:nvSpPr>
          <p:cNvPr id="7"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5737" y="1576387"/>
            <a:ext cx="10676438" cy="4325649"/>
          </a:xfrm>
          <a:prstGeom prst="rect">
            <a:avLst/>
          </a:prstGeom>
        </p:spPr>
        <p:txBody>
          <a:bodyPr lIns="0" tIns="0" rIns="0" bIns="0">
            <a:norm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dirty="0"/>
          </a:p>
        </p:txBody>
      </p:sp>
    </p:spTree>
    <p:extLst>
      <p:ext uri="{BB962C8B-B14F-4D97-AF65-F5344CB8AC3E}">
        <p14:creationId xmlns:p14="http://schemas.microsoft.com/office/powerpoint/2010/main" val="38536642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1_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685783" rtl="0" eaLnBrk="1" fontAlgn="auto" latinLnBrk="0" hangingPunct="1">
              <a:lnSpc>
                <a:spcPts val="5250"/>
              </a:lnSpc>
              <a:spcBef>
                <a:spcPct val="20000"/>
              </a:spcBef>
              <a:spcAft>
                <a:spcPts val="0"/>
              </a:spcAft>
              <a:buClrTx/>
              <a:buSzTx/>
              <a:buFont typeface="Arial" pitchFamily="34" charset="0"/>
              <a:buNone/>
              <a:tabLst/>
              <a:defRPr sz="4875" b="0" i="0">
                <a:latin typeface="Helvetica Neue" panose="02000503000000020004" pitchFamily="2" charset="0"/>
              </a:defRPr>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7" y="4173805"/>
            <a:ext cx="4698711" cy="765270"/>
          </a:xfrm>
          <a:prstGeom prst="rect">
            <a:avLst/>
          </a:prstGeom>
        </p:spPr>
        <p:txBody>
          <a:bodyPr lIns="0" tIns="0" rIns="0" bIns="0" anchor="b"/>
          <a:lstStyle>
            <a:lvl1pPr marL="0" marR="0" indent="0" algn="l" defTabSz="685783" rtl="0" eaLnBrk="1" fontAlgn="auto" latinLnBrk="0" hangingPunct="1">
              <a:lnSpc>
                <a:spcPct val="100000"/>
              </a:lnSpc>
              <a:spcBef>
                <a:spcPct val="20000"/>
              </a:spcBef>
              <a:spcAft>
                <a:spcPts val="0"/>
              </a:spcAft>
              <a:buClrTx/>
              <a:buSzTx/>
              <a:buFont typeface="Arial" pitchFamily="34" charset="0"/>
              <a:buNone/>
              <a:tabLst/>
              <a:defRPr sz="1650" b="0" i="0">
                <a:latin typeface="Helvetica Neue" panose="02000503000000020004" pitchFamily="2" charset="0"/>
              </a:defRPr>
            </a:lvl1pPr>
          </a:lstStyle>
          <a:p>
            <a:pPr lvl="0"/>
            <a:r>
              <a:rPr lang="en-CA" dirty="0"/>
              <a:t>Name, role</a:t>
            </a:r>
            <a:br>
              <a:rPr lang="en-CA" dirty="0"/>
            </a:br>
            <a:r>
              <a:rPr lang="en-CA" dirty="0"/>
              <a:t>Date</a:t>
            </a:r>
          </a:p>
        </p:txBody>
      </p:sp>
      <p:pic>
        <p:nvPicPr>
          <p:cNvPr id="10" name="Image 9">
            <a:extLst>
              <a:ext uri="{FF2B5EF4-FFF2-40B4-BE49-F238E27FC236}">
                <a16:creationId xmlns:a16="http://schemas.microsoft.com/office/drawing/2014/main" id="{F651954F-2676-5244-99E5-686FBF8B3F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763" y="5372182"/>
            <a:ext cx="1549400" cy="720651"/>
          </a:xfrm>
          <a:prstGeom prst="rect">
            <a:avLst/>
          </a:prstGeom>
        </p:spPr>
      </p:pic>
      <p:sp>
        <p:nvSpPr>
          <p:cNvPr id="12" name="Picture Placeholder 2"/>
          <p:cNvSpPr>
            <a:spLocks noGrp="1"/>
          </p:cNvSpPr>
          <p:nvPr>
            <p:ph type="pic" sz="quarter" idx="16"/>
          </p:nvPr>
        </p:nvSpPr>
        <p:spPr>
          <a:xfrm>
            <a:off x="6142039" y="777875"/>
            <a:ext cx="5308600" cy="5295900"/>
          </a:xfrm>
          <a:prstGeom prst="rect">
            <a:avLst/>
          </a:prstGeom>
        </p:spPr>
        <p:txBody>
          <a:bodyPr/>
          <a:lstStyle>
            <a:lvl1pPr marL="0" indent="0">
              <a:buNone/>
              <a:defRPr b="0" i="0">
                <a:latin typeface="Helvetica Neue" panose="02000503000000020004" pitchFamily="2" charset="0"/>
              </a:defRPr>
            </a:lvl1pPr>
          </a:lstStyle>
          <a:p>
            <a:r>
              <a:rPr lang="en-US" dirty="0"/>
              <a:t>Click icon to add picture</a:t>
            </a:r>
            <a:endParaRPr lang="en-GB" dirty="0"/>
          </a:p>
        </p:txBody>
      </p:sp>
    </p:spTree>
    <p:extLst>
      <p:ext uri="{BB962C8B-B14F-4D97-AF65-F5344CB8AC3E}">
        <p14:creationId xmlns:p14="http://schemas.microsoft.com/office/powerpoint/2010/main" val="2831087655"/>
      </p:ext>
    </p:extLst>
  </p:cSld>
  <p:clrMapOvr>
    <a:masterClrMapping/>
  </p:clrMapOvr>
  <p:extLst>
    <p:ext uri="{DCECCB84-F9BA-43D5-87BE-67443E8EF086}">
      <p15:sldGuideLst xmlns:p15="http://schemas.microsoft.com/office/powerpoint/2012/main">
        <p15:guide id="3" pos="5755">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Cover page - Graphic device A gradient">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685783" rtl="0" eaLnBrk="1" fontAlgn="auto" latinLnBrk="0" hangingPunct="1">
              <a:lnSpc>
                <a:spcPts val="5250"/>
              </a:lnSpc>
              <a:spcBef>
                <a:spcPct val="20000"/>
              </a:spcBef>
              <a:spcAft>
                <a:spcPts val="0"/>
              </a:spcAft>
              <a:buClrTx/>
              <a:buSzTx/>
              <a:buFont typeface="Arial" pitchFamily="34" charset="0"/>
              <a:buNone/>
              <a:tabLst/>
              <a:defRPr sz="4875" b="0" i="0">
                <a:latin typeface="Helvetica Neue" panose="02000503000000020004" pitchFamily="2" charset="0"/>
              </a:defRPr>
            </a:lvl1pPr>
          </a:lstStyle>
          <a:p>
            <a:pPr lvl="0"/>
            <a:r>
              <a:rPr lang="en-CA" dirty="0"/>
              <a:t>Presentation title</a:t>
            </a:r>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7" y="4173805"/>
            <a:ext cx="4698711" cy="765270"/>
          </a:xfrm>
          <a:prstGeom prst="rect">
            <a:avLst/>
          </a:prstGeom>
        </p:spPr>
        <p:txBody>
          <a:bodyPr lIns="0" tIns="0" rIns="0" bIns="0" anchor="b"/>
          <a:lstStyle>
            <a:lvl1pPr marL="0" marR="0" indent="0" algn="l" defTabSz="685783" rtl="0" eaLnBrk="1" fontAlgn="auto" latinLnBrk="0" hangingPunct="1">
              <a:lnSpc>
                <a:spcPct val="100000"/>
              </a:lnSpc>
              <a:spcBef>
                <a:spcPct val="20000"/>
              </a:spcBef>
              <a:spcAft>
                <a:spcPts val="0"/>
              </a:spcAft>
              <a:buClrTx/>
              <a:buSzTx/>
              <a:buFont typeface="Arial" pitchFamily="34" charset="0"/>
              <a:buNone/>
              <a:tabLst/>
              <a:defRPr sz="1650" b="0" i="0">
                <a:latin typeface="Helvetica Neue" panose="02000503000000020004" pitchFamily="2" charset="0"/>
              </a:defRPr>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B142EA7E-7671-1041-9B84-5BBD9C4F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763" y="5372182"/>
            <a:ext cx="1549400" cy="720651"/>
          </a:xfrm>
          <a:prstGeom prst="rect">
            <a:avLst/>
          </a:prstGeom>
        </p:spPr>
      </p:pic>
      <p:sp>
        <p:nvSpPr>
          <p:cNvPr id="10" name="Forme libre 13">
            <a:extLst>
              <a:ext uri="{FF2B5EF4-FFF2-40B4-BE49-F238E27FC236}">
                <a16:creationId xmlns:a16="http://schemas.microsoft.com/office/drawing/2014/main" id="{79626CFD-1629-2544-9AD3-2499163FF9F0}"/>
              </a:ext>
            </a:extLst>
          </p:cNvPr>
          <p:cNvSpPr>
            <a:spLocks noChangeAspect="1"/>
          </p:cNvSpPr>
          <p:nvPr/>
        </p:nvSpPr>
        <p:spPr bwMode="gray">
          <a:xfrm rot="16200000">
            <a:off x="6127844" y="773458"/>
            <a:ext cx="5308296" cy="5308295"/>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47625" tIns="0" rIns="48600" bIns="0" rtlCol="0" anchor="ctr"/>
          <a:lstStyle/>
          <a:p>
            <a:pPr lvl="0" algn="ctr">
              <a:spcBef>
                <a:spcPct val="0"/>
              </a:spcBef>
              <a:buClrTx/>
              <a:buSzPct val="90000"/>
            </a:pPr>
            <a:endParaRPr lang="en-CA" sz="1200" b="0" i="0" dirty="0">
              <a:solidFill>
                <a:schemeClr val="bg1"/>
              </a:solidFill>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3497990"/>
      </p:ext>
    </p:extLst>
  </p:cSld>
  <p:clrMapOvr>
    <a:masterClrMapping/>
  </p:clrMapOvr>
  <p:extLst>
    <p:ext uri="{DCECCB84-F9BA-43D5-87BE-67443E8EF086}">
      <p15:sldGuideLst xmlns:p15="http://schemas.microsoft.com/office/powerpoint/2012/main">
        <p15:guide id="3" pos="575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5" y="2984421"/>
            <a:ext cx="7326915" cy="1730375"/>
          </a:xfrm>
        </p:spPr>
        <p:txBody>
          <a:bodyPr wrap="square" lIns="0" tIns="0" rIns="0" bIns="0" anchor="t" anchorCtr="0">
            <a:noAutofit/>
          </a:bodyPr>
          <a:lstStyle>
            <a:lvl1pPr algn="l">
              <a:defRPr sz="2700" baseline="0">
                <a:solidFill>
                  <a:schemeClr val="tx1"/>
                </a:solidFill>
              </a:defRPr>
            </a:lvl1pPr>
          </a:lstStyle>
          <a:p>
            <a:r>
              <a:rPr lang="en-US" noProof="0" dirty="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5" y="6264308"/>
            <a:ext cx="261660" cy="169200"/>
          </a:xfrm>
          <a:prstGeom prst="rect">
            <a:avLst/>
          </a:prstGeom>
        </p:spPr>
        <p:txBody>
          <a:bodyPr wrap="square" lIns="0" tIns="0" rIns="0" bIns="0" anchor="ctr" anchorCtr="0">
            <a:noAutofit/>
          </a:bodyPr>
          <a:lstStyle>
            <a:lvl1pPr algn="r">
              <a:defRPr lang="en-GB" sz="750" b="0" i="0" kern="1200" noProof="0" dirty="0" smtClean="0">
                <a:solidFill>
                  <a:schemeClr val="tx1"/>
                </a:solidFill>
                <a:latin typeface="Helvetica Neue" panose="02000503000000020004" pitchFamily="2" charset="0"/>
                <a:ea typeface="+mn-ea"/>
                <a:cs typeface="Helvetica Neue" panose="02000503000000020004" pitchFamily="2"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4718727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5" y="6264308"/>
            <a:ext cx="261660" cy="169200"/>
          </a:xfrm>
          <a:prstGeom prst="rect">
            <a:avLst/>
          </a:prstGeom>
        </p:spPr>
        <p:txBody>
          <a:bodyPr wrap="square" lIns="0" tIns="0" rIns="0" bIns="0" anchor="ctr" anchorCtr="0">
            <a:noAutofit/>
          </a:bodyPr>
          <a:lstStyle>
            <a:lvl1pPr algn="r">
              <a:defRPr lang="en-GB" sz="750" b="0" i="0" kern="1200" noProof="0" dirty="0" smtClean="0">
                <a:solidFill>
                  <a:schemeClr val="tx1"/>
                </a:solidFill>
                <a:latin typeface="Helvetica Neue" panose="02000503000000020004" pitchFamily="2" charset="0"/>
                <a:ea typeface="+mn-ea"/>
                <a:cs typeface="Helvetica Neue" panose="02000503000000020004" pitchFamily="2"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8" y="684002"/>
            <a:ext cx="10676439" cy="531097"/>
          </a:xfrm>
        </p:spPr>
        <p:txBody>
          <a:bodyPr>
            <a:noAutofit/>
          </a:bodyPr>
          <a:lstStyle>
            <a:lvl1pPr>
              <a:defRPr sz="2100">
                <a:solidFill>
                  <a:schemeClr val="tx1"/>
                </a:solidFill>
              </a:defRPr>
            </a:lvl1pPr>
          </a:lstStyle>
          <a:p>
            <a:r>
              <a:rPr lang="en-CA" dirty="0"/>
              <a:t>Title only slide</a:t>
            </a:r>
          </a:p>
        </p:txBody>
      </p:sp>
    </p:spTree>
    <p:extLst>
      <p:ext uri="{BB962C8B-B14F-4D97-AF65-F5344CB8AC3E}">
        <p14:creationId xmlns:p14="http://schemas.microsoft.com/office/powerpoint/2010/main" val="42516477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4"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4" y="1557340"/>
            <a:ext cx="10658475" cy="4535487"/>
          </a:xfrm>
          <a:prstGeom prst="rect">
            <a:avLst/>
          </a:prstGeom>
        </p:spPr>
        <p:txBody>
          <a:bodyPr lIns="0" tIns="0" rIns="0" bIns="0">
            <a:noAutofit/>
          </a:bodyPr>
          <a:lstStyle>
            <a:lvl1pPr marL="0" indent="0">
              <a:spcBef>
                <a:spcPts val="375"/>
              </a:spcBef>
              <a:buClr>
                <a:schemeClr val="tx1"/>
              </a:buClr>
              <a:buSzPct val="110000"/>
              <a:buFont typeface="Arial" panose="020B0604020202020204" pitchFamily="34" charset="0"/>
              <a:buNone/>
              <a:defRPr sz="1500" b="0" i="0">
                <a:solidFill>
                  <a:schemeClr val="tx1"/>
                </a:solidFill>
                <a:latin typeface="Helvetica Neue" panose="02000503000000020004" pitchFamily="2" charset="0"/>
              </a:defRPr>
            </a:lvl1pPr>
            <a:lvl2pPr marL="197644" indent="-197644">
              <a:spcBef>
                <a:spcPts val="375"/>
              </a:spcBef>
              <a:buClr>
                <a:schemeClr val="tx1"/>
              </a:buClr>
              <a:buSzPct val="110000"/>
              <a:buFont typeface="Arial" pitchFamily="34" charset="0"/>
              <a:buChar char="•"/>
              <a:defRPr sz="1500" b="0" i="0" baseline="0">
                <a:solidFill>
                  <a:schemeClr val="tx1"/>
                </a:solidFill>
                <a:latin typeface="Helvetica Neue" panose="02000503000000020004" pitchFamily="2" charset="0"/>
              </a:defRPr>
            </a:lvl2pPr>
            <a:lvl3pPr marL="402431" indent="-204788">
              <a:spcBef>
                <a:spcPts val="375"/>
              </a:spcBef>
              <a:buClr>
                <a:schemeClr val="tx1"/>
              </a:buClr>
              <a:buSzPct val="100000"/>
              <a:buFont typeface="Calibri" panose="020F0502020204030204" pitchFamily="34" charset="0"/>
              <a:buChar char="–"/>
              <a:defRPr sz="1350" b="0" i="0">
                <a:solidFill>
                  <a:schemeClr val="tx1"/>
                </a:solidFill>
                <a:latin typeface="Helvetica Neue" panose="02000503000000020004" pitchFamily="2" charset="0"/>
              </a:defRPr>
            </a:lvl3pPr>
            <a:lvl4pPr marL="608410" indent="-205979">
              <a:spcBef>
                <a:spcPts val="375"/>
              </a:spcBef>
              <a:buClr>
                <a:schemeClr val="tx1"/>
              </a:buClr>
              <a:buSzPct val="110000"/>
              <a:buFont typeface="Wingdings" pitchFamily="2" charset="2"/>
              <a:buChar char="§"/>
              <a:defRPr sz="1200" b="0" i="0">
                <a:solidFill>
                  <a:schemeClr val="tx1"/>
                </a:solidFill>
                <a:latin typeface="Helvetica Neue" panose="02000503000000020004" pitchFamily="2" charset="0"/>
              </a:defRPr>
            </a:lvl4pPr>
            <a:lvl5pPr marL="806054" indent="-197644">
              <a:spcBef>
                <a:spcPts val="375"/>
              </a:spcBef>
              <a:buClr>
                <a:schemeClr val="tx1"/>
              </a:buClr>
              <a:buSzPct val="110000"/>
              <a:buFont typeface="Courier New" panose="02070309020205020404" pitchFamily="49" charset="0"/>
              <a:buChar char="o"/>
              <a:defRPr sz="1050" b="0" i="0">
                <a:solidFill>
                  <a:schemeClr val="tx1"/>
                </a:solidFill>
                <a:latin typeface="Helvetica Neue" panose="02000503000000020004" pitchFamily="2" charset="0"/>
              </a:defRPr>
            </a:lvl5pPr>
            <a:lvl6pPr marL="852488" indent="-161925">
              <a:spcBef>
                <a:spcPts val="375"/>
              </a:spcBef>
              <a:buClr>
                <a:schemeClr val="accent1"/>
              </a:buClr>
              <a:buFont typeface="Verdana" pitchFamily="34" charset="0"/>
              <a:buChar char="•"/>
              <a:defRPr sz="1050" baseline="0">
                <a:solidFill>
                  <a:schemeClr val="tx1"/>
                </a:solidFill>
              </a:defRPr>
            </a:lvl6pPr>
            <a:lvl7pPr marL="1007269" indent="-171450">
              <a:spcBef>
                <a:spcPts val="375"/>
              </a:spcBef>
              <a:buClr>
                <a:schemeClr val="tx1">
                  <a:lumMod val="60000"/>
                  <a:lumOff val="40000"/>
                </a:schemeClr>
              </a:buClr>
              <a:buFont typeface="Verdana" pitchFamily="34" charset="0"/>
              <a:buChar char="•"/>
              <a:defRPr sz="1050" baseline="0">
                <a:solidFill>
                  <a:schemeClr val="tx1"/>
                </a:solidFill>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5" y="6264308"/>
            <a:ext cx="261660" cy="169200"/>
          </a:xfrm>
          <a:prstGeom prst="rect">
            <a:avLst/>
          </a:prstGeom>
        </p:spPr>
        <p:txBody>
          <a:bodyPr wrap="square" lIns="0" tIns="0" rIns="0" bIns="0" anchor="ctr" anchorCtr="0">
            <a:noAutofit/>
          </a:bodyPr>
          <a:lstStyle>
            <a:lvl1pPr algn="r">
              <a:defRPr lang="en-GB" sz="750" b="0" i="0" kern="1200" noProof="0" dirty="0" smtClean="0">
                <a:solidFill>
                  <a:schemeClr val="tx1"/>
                </a:solidFill>
                <a:latin typeface="Helvetica Neue" panose="02000503000000020004" pitchFamily="2" charset="0"/>
                <a:ea typeface="+mn-ea"/>
                <a:cs typeface="Helvetica Neue" panose="02000503000000020004" pitchFamily="2"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161972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b="0" i="0" kern="1200" noProof="0" dirty="0" smtClean="0">
                <a:solidFill>
                  <a:schemeClr val="tx1"/>
                </a:solidFill>
                <a:latin typeface="Helvetica Neue" panose="02000503000000020004" pitchFamily="2" charset="0"/>
                <a:ea typeface="+mn-ea"/>
                <a:cs typeface="Helvetica Neue" panose="02000503000000020004" pitchFamily="2"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41009762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b="0" i="0" kern="1200" noProof="0" dirty="0" smtClean="0">
                <a:solidFill>
                  <a:schemeClr val="tx1"/>
                </a:solidFill>
                <a:latin typeface="Helvetica Neue" panose="02000503000000020004" pitchFamily="2" charset="0"/>
                <a:ea typeface="+mn-ea"/>
                <a:cs typeface="Helvetica Neue" panose="02000503000000020004" pitchFamily="2"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6653438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HelveticaNeueLT Pro 45 Lt" panose="020B0403020202020204" pitchFamily="34" charset="77"/>
              </a:defRPr>
            </a:lvl1pPr>
            <a:lvl2pPr marL="263525" indent="-263525">
              <a:spcBef>
                <a:spcPts val="500"/>
              </a:spcBef>
              <a:buClr>
                <a:schemeClr val="tx1"/>
              </a:buClr>
              <a:buSzPct val="110000"/>
              <a:buFont typeface="Arial" pitchFamily="34" charset="0"/>
              <a:buChar char="•"/>
              <a:defRPr sz="2000" b="0" i="0" baseline="0">
                <a:solidFill>
                  <a:schemeClr val="tx1"/>
                </a:solidFill>
                <a:latin typeface="HelveticaNeueLT Pro 45 Lt" panose="020B0403020202020204" pitchFamily="34" charset="77"/>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HelveticaNeueLT Pro 45 Lt" panose="020B0403020202020204" pitchFamily="34" charset="77"/>
              </a:defRPr>
            </a:lvl3pPr>
            <a:lvl4pPr marL="811213" indent="-274638">
              <a:spcBef>
                <a:spcPts val="500"/>
              </a:spcBef>
              <a:buClr>
                <a:schemeClr val="tx1"/>
              </a:buClr>
              <a:buSzPct val="110000"/>
              <a:buFont typeface="Wingdings" pitchFamily="2" charset="2"/>
              <a:buChar char="§"/>
              <a:defRPr sz="1600" b="0" i="0">
                <a:solidFill>
                  <a:schemeClr val="tx1"/>
                </a:solidFill>
                <a:latin typeface="HelveticaNeueLT Pro 45 Lt" panose="020B0403020202020204" pitchFamily="34" charset="77"/>
              </a:defRPr>
            </a:lvl4pPr>
            <a:lvl5pPr marL="1074738" indent="-263525">
              <a:spcBef>
                <a:spcPts val="500"/>
              </a:spcBef>
              <a:buClr>
                <a:schemeClr val="tx1"/>
              </a:buClr>
              <a:buSzPct val="110000"/>
              <a:buFont typeface="Courier New" panose="02070309020205020404" pitchFamily="49" charset="0"/>
              <a:buChar char="o"/>
              <a:defRPr sz="1400" b="0" i="0">
                <a:solidFill>
                  <a:schemeClr val="tx1"/>
                </a:solidFill>
                <a:latin typeface="HelveticaNeueLT Pro 45 Lt" panose="020B0403020202020204" pitchFamily="34" charset="77"/>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b="0" i="0">
                <a:latin typeface="HelveticaNeueLT Pro 45 Lt" panose="020B0403020202020204" pitchFamily="34" charset="77"/>
              </a:defRPr>
            </a:lvl1pPr>
          </a:lstStyle>
          <a:p>
            <a:r>
              <a:rPr lang="en-US" dirty="0"/>
              <a:t>Click icon to add picture</a:t>
            </a:r>
            <a:endParaRPr lang="en-GB" dirty="0"/>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b="0" i="0" kern="1200" noProof="0" dirty="0" smtClean="0">
                <a:solidFill>
                  <a:schemeClr val="tx1"/>
                </a:solidFill>
                <a:latin typeface="HelveticaNeueLT Pro 45 Lt" panose="020B0403020202020204" pitchFamily="34" charset="77"/>
                <a:ea typeface="+mn-ea"/>
                <a:cs typeface="Helvetica Neue" panose="02000503000000020004" pitchFamily="2"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8137102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757894799"/>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 typeface="Arial" panose="020B0604020202020204" pitchFamily="34" charset="0"/>
              <a:buNone/>
            </a:pPr>
            <a:endParaRPr lang="en-CA" dirty="0"/>
          </a:p>
        </p:txBody>
      </p:sp>
    </p:spTree>
    <p:extLst>
      <p:ext uri="{BB962C8B-B14F-4D97-AF65-F5344CB8AC3E}">
        <p14:creationId xmlns:p14="http://schemas.microsoft.com/office/powerpoint/2010/main" val="12885292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Section Header 5">
    <p:bg>
      <p:bgPr>
        <a:gradFill>
          <a:gsLst>
            <a:gs pos="0">
              <a:schemeClr val="accent3"/>
            </a:gs>
            <a:gs pos="55000">
              <a:schemeClr val="accent1"/>
            </a:gs>
            <a:gs pos="100000">
              <a:schemeClr val="tx2"/>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550800" y="892800"/>
            <a:ext cx="6120000" cy="2034000"/>
          </a:xfrm>
        </p:spPr>
        <p:txBody>
          <a:bodyPr wrap="square" lIns="0" tIns="0" rIns="0" bIns="0" anchor="t" anchorCtr="0">
            <a:noAutofit/>
          </a:bodyPr>
          <a:lstStyle>
            <a:lvl1pPr algn="l">
              <a:defRPr sz="6000" baseline="0">
                <a:solidFill>
                  <a:schemeClr val="bg1"/>
                </a:solidFill>
                <a:latin typeface="+mj-lt"/>
              </a:defRPr>
            </a:lvl1pPr>
          </a:lstStyle>
          <a:p>
            <a:r>
              <a:rPr lang="en-US" noProof="0"/>
              <a:t>Click to edit Master title style</a:t>
            </a:r>
            <a:endParaRPr lang="en-US" noProof="0" dirty="0"/>
          </a:p>
        </p:txBody>
      </p:sp>
      <p:sp>
        <p:nvSpPr>
          <p:cNvPr id="13" name="Subtitle 2"/>
          <p:cNvSpPr>
            <a:spLocks noGrp="1"/>
          </p:cNvSpPr>
          <p:nvPr>
            <p:ph type="subTitle" idx="1"/>
          </p:nvPr>
        </p:nvSpPr>
        <p:spPr bwMode="black">
          <a:xfrm>
            <a:off x="550800" y="3110400"/>
            <a:ext cx="6120000" cy="1014096"/>
          </a:xfrm>
          <a:prstGeom prst="rect">
            <a:avLst/>
          </a:prstGeom>
        </p:spPr>
        <p:txBody>
          <a:bodyPr lIns="0" tIns="0" rIns="0" bIns="0" anchor="t" anchorCtr="0">
            <a:noAutofit/>
          </a:bodyPr>
          <a:lstStyle>
            <a:lvl1pPr marL="0" indent="0" algn="l">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4" name="Slide Number Placeholder 5">
            <a:extLst>
              <a:ext uri="{FF2B5EF4-FFF2-40B4-BE49-F238E27FC236}">
                <a16:creationId xmlns:a16="http://schemas.microsoft.com/office/drawing/2014/main" id="{FA69F302-560A-8247-BCFF-9581E9E300A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mn-lt"/>
                <a:ea typeface="+mn-ea"/>
                <a:cs typeface="Arial" pitchFamily="34" charset="0"/>
              </a:defRPr>
            </a:lvl1pPr>
          </a:lstStyle>
          <a:p>
            <a:fld id="{525A3C56-E491-49B2-93F3-63532DF516BC}" type="slidenum">
              <a:rPr lang="en-CA" smtClean="0"/>
              <a:pPr/>
              <a:t>‹#›</a:t>
            </a:fld>
            <a:endParaRPr lang="en-CA"/>
          </a:p>
        </p:txBody>
      </p:sp>
      <p:sp>
        <p:nvSpPr>
          <p:cNvPr id="5" name="TextBox 4" descr="Copyright_box&#10;">
            <a:extLst>
              <a:ext uri="{FF2B5EF4-FFF2-40B4-BE49-F238E27FC236}">
                <a16:creationId xmlns:a16="http://schemas.microsoft.com/office/drawing/2014/main" id="{E2EB7D9A-5ED8-29CE-8592-A9FE524D9AAF}"/>
              </a:ext>
            </a:extLst>
          </p:cNvPr>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1"/>
                </a:solidFill>
                <a:latin typeface="+mn-lt"/>
              </a:rPr>
              <a:t>© 2023 CGI inc.</a:t>
            </a:r>
            <a:endParaRPr lang="en-CA" sz="1000" b="0" i="0" u="none" dirty="0">
              <a:solidFill>
                <a:schemeClr val="bg1"/>
              </a:solidFill>
              <a:latin typeface="+mn-lt"/>
              <a:cs typeface="Arial" pitchFamily="34" charset="0"/>
            </a:endParaRPr>
          </a:p>
        </p:txBody>
      </p:sp>
      <p:sp>
        <p:nvSpPr>
          <p:cNvPr id="6" name="MSIPCMContentMarking" descr="CONFIDENTIAL_TAG_0xFFEE">
            <a:extLst>
              <a:ext uri="{FF2B5EF4-FFF2-40B4-BE49-F238E27FC236}">
                <a16:creationId xmlns:a16="http://schemas.microsoft.com/office/drawing/2014/main" id="{A1B93D5C-ED46-EC4E-039A-FD981834F025}"/>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chemeClr val="bg1"/>
                </a:solidFill>
                <a:effectLst/>
                <a:uLnTx/>
                <a:uFillTx/>
                <a:latin typeface="+mn-lt"/>
                <a:ea typeface="+mn-ea"/>
                <a:cs typeface="Arial" pitchFamily="34" charset="0"/>
              </a:rPr>
              <a:t>External</a:t>
            </a:r>
          </a:p>
        </p:txBody>
      </p:sp>
    </p:spTree>
    <p:extLst>
      <p:ext uri="{BB962C8B-B14F-4D97-AF65-F5344CB8AC3E}">
        <p14:creationId xmlns:p14="http://schemas.microsoft.com/office/powerpoint/2010/main" val="4167500911"/>
      </p:ext>
    </p:extLst>
  </p:cSld>
  <p:clrMapOvr>
    <a:masterClrMapping/>
  </p:clrMapOvr>
  <p:extLst>
    <p:ext uri="{DCECCB84-F9BA-43D5-87BE-67443E8EF086}">
      <p15:sldGuideLst xmlns:p15="http://schemas.microsoft.com/office/powerpoint/2012/main">
        <p15:guide id="1" pos="343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IGM">
    <p:spTree>
      <p:nvGrpSpPr>
        <p:cNvPr id="1" name=""/>
        <p:cNvGrpSpPr/>
        <p:nvPr/>
      </p:nvGrpSpPr>
      <p:grpSpPr>
        <a:xfrm>
          <a:off x="0" y="0"/>
          <a:ext cx="0" cy="0"/>
          <a:chOff x="0" y="0"/>
          <a:chExt cx="0" cy="0"/>
        </a:xfrm>
      </p:grpSpPr>
      <p:sp>
        <p:nvSpPr>
          <p:cNvPr id="5" name="Rectangle 4"/>
          <p:cNvSpPr/>
          <p:nvPr userDrawn="1"/>
        </p:nvSpPr>
        <p:spPr bwMode="gray">
          <a:xfrm>
            <a:off x="10784114" y="0"/>
            <a:ext cx="1407886" cy="1233714"/>
          </a:xfrm>
          <a:prstGeom prst="rect">
            <a:avLst/>
          </a:prstGeom>
          <a:solidFill>
            <a:schemeClr val="bg1"/>
          </a:solidFill>
          <a:ln w="9525" algn="ctr">
            <a:no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8" name="Title Placeholder 1"/>
          <p:cNvSpPr>
            <a:spLocks noGrp="1"/>
          </p:cNvSpPr>
          <p:nvPr>
            <p:ph type="title"/>
          </p:nvPr>
        </p:nvSpPr>
        <p:spPr>
          <a:xfrm>
            <a:off x="596904" y="325439"/>
            <a:ext cx="10985500" cy="920750"/>
          </a:xfrm>
          <a:prstGeom prst="rect">
            <a:avLst/>
          </a:prstGeom>
        </p:spPr>
        <p:txBody>
          <a:bodyPr vert="horz" lIns="0" tIns="0" rIns="0" bIns="0" rtlCol="0" anchor="ctr" anchorCtr="0">
            <a:normAutofit/>
          </a:bodyPr>
          <a:lstStyle>
            <a:lvl1pPr>
              <a:defRPr b="1">
                <a:solidFill>
                  <a:schemeClr val="tx1">
                    <a:lumMod val="50000"/>
                    <a:lumOff val="50000"/>
                  </a:schemeClr>
                </a:solidFill>
              </a:defRPr>
            </a:lvl1pPr>
          </a:lstStyle>
          <a:p>
            <a:r>
              <a:rPr lang="en-US" noProof="0"/>
              <a:t>Click to edit Master title style</a:t>
            </a:r>
          </a:p>
        </p:txBody>
      </p:sp>
      <p:sp>
        <p:nvSpPr>
          <p:cNvPr id="2" name="Slide Number Placeholder 2">
            <a:extLst>
              <a:ext uri="{FF2B5EF4-FFF2-40B4-BE49-F238E27FC236}">
                <a16:creationId xmlns:a16="http://schemas.microsoft.com/office/drawing/2014/main" id="{524D1945-92C8-C1A2-FDB3-A5141F1677C0}"/>
              </a:ext>
            </a:extLst>
          </p:cNvPr>
          <p:cNvSpPr>
            <a:spLocks noGrp="1"/>
          </p:cNvSpPr>
          <p:nvPr>
            <p:ph type="sldNum" sz="quarter" idx="10"/>
          </p:nvPr>
        </p:nvSpPr>
        <p:spPr>
          <a:xfrm>
            <a:off x="11163034" y="6264308"/>
            <a:ext cx="261660" cy="169200"/>
          </a:xfrm>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7141653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CI Financial">
    <p:spTree>
      <p:nvGrpSpPr>
        <p:cNvPr id="1" name=""/>
        <p:cNvGrpSpPr/>
        <p:nvPr/>
      </p:nvGrpSpPr>
      <p:grpSpPr>
        <a:xfrm>
          <a:off x="0" y="0"/>
          <a:ext cx="0" cy="0"/>
          <a:chOff x="0" y="0"/>
          <a:chExt cx="0" cy="0"/>
        </a:xfrm>
      </p:grpSpPr>
      <p:sp>
        <p:nvSpPr>
          <p:cNvPr id="5" name="Rectangle 4"/>
          <p:cNvSpPr/>
          <p:nvPr userDrawn="1"/>
        </p:nvSpPr>
        <p:spPr bwMode="gray">
          <a:xfrm>
            <a:off x="10784114" y="0"/>
            <a:ext cx="1407886" cy="1233714"/>
          </a:xfrm>
          <a:prstGeom prst="rect">
            <a:avLst/>
          </a:prstGeom>
          <a:solidFill>
            <a:schemeClr val="bg1"/>
          </a:solidFill>
          <a:ln w="9525" algn="ctr">
            <a:no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8" name="Title Placeholder 1"/>
          <p:cNvSpPr>
            <a:spLocks noGrp="1"/>
          </p:cNvSpPr>
          <p:nvPr>
            <p:ph type="title"/>
          </p:nvPr>
        </p:nvSpPr>
        <p:spPr>
          <a:xfrm>
            <a:off x="596904" y="325439"/>
            <a:ext cx="10985500" cy="920750"/>
          </a:xfrm>
          <a:prstGeom prst="rect">
            <a:avLst/>
          </a:prstGeom>
        </p:spPr>
        <p:txBody>
          <a:bodyPr vert="horz" lIns="0" tIns="0" rIns="0" bIns="0" rtlCol="0" anchor="ctr" anchorCtr="0">
            <a:normAutofit/>
          </a:bodyPr>
          <a:lstStyle>
            <a:lvl1pPr>
              <a:defRPr b="1">
                <a:solidFill>
                  <a:schemeClr val="tx1">
                    <a:lumMod val="50000"/>
                    <a:lumOff val="50000"/>
                  </a:schemeClr>
                </a:solidFill>
              </a:defRPr>
            </a:lvl1pPr>
          </a:lstStyle>
          <a:p>
            <a:r>
              <a:rPr lang="en-US" noProof="0"/>
              <a:t>Click to edit Master title style</a:t>
            </a:r>
          </a:p>
        </p:txBody>
      </p:sp>
      <p:sp>
        <p:nvSpPr>
          <p:cNvPr id="3" name="Slide Number Placeholder 2">
            <a:extLst>
              <a:ext uri="{FF2B5EF4-FFF2-40B4-BE49-F238E27FC236}">
                <a16:creationId xmlns:a16="http://schemas.microsoft.com/office/drawing/2014/main" id="{04DAEBDB-8F23-EC83-49C9-073ED64FE7EC}"/>
              </a:ext>
            </a:extLst>
          </p:cNvPr>
          <p:cNvSpPr>
            <a:spLocks noGrp="1"/>
          </p:cNvSpPr>
          <p:nvPr>
            <p:ph type="sldNum" sz="quarter" idx="10"/>
          </p:nvPr>
        </p:nvSpPr>
        <p:spPr>
          <a:xfrm>
            <a:off x="11163034" y="6264308"/>
            <a:ext cx="261660" cy="169200"/>
          </a:xfrm>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2087342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EdwardJone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504559" y="328400"/>
            <a:ext cx="10658475" cy="541112"/>
          </a:xfrm>
          <a:prstGeom prst="rect">
            <a:avLst/>
          </a:prstGeom>
        </p:spPr>
        <p:txBody>
          <a:bodyPr vert="horz" lIns="0" tIns="0" rIns="0" bIns="0" rtlCol="0" anchor="t" anchorCtr="0">
            <a:noAutofit/>
          </a:bodyPr>
          <a:lstStyle>
            <a:lvl1pPr>
              <a:defRPr baseline="0">
                <a:solidFill>
                  <a:schemeClr val="tx1"/>
                </a:solidFill>
              </a:defRPr>
            </a:lvl1pPr>
          </a:lstStyle>
          <a:p>
            <a:r>
              <a:rPr lang="en-CA" err="1"/>
              <a:t>Diapositive</a:t>
            </a:r>
            <a:r>
              <a:rPr lang="en-CA"/>
              <a:t> de </a:t>
            </a:r>
            <a:r>
              <a:rPr lang="en-CA" err="1"/>
              <a:t>texte</a:t>
            </a:r>
            <a:r>
              <a:rPr lang="en-CA"/>
              <a:t> standard</a:t>
            </a:r>
            <a:endParaRPr lang="en-US" noProof="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303756"/>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a:p>
        </p:txBody>
      </p:sp>
    </p:spTree>
    <p:extLst>
      <p:ext uri="{BB962C8B-B14F-4D97-AF65-F5344CB8AC3E}">
        <p14:creationId xmlns:p14="http://schemas.microsoft.com/office/powerpoint/2010/main" val="17198642"/>
      </p:ext>
    </p:extLst>
  </p:cSld>
  <p:clrMapOvr>
    <a:masterClrMapping/>
  </p:clrMapOvr>
  <p:transition advClick="0" advTm="15000">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Case study layou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09A7F75-4932-4685-8042-518A5AF19C2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54" t="562" r="847" b="439"/>
          <a:stretch/>
        </p:blipFill>
        <p:spPr>
          <a:xfrm>
            <a:off x="6858000" y="794"/>
            <a:ext cx="5334000" cy="6858000"/>
          </a:xfrm>
          <a:prstGeom prst="rect">
            <a:avLst/>
          </a:prstGeom>
        </p:spPr>
      </p:pic>
      <p:sp>
        <p:nvSpPr>
          <p:cNvPr id="4" name="Title Placeholder 1">
            <a:extLst>
              <a:ext uri="{FF2B5EF4-FFF2-40B4-BE49-F238E27FC236}">
                <a16:creationId xmlns:a16="http://schemas.microsoft.com/office/drawing/2014/main" id="{FECBABD0-D499-EE47-9818-51BFAFEC5D32}"/>
              </a:ext>
            </a:extLst>
          </p:cNvPr>
          <p:cNvSpPr>
            <a:spLocks noGrp="1"/>
          </p:cNvSpPr>
          <p:nvPr>
            <p:ph type="title" hasCustomPrompt="1"/>
          </p:nvPr>
        </p:nvSpPr>
        <p:spPr>
          <a:xfrm>
            <a:off x="766764" y="685799"/>
            <a:ext cx="5693134" cy="1005840"/>
          </a:xfrm>
          <a:prstGeom prst="rect">
            <a:avLst/>
          </a:prstGeom>
        </p:spPr>
        <p:txBody>
          <a:bodyPr vert="horz" wrap="square" lIns="0" tIns="0" rIns="0" bIns="0" rtlCol="0" anchor="t" anchorCtr="0">
            <a:noAutofit/>
          </a:bodyPr>
          <a:lstStyle>
            <a:lvl1pPr>
              <a:defRPr sz="2800"/>
            </a:lvl1pPr>
          </a:lstStyle>
          <a:p>
            <a:r>
              <a:rPr lang="fr-CA" noProof="0" dirty="0"/>
              <a:t>Case </a:t>
            </a:r>
            <a:r>
              <a:rPr lang="fr-CA" noProof="0" dirty="0" err="1"/>
              <a:t>study</a:t>
            </a:r>
            <a:r>
              <a:rPr lang="fr-CA" noProof="0" dirty="0"/>
              <a:t> – one page</a:t>
            </a:r>
            <a:endParaRPr lang="en-US" noProof="0" dirty="0"/>
          </a:p>
        </p:txBody>
      </p:sp>
      <p:sp>
        <p:nvSpPr>
          <p:cNvPr id="28" name="Content Placeholder 27"/>
          <p:cNvSpPr>
            <a:spLocks noGrp="1"/>
          </p:cNvSpPr>
          <p:nvPr>
            <p:ph sz="quarter" idx="31" hasCustomPrompt="1"/>
          </p:nvPr>
        </p:nvSpPr>
        <p:spPr>
          <a:xfrm>
            <a:off x="773113" y="1813913"/>
            <a:ext cx="5686425" cy="1005840"/>
          </a:xfrm>
          <a:prstGeom prst="rect">
            <a:avLst/>
          </a:prstGeom>
        </p:spPr>
        <p:txBody>
          <a:bodyPr lIns="0" tIns="0" rIns="0" bIns="0" anchor="ctr"/>
          <a:lstStyle>
            <a:lvl1pPr marL="0" indent="0">
              <a:spcBef>
                <a:spcPts val="300"/>
              </a:spcBef>
              <a:spcAft>
                <a:spcPts val="300"/>
              </a:spcAft>
              <a:buNone/>
              <a:defRPr sz="1600" baseline="0">
                <a:solidFill>
                  <a:schemeClr val="accent3"/>
                </a:solidFill>
              </a:defRPr>
            </a:lvl1pPr>
            <a:lvl2pPr marL="457200" indent="0">
              <a:spcBef>
                <a:spcPts val="300"/>
              </a:spcBef>
              <a:spcAft>
                <a:spcPts val="300"/>
              </a:spcAft>
              <a:buNone/>
              <a:defRPr sz="1400">
                <a:solidFill>
                  <a:schemeClr val="accent3"/>
                </a:solidFill>
              </a:defRPr>
            </a:lvl2pPr>
            <a:lvl3pPr marL="914400" indent="0">
              <a:spcBef>
                <a:spcPts val="300"/>
              </a:spcBef>
              <a:spcAft>
                <a:spcPts val="300"/>
              </a:spcAft>
              <a:buNone/>
              <a:defRPr sz="1400">
                <a:solidFill>
                  <a:schemeClr val="accent3"/>
                </a:solidFill>
              </a:defRPr>
            </a:lvl3pPr>
            <a:lvl4pPr marL="1371600" indent="0">
              <a:spcBef>
                <a:spcPts val="300"/>
              </a:spcBef>
              <a:spcAft>
                <a:spcPts val="300"/>
              </a:spcAft>
              <a:buNone/>
              <a:defRPr sz="1400">
                <a:solidFill>
                  <a:schemeClr val="accent3"/>
                </a:solidFill>
              </a:defRPr>
            </a:lvl4pPr>
            <a:lvl5pPr marL="1828800" indent="0">
              <a:spcBef>
                <a:spcPts val="300"/>
              </a:spcBef>
              <a:spcAft>
                <a:spcPts val="300"/>
              </a:spcAft>
              <a:buNone/>
              <a:defRPr sz="1400">
                <a:solidFill>
                  <a:schemeClr val="accent3"/>
                </a:solidFill>
              </a:defRPr>
            </a:lvl5pPr>
          </a:lstStyle>
          <a:p>
            <a:pPr lvl="0"/>
            <a:r>
              <a:rPr lang="en-US" dirty="0"/>
              <a:t>Insert short introduction</a:t>
            </a:r>
          </a:p>
        </p:txBody>
      </p:sp>
      <p:sp>
        <p:nvSpPr>
          <p:cNvPr id="25" name="Text Placeholder 23"/>
          <p:cNvSpPr>
            <a:spLocks noGrp="1"/>
          </p:cNvSpPr>
          <p:nvPr>
            <p:ph type="body" sz="quarter" idx="30" hasCustomPrompt="1"/>
          </p:nvPr>
        </p:nvSpPr>
        <p:spPr>
          <a:xfrm>
            <a:off x="773878" y="2942027"/>
            <a:ext cx="2649538" cy="220662"/>
          </a:xfrm>
          <a:prstGeom prst="rect">
            <a:avLst/>
          </a:prstGeom>
        </p:spPr>
        <p:txBody>
          <a:bodyPr lIns="0" tIns="0" rIns="0" bIns="0"/>
          <a:lstStyle>
            <a:lvl1pPr marL="0" indent="0">
              <a:buNone/>
              <a:defRPr sz="1400" b="1" baseline="0"/>
            </a:lvl1pPr>
            <a:lvl5pPr>
              <a:defRPr/>
            </a:lvl5pPr>
          </a:lstStyle>
          <a:p>
            <a:pPr lvl="0"/>
            <a:r>
              <a:rPr lang="en-US" dirty="0"/>
              <a:t>&lt;Client&gt;-CGI collaboration</a:t>
            </a:r>
          </a:p>
        </p:txBody>
      </p:sp>
      <p:sp>
        <p:nvSpPr>
          <p:cNvPr id="23" name="Content Placeholder 20">
            <a:extLst>
              <a:ext uri="{FF2B5EF4-FFF2-40B4-BE49-F238E27FC236}">
                <a16:creationId xmlns:a16="http://schemas.microsoft.com/office/drawing/2014/main" id="{CB4D72BA-319F-9C42-8FE1-19A9526DF340}"/>
              </a:ext>
            </a:extLst>
          </p:cNvPr>
          <p:cNvSpPr>
            <a:spLocks noGrp="1"/>
          </p:cNvSpPr>
          <p:nvPr>
            <p:ph sz="quarter" idx="28"/>
          </p:nvPr>
        </p:nvSpPr>
        <p:spPr>
          <a:xfrm>
            <a:off x="773878" y="3238889"/>
            <a:ext cx="2650536" cy="2853936"/>
          </a:xfrm>
          <a:prstGeom prst="rect">
            <a:avLst/>
          </a:prstGeom>
        </p:spPr>
        <p:txBody>
          <a:bodyPr wrap="square" lIns="0" tIns="0" rIns="0" bIns="0">
            <a:noAutofit/>
          </a:bodyPr>
          <a:lstStyle>
            <a:lvl1pPr marL="0" indent="0">
              <a:spcBef>
                <a:spcPts val="300"/>
              </a:spcBef>
              <a:spcAft>
                <a:spcPts val="300"/>
              </a:spcAft>
              <a:buClr>
                <a:srgbClr val="000000"/>
              </a:buClr>
              <a:buSzPct val="110000"/>
              <a:buFont typeface="Arial" pitchFamily="34" charset="0"/>
              <a:buNone/>
              <a:defRPr sz="1400">
                <a:solidFill>
                  <a:schemeClr val="tx1"/>
                </a:solidFill>
                <a:latin typeface="Arial" pitchFamily="34" charset="0"/>
              </a:defRPr>
            </a:lvl1pPr>
            <a:lvl2pPr marL="179388" indent="-179388">
              <a:spcBef>
                <a:spcPts val="300"/>
              </a:spcBef>
              <a:spcAft>
                <a:spcPts val="300"/>
              </a:spcAft>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300"/>
              </a:spcBef>
              <a:spcAft>
                <a:spcPts val="300"/>
              </a:spcAft>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300"/>
              </a:spcBef>
              <a:spcAft>
                <a:spcPts val="300"/>
              </a:spcAft>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300"/>
              </a:spcBef>
              <a:spcAft>
                <a:spcPts val="300"/>
              </a:spcAft>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3"/>
          <p:cNvSpPr>
            <a:spLocks noGrp="1"/>
          </p:cNvSpPr>
          <p:nvPr>
            <p:ph type="body" sz="quarter" idx="29" hasCustomPrompt="1"/>
          </p:nvPr>
        </p:nvSpPr>
        <p:spPr>
          <a:xfrm>
            <a:off x="3810000" y="2942027"/>
            <a:ext cx="2649538" cy="220662"/>
          </a:xfrm>
          <a:prstGeom prst="rect">
            <a:avLst/>
          </a:prstGeom>
        </p:spPr>
        <p:txBody>
          <a:bodyPr lIns="0" tIns="0" rIns="0" bIns="0"/>
          <a:lstStyle>
            <a:lvl1pPr marL="0" indent="0">
              <a:buNone/>
              <a:defRPr sz="1400" b="1" baseline="0"/>
            </a:lvl1pPr>
            <a:lvl5pPr>
              <a:defRPr/>
            </a:lvl5pPr>
          </a:lstStyle>
          <a:p>
            <a:pPr lvl="0"/>
            <a:r>
              <a:rPr lang="en-US" dirty="0"/>
              <a:t>Business outcomes</a:t>
            </a:r>
          </a:p>
        </p:txBody>
      </p:sp>
      <p:sp>
        <p:nvSpPr>
          <p:cNvPr id="16" name="Content Placeholder 20">
            <a:extLst>
              <a:ext uri="{FF2B5EF4-FFF2-40B4-BE49-F238E27FC236}">
                <a16:creationId xmlns:a16="http://schemas.microsoft.com/office/drawing/2014/main" id="{CB4D72BA-319F-9C42-8FE1-19A9526DF340}"/>
              </a:ext>
            </a:extLst>
          </p:cNvPr>
          <p:cNvSpPr>
            <a:spLocks noGrp="1"/>
          </p:cNvSpPr>
          <p:nvPr>
            <p:ph sz="quarter" idx="26"/>
          </p:nvPr>
        </p:nvSpPr>
        <p:spPr>
          <a:xfrm>
            <a:off x="3809002" y="3238889"/>
            <a:ext cx="2650536" cy="2853936"/>
          </a:xfrm>
          <a:prstGeom prst="rect">
            <a:avLst/>
          </a:prstGeom>
        </p:spPr>
        <p:txBody>
          <a:bodyPr wrap="square" lIns="0" tIns="0" rIns="0" bIns="0">
            <a:noAutofit/>
          </a:bodyPr>
          <a:lstStyle>
            <a:lvl1pPr marL="0" indent="0">
              <a:spcBef>
                <a:spcPts val="300"/>
              </a:spcBef>
              <a:spcAft>
                <a:spcPts val="300"/>
              </a:spcAft>
              <a:buClr>
                <a:srgbClr val="000000"/>
              </a:buClr>
              <a:buSzPct val="110000"/>
              <a:buFont typeface="Arial" pitchFamily="34" charset="0"/>
              <a:buNone/>
              <a:defRPr sz="1400">
                <a:solidFill>
                  <a:schemeClr val="tx1"/>
                </a:solidFill>
                <a:latin typeface="Arial" pitchFamily="34" charset="0"/>
              </a:defRPr>
            </a:lvl1pPr>
            <a:lvl2pPr marL="179388" indent="-179388">
              <a:spcBef>
                <a:spcPts val="300"/>
              </a:spcBef>
              <a:spcAft>
                <a:spcPts val="300"/>
              </a:spcAft>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300"/>
              </a:spcBef>
              <a:spcAft>
                <a:spcPts val="300"/>
              </a:spcAft>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300"/>
              </a:spcBef>
              <a:spcAft>
                <a:spcPts val="300"/>
              </a:spcAft>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300"/>
              </a:spcBef>
              <a:spcAft>
                <a:spcPts val="300"/>
              </a:spcAft>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0">
            <a:extLst>
              <a:ext uri="{FF2B5EF4-FFF2-40B4-BE49-F238E27FC236}">
                <a16:creationId xmlns:a16="http://schemas.microsoft.com/office/drawing/2014/main" id="{CB4D72BA-319F-9C42-8FE1-19A9526DF340}"/>
              </a:ext>
            </a:extLst>
          </p:cNvPr>
          <p:cNvSpPr>
            <a:spLocks noGrp="1"/>
          </p:cNvSpPr>
          <p:nvPr>
            <p:ph sz="quarter" idx="33" hasCustomPrompt="1"/>
          </p:nvPr>
        </p:nvSpPr>
        <p:spPr>
          <a:xfrm>
            <a:off x="7621437" y="1728188"/>
            <a:ext cx="3813326" cy="3632467"/>
          </a:xfrm>
          <a:prstGeom prst="rect">
            <a:avLst/>
          </a:prstGeom>
        </p:spPr>
        <p:txBody>
          <a:bodyPr wrap="square" lIns="0" tIns="0" rIns="0" bIns="0" anchor="t">
            <a:noAutofit/>
          </a:bodyPr>
          <a:lstStyle>
            <a:lvl1pPr marL="0" indent="0">
              <a:spcBef>
                <a:spcPts val="300"/>
              </a:spcBef>
              <a:spcAft>
                <a:spcPts val="300"/>
              </a:spcAft>
              <a:buClr>
                <a:srgbClr val="000000"/>
              </a:buClr>
              <a:buSzPct val="110000"/>
              <a:buFont typeface="Arial" pitchFamily="34" charset="0"/>
              <a:buNone/>
              <a:defRPr sz="1800" baseline="0">
                <a:solidFill>
                  <a:schemeClr val="tx1"/>
                </a:solidFill>
                <a:latin typeface="Arial" pitchFamily="34" charset="0"/>
              </a:defRPr>
            </a:lvl1pPr>
            <a:lvl2pPr marL="179388" indent="-179388">
              <a:spcBef>
                <a:spcPts val="300"/>
              </a:spcBef>
              <a:spcAft>
                <a:spcPts val="300"/>
              </a:spcAft>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300"/>
              </a:spcBef>
              <a:spcAft>
                <a:spcPts val="300"/>
              </a:spcAft>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300"/>
              </a:spcBef>
              <a:spcAft>
                <a:spcPts val="300"/>
              </a:spcAft>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300"/>
              </a:spcBef>
              <a:spcAft>
                <a:spcPts val="300"/>
              </a:spcAft>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Insert testimonial here</a:t>
            </a:r>
          </a:p>
        </p:txBody>
      </p:sp>
      <p:sp>
        <p:nvSpPr>
          <p:cNvPr id="19" name="Text Placeholder 23"/>
          <p:cNvSpPr>
            <a:spLocks noGrp="1"/>
          </p:cNvSpPr>
          <p:nvPr>
            <p:ph type="body" sz="quarter" idx="32" hasCustomPrompt="1"/>
          </p:nvPr>
        </p:nvSpPr>
        <p:spPr>
          <a:xfrm>
            <a:off x="7620000" y="5513777"/>
            <a:ext cx="3804693" cy="579048"/>
          </a:xfrm>
          <a:prstGeom prst="rect">
            <a:avLst/>
          </a:prstGeom>
        </p:spPr>
        <p:txBody>
          <a:bodyPr lIns="0" tIns="0" rIns="0" bIns="0"/>
          <a:lstStyle>
            <a:lvl1pPr marL="0" indent="0">
              <a:buNone/>
              <a:defRPr sz="1400" b="1" baseline="0"/>
            </a:lvl1pPr>
            <a:lvl5pPr>
              <a:defRPr/>
            </a:lvl5pPr>
          </a:lstStyle>
          <a:p>
            <a:pPr lvl="0"/>
            <a:r>
              <a:rPr lang="en-US" dirty="0"/>
              <a:t>Name</a:t>
            </a:r>
            <a:br>
              <a:rPr lang="en-US" dirty="0"/>
            </a:br>
            <a:r>
              <a:rPr lang="en-US" dirty="0"/>
              <a:t>Role, Organization</a:t>
            </a:r>
          </a:p>
        </p:txBody>
      </p:sp>
      <p:sp>
        <p:nvSpPr>
          <p:cNvPr id="13" name="Rectangle 12">
            <a:extLst>
              <a:ext uri="{C183D7F6-B498-43B3-948B-1728B52AA6E4}">
                <adec:decorative xmlns:adec="http://schemas.microsoft.com/office/drawing/2017/decorative" val="1"/>
              </a:ext>
            </a:extLst>
          </p:cNvPr>
          <p:cNvSpPr/>
          <p:nvPr userDrawn="1"/>
        </p:nvSpPr>
        <p:spPr bwMode="gray">
          <a:xfrm>
            <a:off x="7620000" y="1478281"/>
            <a:ext cx="762000" cy="45719"/>
          </a:xfrm>
          <a:prstGeom prst="rect">
            <a:avLst/>
          </a:prstGeom>
          <a:gradFill>
            <a:gsLst>
              <a:gs pos="0">
                <a:srgbClr val="E31937"/>
              </a:gs>
              <a:gs pos="60000">
                <a:srgbClr val="A82465"/>
              </a:gs>
              <a:gs pos="100000">
                <a:srgbClr val="5236AB"/>
              </a:gs>
            </a:gsLst>
            <a:lin ang="0" scaled="1"/>
          </a:gra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2" name="Text Placeholder 68" descr="Indicates this is a case study slide">
            <a:extLst>
              <a:ext uri="{FF2B5EF4-FFF2-40B4-BE49-F238E27FC236}">
                <a16:creationId xmlns:a16="http://schemas.microsoft.com/office/drawing/2014/main" id="{8D63A102-8614-3FF3-0870-B7EF673F459B}"/>
              </a:ext>
            </a:extLst>
          </p:cNvPr>
          <p:cNvSpPr txBox="1">
            <a:spLocks/>
          </p:cNvSpPr>
          <p:nvPr userDrawn="1"/>
        </p:nvSpPr>
        <p:spPr>
          <a:xfrm>
            <a:off x="8377238" y="6266560"/>
            <a:ext cx="2332037" cy="173736"/>
          </a:xfrm>
          <a:prstGeom prst="rect">
            <a:avLst/>
          </a:prstGeom>
          <a:noFill/>
        </p:spPr>
        <p:txBody>
          <a:bodyPr lIns="0" tIns="0" rIns="0" bIns="0" anchor="ctr" anchorCtr="0"/>
          <a:lstStyle>
            <a:lvl1pPr marL="0" indent="-34290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CA" dirty="0">
                <a:solidFill>
                  <a:schemeClr val="accent6">
                    <a:lumMod val="50000"/>
                  </a:schemeClr>
                </a:solidFill>
              </a:rPr>
              <a:t>CASE STUDY</a:t>
            </a:r>
            <a:endParaRPr lang="en-CA" dirty="0">
              <a:solidFill>
                <a:schemeClr val="accent3"/>
              </a:solidFill>
            </a:endParaRPr>
          </a:p>
        </p:txBody>
      </p:sp>
      <p:sp>
        <p:nvSpPr>
          <p:cNvPr id="9" name="Slide Number Placeholder 5">
            <a:extLst>
              <a:ext uri="{FF2B5EF4-FFF2-40B4-BE49-F238E27FC236}">
                <a16:creationId xmlns:a16="http://schemas.microsoft.com/office/drawing/2014/main" id="{96C90E80-0F01-CB43-888D-EFAF331BF71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08933325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10" name="Image 9">
            <a:extLst>
              <a:ext uri="{FF2B5EF4-FFF2-40B4-BE49-F238E27FC236}">
                <a16:creationId xmlns:a16="http://schemas.microsoft.com/office/drawing/2014/main" id="{F651954F-2676-5244-99E5-686FBF8B3F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763" y="5372174"/>
            <a:ext cx="1549400" cy="720651"/>
          </a:xfrm>
          <a:prstGeom prst="rect">
            <a:avLst/>
          </a:prstGeom>
        </p:spPr>
      </p:pic>
      <p:sp>
        <p:nvSpPr>
          <p:cNvPr id="12" name="Picture Placeholder 2"/>
          <p:cNvSpPr>
            <a:spLocks noGrp="1"/>
          </p:cNvSpPr>
          <p:nvPr>
            <p:ph type="pic" sz="quarter" idx="16"/>
          </p:nvPr>
        </p:nvSpPr>
        <p:spPr>
          <a:xfrm>
            <a:off x="6142038" y="777875"/>
            <a:ext cx="5308600" cy="5295900"/>
          </a:xfrm>
          <a:prstGeom prst="rect">
            <a:avLst/>
          </a:prstGeom>
        </p:spPr>
        <p:txBody>
          <a:bodyPr/>
          <a:lstStyle>
            <a:lvl1pPr marL="0" indent="0">
              <a:buNone/>
              <a:defRPr/>
            </a:lvl1pPr>
          </a:lstStyle>
          <a:p>
            <a:r>
              <a:rPr lang="en-US" dirty="0"/>
              <a:t>Click icon to add picture</a:t>
            </a:r>
            <a:endParaRPr lang="en-GB" dirty="0"/>
          </a:p>
        </p:txBody>
      </p:sp>
    </p:spTree>
    <p:extLst>
      <p:ext uri="{BB962C8B-B14F-4D97-AF65-F5344CB8AC3E}">
        <p14:creationId xmlns:p14="http://schemas.microsoft.com/office/powerpoint/2010/main" val="3703105742"/>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Cover page - Graphic device A gradient">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B142EA7E-7671-1041-9B84-5BBD9C4FE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763" y="5372174"/>
            <a:ext cx="1549400" cy="720651"/>
          </a:xfrm>
          <a:prstGeom prst="rect">
            <a:avLst/>
          </a:prstGeom>
        </p:spPr>
      </p:pic>
      <p:sp>
        <p:nvSpPr>
          <p:cNvPr id="10"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6127844" y="773451"/>
            <a:ext cx="5308296" cy="5308294"/>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Tree>
    <p:extLst>
      <p:ext uri="{BB962C8B-B14F-4D97-AF65-F5344CB8AC3E}">
        <p14:creationId xmlns:p14="http://schemas.microsoft.com/office/powerpoint/2010/main" val="4192143128"/>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510988537"/>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4091561660"/>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Espace réservé du numéro de diapositive 2"/>
          <p:cNvSpPr>
            <a:spLocks noGrp="1"/>
          </p:cNvSpPr>
          <p:nvPr>
            <p:ph type="sldNum" sz="quarter" idx="10"/>
          </p:nvPr>
        </p:nvSpPr>
        <p:spPr>
          <a:xfrm>
            <a:off x="11163034" y="6264308"/>
            <a:ext cx="262204" cy="178194"/>
          </a:xfrm>
          <a:prstGeom prst="rect">
            <a:avLst/>
          </a:prstGeom>
        </p:spPr>
        <p:txBody>
          <a:bodyPr>
            <a:noAutofit/>
          </a:bodyPr>
          <a:lstStyle/>
          <a:p>
            <a:fld id="{525A3C56-E491-49B2-93F3-63532DF516BC}" type="slidenum">
              <a:rPr lang="en-CA" smtClean="0"/>
              <a:pPr/>
              <a:t>‹#›</a:t>
            </a:fld>
            <a:endParaRPr lang="en-CA" dirty="0"/>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dirty="0"/>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ts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Subtitle, if required</a:t>
            </a:r>
            <a:endParaRPr lang="en-CA" dirty="0"/>
          </a:p>
        </p:txBody>
      </p:sp>
      <p:sp>
        <p:nvSpPr>
          <p:cNvPr id="10" name="TextBox 95" descr="Copyright_box&#10;">
            <a:extLst>
              <a:ext uri="{FF2B5EF4-FFF2-40B4-BE49-F238E27FC236}">
                <a16:creationId xmlns:a16="http://schemas.microsoft.com/office/drawing/2014/main" id="{D02A02E0-0D17-AB40-909D-5C93015337FF}"/>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611918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1400007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FA5DBCA-C3A7-554C-80CD-9B2E51986E26}"/>
              </a:ext>
            </a:extLst>
          </p:cNvPr>
          <p:cNvSpPr>
            <a:spLocks noGrp="1"/>
          </p:cNvSpPr>
          <p:nvPr>
            <p:ph type="sldNum" sz="quarter" idx="10"/>
          </p:nvPr>
        </p:nvSpPr>
        <p:spPr>
          <a:xfrm>
            <a:off x="11163034" y="6264308"/>
            <a:ext cx="262204" cy="178194"/>
          </a:xfrm>
          <a:prstGeom prst="rect">
            <a:avLst/>
          </a:prstGeom>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12700" marR="0" lvl="0" indent="-1270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Agenda item 4</a:t>
            </a:r>
            <a:endParaRPr lang="en-CA" dirty="0"/>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a:off x="1758462" y="38910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1381806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6763" y="684000"/>
            <a:ext cx="10658475" cy="576262"/>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a:extLst>
              <a:ext uri="{FF2B5EF4-FFF2-40B4-BE49-F238E27FC236}">
                <a16:creationId xmlns:a16="http://schemas.microsoft.com/office/drawing/2014/main" id="{72679693-BA13-5E4E-91BE-1606A75B027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3777668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genda Page - 2">
    <p:spTree>
      <p:nvGrpSpPr>
        <p:cNvPr id="1" name=""/>
        <p:cNvGrpSpPr/>
        <p:nvPr/>
      </p:nvGrpSpPr>
      <p:grpSpPr>
        <a:xfrm>
          <a:off x="0" y="0"/>
          <a:ext cx="0" cy="0"/>
          <a:chOff x="0" y="0"/>
          <a:chExt cx="0" cy="0"/>
        </a:xfrm>
      </p:grpSpPr>
      <p:sp>
        <p:nvSpPr>
          <p:cNvPr id="4" name="Espace réservé du numéro de diapositive 2">
            <a:extLst>
              <a:ext uri="{FF2B5EF4-FFF2-40B4-BE49-F238E27FC236}">
                <a16:creationId xmlns:a16="http://schemas.microsoft.com/office/drawing/2014/main" id="{051FC886-5646-8B42-8205-7F4812E4D689}"/>
              </a:ext>
            </a:extLst>
          </p:cNvPr>
          <p:cNvSpPr>
            <a:spLocks noGrp="1"/>
          </p:cNvSpPr>
          <p:nvPr>
            <p:ph type="sldNum" sz="quarter" idx="10"/>
          </p:nvPr>
        </p:nvSpPr>
        <p:spPr>
          <a:xfrm>
            <a:off x="11163034" y="6264308"/>
            <a:ext cx="261660" cy="169200"/>
          </a:xfrm>
          <a:prstGeom prst="rect">
            <a:avLst/>
          </a:prstGeom>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36B801A2-3BBA-D34D-B59B-5F9C931D8302}"/>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6" name="Content Placeholder 20">
            <a:extLst>
              <a:ext uri="{FF2B5EF4-FFF2-40B4-BE49-F238E27FC236}">
                <a16:creationId xmlns:a16="http://schemas.microsoft.com/office/drawing/2014/main" id="{AB9681C4-46B2-EC4E-A70D-F0356834CC09}"/>
              </a:ext>
            </a:extLst>
          </p:cNvPr>
          <p:cNvSpPr>
            <a:spLocks noGrp="1"/>
          </p:cNvSpPr>
          <p:nvPr>
            <p:ph sz="quarter" idx="17"/>
          </p:nvPr>
        </p:nvSpPr>
        <p:spPr>
          <a:xfrm>
            <a:off x="1558924" y="1557338"/>
            <a:ext cx="4573589" cy="4535487"/>
          </a:xfrm>
          <a:prstGeom prst="rect">
            <a:avLst/>
          </a:prstGeom>
        </p:spPr>
        <p:txBody>
          <a:bodyPr lIns="0" tIns="0" rIns="0" bIns="0">
            <a:noAutofit/>
          </a:bodyPr>
          <a:lstStyle>
            <a:lvl1pPr marL="0" indent="0">
              <a:lnSpc>
                <a:spcPts val="5400"/>
              </a:lnSpc>
              <a:spcBef>
                <a:spcPts val="0"/>
              </a:spcBef>
              <a:buClr>
                <a:schemeClr val="accent2"/>
              </a:buClr>
              <a:buSzPct val="110000"/>
              <a:buFont typeface="Arial" pitchFamily="34" charset="0"/>
              <a:buNone/>
              <a:defRPr sz="1800" b="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p:txBody>
      </p:sp>
      <p:sp>
        <p:nvSpPr>
          <p:cNvPr id="7" name="Content Placeholder 20">
            <a:extLst>
              <a:ext uri="{FF2B5EF4-FFF2-40B4-BE49-F238E27FC236}">
                <a16:creationId xmlns:a16="http://schemas.microsoft.com/office/drawing/2014/main" id="{09DD2003-6023-7048-9D93-408F3C5A6595}"/>
              </a:ext>
            </a:extLst>
          </p:cNvPr>
          <p:cNvSpPr>
            <a:spLocks noGrp="1"/>
          </p:cNvSpPr>
          <p:nvPr>
            <p:ph sz="quarter" idx="18"/>
          </p:nvPr>
        </p:nvSpPr>
        <p:spPr>
          <a:xfrm>
            <a:off x="6888163" y="1557338"/>
            <a:ext cx="4537076" cy="4535487"/>
          </a:xfrm>
          <a:prstGeom prst="rect">
            <a:avLst/>
          </a:prstGeom>
        </p:spPr>
        <p:txBody>
          <a:bodyPr lIns="0" tIns="0" rIns="0" bIns="0">
            <a:noAutofit/>
          </a:bodyPr>
          <a:lstStyle>
            <a:lvl1pPr marL="0" indent="0">
              <a:lnSpc>
                <a:spcPts val="5400"/>
              </a:lnSpc>
              <a:spcBef>
                <a:spcPts val="0"/>
              </a:spcBef>
              <a:buClr>
                <a:schemeClr val="accent2"/>
              </a:buClr>
              <a:buSzPct val="110000"/>
              <a:buFont typeface="Arial" pitchFamily="34" charset="0"/>
              <a:buNone/>
              <a:defRPr sz="1800" b="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p:txBody>
      </p:sp>
    </p:spTree>
    <p:extLst>
      <p:ext uri="{BB962C8B-B14F-4D97-AF65-F5344CB8AC3E}">
        <p14:creationId xmlns:p14="http://schemas.microsoft.com/office/powerpoint/2010/main" val="89554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1" y="3429000"/>
            <a:ext cx="6135291" cy="3429000"/>
          </a:xfrm>
          <a:prstGeom prst="rect">
            <a:avLst/>
          </a:prstGeom>
          <a:gradFill flip="none" rotWithShape="1">
            <a:gsLst>
              <a:gs pos="60000">
                <a:srgbClr val="A82465"/>
              </a:gs>
              <a:gs pos="0">
                <a:srgbClr val="E31937"/>
              </a:gs>
              <a:gs pos="100000">
                <a:srgbClr val="5236AB"/>
              </a:gs>
            </a:gsLst>
            <a:lin ang="1080000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anose="020B0604020202020204" pitchFamily="34" charset="0"/>
              <a:buNone/>
              <a:defRPr sz="2000">
                <a:solidFill>
                  <a:schemeClr val="tx1"/>
                </a:solidFill>
              </a:defRPr>
            </a:lvl1pPr>
            <a:lvl2pPr algn="l">
              <a:buClr>
                <a:srgbClr val="000000"/>
              </a:buClr>
              <a:buFont typeface="Arial" panose="020B0604020202020204" pitchFamily="34" charset="0"/>
              <a:buChar char="•"/>
              <a:defRPr sz="1800">
                <a:solidFill>
                  <a:schemeClr val="tx1"/>
                </a:solidFill>
              </a:defRPr>
            </a:lvl2pPr>
            <a:lvl3pPr algn="l">
              <a:buClr>
                <a:srgbClr val="000000"/>
              </a:buClr>
              <a:buFont typeface="Arial" panose="020B0604020202020204" pitchFamily="34" charset="0"/>
              <a:buChar char="–"/>
              <a:defRPr lang="en-US" sz="1400" kern="1200" dirty="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890" y="0"/>
            <a:ext cx="6134400"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ts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Title</a:t>
            </a:r>
            <a:endParaRPr lang="en-US" dirty="0"/>
          </a:p>
        </p:txBody>
      </p:sp>
      <p:sp>
        <p:nvSpPr>
          <p:cNvPr id="8" name="TextBox 95" descr="Copyright_box&#10;">
            <a:extLst>
              <a:ext uri="{FF2B5EF4-FFF2-40B4-BE49-F238E27FC236}">
                <a16:creationId xmlns:a16="http://schemas.microsoft.com/office/drawing/2014/main" id="{6A41C026-3AD7-3149-A25D-6036C299BBD8}"/>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9" name="Espace réservé du numéro de diapositive 2">
            <a:extLst>
              <a:ext uri="{FF2B5EF4-FFF2-40B4-BE49-F238E27FC236}">
                <a16:creationId xmlns:a16="http://schemas.microsoft.com/office/drawing/2014/main" id="{A28B614A-AA06-2540-83E7-D007DDE7C306}"/>
              </a:ext>
            </a:extLst>
          </p:cNvPr>
          <p:cNvSpPr>
            <a:spLocks noGrp="1"/>
          </p:cNvSpPr>
          <p:nvPr>
            <p:ph type="sldNum" sz="quarter" idx="10"/>
          </p:nvPr>
        </p:nvSpPr>
        <p:spPr>
          <a:xfrm>
            <a:off x="11163034" y="6264308"/>
            <a:ext cx="261660" cy="169200"/>
          </a:xfrm>
          <a:prstGeom prst="rect">
            <a:avLst/>
          </a:prstGeom>
        </p:spPr>
        <p:txBody>
          <a:bodyPr>
            <a:noAutofit/>
          </a:bodyPr>
          <a:lstStyle/>
          <a:p>
            <a:fld id="{525A3C56-E491-49B2-93F3-63532DF516BC}" type="slidenum">
              <a:rPr lang="en-CA" smtClean="0"/>
              <a:pPr/>
              <a:t>‹#›</a:t>
            </a:fld>
            <a:endParaRPr lang="en-CA" dirty="0"/>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Text</a:t>
            </a:r>
          </a:p>
        </p:txBody>
      </p:sp>
    </p:spTree>
    <p:extLst>
      <p:ext uri="{BB962C8B-B14F-4D97-AF65-F5344CB8AC3E}">
        <p14:creationId xmlns:p14="http://schemas.microsoft.com/office/powerpoint/2010/main" val="20744246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32512"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dirty="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add title</a:t>
            </a:r>
            <a:endParaRPr lang="en-US" dirty="0"/>
          </a:p>
        </p:txBody>
      </p:sp>
      <p:sp>
        <p:nvSpPr>
          <p:cNvPr id="10" name="Espace réservé du numéro de diapositive 2">
            <a:extLst>
              <a:ext uri="{FF2B5EF4-FFF2-40B4-BE49-F238E27FC236}">
                <a16:creationId xmlns:a16="http://schemas.microsoft.com/office/drawing/2014/main" id="{B0CC5908-9650-874C-A596-9018501B857C}"/>
              </a:ext>
            </a:extLst>
          </p:cNvPr>
          <p:cNvSpPr>
            <a:spLocks noGrp="1"/>
          </p:cNvSpPr>
          <p:nvPr>
            <p:ph type="sldNum" sz="quarter" idx="4"/>
          </p:nvPr>
        </p:nvSpPr>
        <p:spPr>
          <a:xfrm>
            <a:off x="11163034" y="6264308"/>
            <a:ext cx="261660" cy="169200"/>
          </a:xfrm>
          <a:prstGeom prst="rect">
            <a:avLst/>
          </a:prstGeom>
        </p:spPr>
        <p:txBody>
          <a:bodyPr>
            <a:noAutofit/>
          </a:bodyPr>
          <a:lstStyle>
            <a:lvl1pPr>
              <a:defRPr>
                <a:solidFill>
                  <a:schemeClr val="bg2"/>
                </a:solidFill>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5779858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8463E-6F5A-C34E-9F76-CF7CF438D3F3}"/>
              </a:ext>
            </a:extLst>
          </p:cNvPr>
          <p:cNvSpPr/>
          <p:nvPr userDrawn="1"/>
        </p:nvSpPr>
        <p:spPr bwMode="gray">
          <a:xfrm>
            <a:off x="0" y="0"/>
            <a:ext cx="12196800" cy="32148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7B4D4F43-FCC4-7940-BF26-80BC3EFA5D28}"/>
              </a:ext>
            </a:extLst>
          </p:cNvPr>
          <p:cNvSpPr>
            <a:spLocks noGrp="1"/>
          </p:cNvSpPr>
          <p:nvPr>
            <p:ph type="body" sz="quarter" idx="19" hasCustomPrompt="1"/>
          </p:nvPr>
        </p:nvSpPr>
        <p:spPr bwMode="white">
          <a:xfrm>
            <a:off x="766763" y="713658"/>
            <a:ext cx="10658475" cy="1873625"/>
          </a:xfrm>
          <a:prstGeom prst="rect">
            <a:avLst/>
          </a:prstGeom>
        </p:spPr>
        <p:txBody>
          <a:bodyPr lIns="0" tIns="0" rIns="0" bIns="0"/>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p>
        </p:txBody>
      </p:sp>
      <p:sp>
        <p:nvSpPr>
          <p:cNvPr id="6" name="Text Placeholder 7">
            <a:extLst>
              <a:ext uri="{FF2B5EF4-FFF2-40B4-BE49-F238E27FC236}">
                <a16:creationId xmlns:a16="http://schemas.microsoft.com/office/drawing/2014/main" id="{8B55AD79-E89E-F94C-8E6E-47E81BAAFE81}"/>
              </a:ext>
            </a:extLst>
          </p:cNvPr>
          <p:cNvSpPr>
            <a:spLocks noGrp="1"/>
          </p:cNvSpPr>
          <p:nvPr>
            <p:ph type="body" sz="quarter" idx="20" hasCustomPrompt="1"/>
          </p:nvPr>
        </p:nvSpPr>
        <p:spPr>
          <a:xfrm>
            <a:off x="766763" y="3429000"/>
            <a:ext cx="3060700" cy="2663825"/>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7" name="Text Placeholder 7">
            <a:extLst>
              <a:ext uri="{FF2B5EF4-FFF2-40B4-BE49-F238E27FC236}">
                <a16:creationId xmlns:a16="http://schemas.microsoft.com/office/drawing/2014/main" id="{490C4A5E-806F-B449-9FC2-674DB43D3774}"/>
              </a:ext>
            </a:extLst>
          </p:cNvPr>
          <p:cNvSpPr>
            <a:spLocks noGrp="1"/>
          </p:cNvSpPr>
          <p:nvPr>
            <p:ph type="body" sz="quarter" idx="21" hasCustomPrompt="1"/>
          </p:nvPr>
        </p:nvSpPr>
        <p:spPr>
          <a:xfrm>
            <a:off x="8401050" y="3429000"/>
            <a:ext cx="3024188"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8" name="Text Placeholder 7">
            <a:extLst>
              <a:ext uri="{FF2B5EF4-FFF2-40B4-BE49-F238E27FC236}">
                <a16:creationId xmlns:a16="http://schemas.microsoft.com/office/drawing/2014/main" id="{2BA1CE38-9517-C04D-BD3C-785CE4AAB523}"/>
              </a:ext>
            </a:extLst>
          </p:cNvPr>
          <p:cNvSpPr>
            <a:spLocks noGrp="1"/>
          </p:cNvSpPr>
          <p:nvPr>
            <p:ph type="body" sz="quarter" idx="22" hasCustomPrompt="1"/>
          </p:nvPr>
        </p:nvSpPr>
        <p:spPr>
          <a:xfrm>
            <a:off x="4583113" y="3429000"/>
            <a:ext cx="3025776"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9" name="Espace réservé du numéro de diapositive 2">
            <a:extLst>
              <a:ext uri="{FF2B5EF4-FFF2-40B4-BE49-F238E27FC236}">
                <a16:creationId xmlns:a16="http://schemas.microsoft.com/office/drawing/2014/main" id="{F7397D48-6C1F-0F4B-81AD-71A51B496E9A}"/>
              </a:ext>
            </a:extLst>
          </p:cNvPr>
          <p:cNvSpPr>
            <a:spLocks noGrp="1"/>
          </p:cNvSpPr>
          <p:nvPr>
            <p:ph type="sldNum" sz="quarter" idx="10"/>
          </p:nvPr>
        </p:nvSpPr>
        <p:spPr>
          <a:xfrm>
            <a:off x="11163034" y="6264308"/>
            <a:ext cx="261660" cy="169200"/>
          </a:xfrm>
          <a:prstGeom prst="rect">
            <a:avLst/>
          </a:prstGeo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885776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dirty="0"/>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dirty="0"/>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dirty="0"/>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dirty="0"/>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dirty="0"/>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a:prstGeom prst="rect">
            <a:avLst/>
          </a:prstGeom>
        </p:spPr>
        <p:txBody>
          <a:bodyPr>
            <a:noAutofit/>
          </a:bodyPr>
          <a:lstStyle/>
          <a:p>
            <a:fld id="{525A3C56-E491-49B2-93F3-63532DF516BC}" type="slidenum">
              <a:rPr lang="en-CA" smtClean="0"/>
              <a:pPr/>
              <a:t>‹#›</a:t>
            </a:fld>
            <a:endParaRPr lang="en-CA" dirty="0"/>
          </a:p>
        </p:txBody>
      </p:sp>
      <p:sp>
        <p:nvSpPr>
          <p:cNvPr id="3" name="ZoneTexte 2">
            <a:extLst>
              <a:ext uri="{FF2B5EF4-FFF2-40B4-BE49-F238E27FC236}">
                <a16:creationId xmlns:a16="http://schemas.microsoft.com/office/drawing/2014/main" id="{61B21103-E2FC-9A4F-B1FC-101DCF00FDC0}"/>
              </a:ext>
            </a:extLst>
          </p:cNvPr>
          <p:cNvSpPr txBox="1"/>
          <p:nvPr userDrawn="1"/>
        </p:nvSpPr>
        <p:spPr>
          <a:xfrm>
            <a:off x="12708835" y="1311965"/>
            <a:ext cx="0" cy="0"/>
          </a:xfrm>
          <a:prstGeom prst="rect">
            <a:avLst/>
          </a:prstGeom>
        </p:spPr>
        <p:txBody>
          <a:bodyPr vert="horz" wrap="none" lIns="0" tIns="0" rIns="0" bIns="0" rtlCol="0" anchor="t" anchorCtr="0">
            <a:noAutofit/>
          </a:bodyPr>
          <a:lstStyle/>
          <a:p>
            <a:pPr algn="l"/>
            <a:endParaRPr lang="en-CA" dirty="0"/>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Resume</a:t>
            </a:r>
          </a:p>
        </p:txBody>
      </p:sp>
    </p:spTree>
    <p:extLst>
      <p:ext uri="{BB962C8B-B14F-4D97-AF65-F5344CB8AC3E}">
        <p14:creationId xmlns:p14="http://schemas.microsoft.com/office/powerpoint/2010/main" val="40725113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dirty="0"/>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ts val="0"/>
              </a:spcBef>
              <a:buNone/>
              <a:defRPr sz="2800" b="0">
                <a:solidFill>
                  <a:schemeClr val="bg2"/>
                </a:solidFill>
              </a:defRPr>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Role description</a:t>
            </a: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a:prstGeom prst="rect">
            <a:avLst/>
          </a:prstGeom>
        </p:spPr>
        <p:txBody>
          <a:bodyPr>
            <a:noAutofit/>
          </a:bodyPr>
          <a:lstStyle/>
          <a:p>
            <a:fld id="{525A3C56-E491-49B2-93F3-63532DF516BC}" type="slidenum">
              <a:rPr lang="en-CA" smtClean="0"/>
              <a:pPr/>
              <a:t>‹#›</a:t>
            </a:fld>
            <a:endParaRPr lang="en-CA" dirty="0"/>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Skills</a:t>
            </a:r>
          </a:p>
        </p:txBody>
      </p:sp>
      <p:sp>
        <p:nvSpPr>
          <p:cNvPr id="57" name="TextBox 95" descr="Copyright_box&#10;">
            <a:extLst>
              <a:ext uri="{FF2B5EF4-FFF2-40B4-BE49-F238E27FC236}">
                <a16:creationId xmlns:a16="http://schemas.microsoft.com/office/drawing/2014/main" id="{F3496105-D24A-B74D-8B49-1FCD491E2001}"/>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dirty="0"/>
              <a:t>Resume</a:t>
            </a:r>
          </a:p>
        </p:txBody>
      </p:sp>
    </p:spTree>
    <p:extLst>
      <p:ext uri="{BB962C8B-B14F-4D97-AF65-F5344CB8AC3E}">
        <p14:creationId xmlns:p14="http://schemas.microsoft.com/office/powerpoint/2010/main" val="8155446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a:xfrm>
            <a:off x="11163034" y="6264308"/>
            <a:ext cx="262204" cy="178194"/>
          </a:xfrm>
          <a:prstGeom prst="rect">
            <a:avLst/>
          </a:prstGeom>
        </p:spPr>
        <p:txBody>
          <a:bodyPr>
            <a:noAutofit/>
          </a:bodyPr>
          <a:lstStyle/>
          <a:p>
            <a:fld id="{525A3C56-E491-49B2-93F3-63532DF516BC}" type="slidenum">
              <a:rPr lang="en-CA" smtClean="0"/>
              <a:pPr/>
              <a:t>‹#›</a:t>
            </a:fld>
            <a:endParaRPr lang="en-CA"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7647047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a:xfrm>
            <a:off x="11163034" y="6264308"/>
            <a:ext cx="262204" cy="178194"/>
          </a:xfrm>
          <a:prstGeom prst="rect">
            <a:avLst/>
          </a:prstGeom>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5177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dirty="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8458842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a:xfrm>
            <a:off x="11163034" y="6264308"/>
            <a:ext cx="262204" cy="178194"/>
          </a:xfrm>
          <a:prstGeom prst="rect">
            <a:avLst/>
          </a:prstGeom>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800404"/>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40144539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a:xfrm>
            <a:off x="11163034" y="6264308"/>
            <a:ext cx="262204" cy="178194"/>
          </a:xfrm>
          <a:prstGeom prst="rect">
            <a:avLst/>
          </a:prstGeom>
        </p:spPr>
        <p:txBody>
          <a:bodyPr>
            <a:noAutofit/>
          </a:bodyPr>
          <a:lstStyle/>
          <a:p>
            <a:fld id="{525A3C56-E491-49B2-93F3-63532DF516BC}" type="slidenum">
              <a:rPr lang="en-CA" smtClean="0"/>
              <a:pPr/>
              <a:t>‹#›</a:t>
            </a:fld>
            <a:endParaRPr lang="en-CA"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Tree>
    <p:extLst>
      <p:ext uri="{BB962C8B-B14F-4D97-AF65-F5344CB8AC3E}">
        <p14:creationId xmlns:p14="http://schemas.microsoft.com/office/powerpoint/2010/main" val="22508480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a:xfrm>
            <a:off x="11163034" y="6264308"/>
            <a:ext cx="262204" cy="178194"/>
          </a:xfrm>
          <a:prstGeom prst="rect">
            <a:avLst/>
          </a:prstGeom>
        </p:spPr>
        <p:txBody>
          <a:bodyPr>
            <a:noAutofit/>
          </a:bodyPr>
          <a:lstStyle/>
          <a:p>
            <a:fld id="{525A3C56-E491-49B2-93F3-63532DF516BC}" type="slidenum">
              <a:rPr lang="en-CA" smtClean="0"/>
              <a:pPr/>
              <a:t>‹#›</a:t>
            </a:fld>
            <a:endParaRPr lang="en-CA" dirty="0"/>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ts val="0"/>
              </a:spcBef>
              <a:buNone/>
              <a:defRPr sz="1200"/>
            </a:lvl1pPr>
          </a:lstStyle>
          <a:p>
            <a:r>
              <a:rPr lang="fr-CA" dirty="0"/>
              <a:t>Cliquez sur l'icône pour ajouter une image</a:t>
            </a:r>
            <a:endParaRPr lang="fr-FR" dirty="0"/>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ts val="0"/>
              </a:spcBef>
              <a:buNone/>
              <a:defRPr sz="1200"/>
            </a:lvl1pPr>
          </a:lstStyle>
          <a:p>
            <a:r>
              <a:rPr lang="fr-CA" dirty="0"/>
              <a:t>Cliquez sur l'icône pour ajouter une image</a:t>
            </a:r>
            <a:endParaRPr lang="fr-FR" dirty="0"/>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ts val="0"/>
              </a:spcBef>
              <a:buNone/>
              <a:defRPr sz="1200"/>
            </a:lvl1pPr>
          </a:lstStyle>
          <a:p>
            <a:r>
              <a:rPr lang="fr-CA" dirty="0"/>
              <a:t>Cliquez sur l'icône pour ajouter une image</a:t>
            </a:r>
            <a:endParaRPr lang="fr-FR" dirty="0"/>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ts val="0"/>
              </a:spcBef>
              <a:buNone/>
              <a:defRPr sz="1200"/>
            </a:lvl1pPr>
          </a:lstStyle>
          <a:p>
            <a:r>
              <a:rPr lang="fr-CA" dirty="0"/>
              <a:t>Cliquez sur l'icône pour ajouter une image</a:t>
            </a:r>
            <a:endParaRPr lang="fr-FR" dirty="0"/>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ts val="0"/>
              </a:spcBef>
              <a:buNone/>
              <a:defRPr sz="1200"/>
            </a:lvl1pPr>
          </a:lstStyle>
          <a:p>
            <a:r>
              <a:rPr lang="fr-CA" dirty="0"/>
              <a:t>Cliquez sur l'icône pour ajouter une image</a:t>
            </a:r>
            <a:endParaRPr lang="fr-FR" dirty="0"/>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 typeface="Arial" panose="020B0604020202020204" pitchFamily="34" charset="0"/>
              <a:buNone/>
            </a:pPr>
            <a:endParaRPr lang="en-CA" dirty="0"/>
          </a:p>
        </p:txBody>
      </p:sp>
    </p:spTree>
    <p:extLst>
      <p:ext uri="{BB962C8B-B14F-4D97-AF65-F5344CB8AC3E}">
        <p14:creationId xmlns:p14="http://schemas.microsoft.com/office/powerpoint/2010/main" val="24830595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dirty="0"/>
              <a:t>Click icon to add picture</a:t>
            </a:r>
            <a:endParaRPr lang="en-GB" dirty="0"/>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9437030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dirty="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829964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dirty="0"/>
              <a:t>Click to add text</a:t>
            </a:r>
            <a:endParaRPr lang="en-US" dirty="0"/>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dirty="0"/>
              <a:t>Click icon to add picture</a:t>
            </a:r>
            <a:endParaRPr lang="en-GB" dirty="0"/>
          </a:p>
        </p:txBody>
      </p:sp>
      <p:sp>
        <p:nvSpPr>
          <p:cNvPr id="7" name="Slide Number Placeholder 5">
            <a:extLst>
              <a:ext uri="{FF2B5EF4-FFF2-40B4-BE49-F238E27FC236}">
                <a16:creationId xmlns:a16="http://schemas.microsoft.com/office/drawing/2014/main" id="{3FA5BEA3-FBAD-324A-A722-33A5B9C7B06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7671240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dirty="0"/>
              <a:t>Click icon to add picture</a:t>
            </a:r>
            <a:endParaRPr lang="en-GB" dirty="0"/>
          </a:p>
        </p:txBody>
      </p:sp>
      <p:sp>
        <p:nvSpPr>
          <p:cNvPr id="7" name="Slide Number Placeholder 5">
            <a:extLst>
              <a:ext uri="{FF2B5EF4-FFF2-40B4-BE49-F238E27FC236}">
                <a16:creationId xmlns:a16="http://schemas.microsoft.com/office/drawing/2014/main" id="{5D8B5A1A-FC46-2349-BBB1-B939578EEBC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8110852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9" name="Slide Number Placeholder 5">
            <a:extLst>
              <a:ext uri="{FF2B5EF4-FFF2-40B4-BE49-F238E27FC236}">
                <a16:creationId xmlns:a16="http://schemas.microsoft.com/office/drawing/2014/main" id="{19E90BF8-A5EC-F044-B182-531F647CE68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4937419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5173D1E9-C3A6-5C42-AC76-11711669ACC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8005643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dirty="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7" name="Slide Number Placeholder 5">
            <a:extLst>
              <a:ext uri="{FF2B5EF4-FFF2-40B4-BE49-F238E27FC236}">
                <a16:creationId xmlns:a16="http://schemas.microsoft.com/office/drawing/2014/main" id="{470662E6-3FE4-A34A-B7BF-633F17691C6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E61AAB56-5C60-234D-ACF5-C538156D1F50}"/>
              </a:ext>
            </a:extLst>
          </p:cNvPr>
          <p:cNvSpPr txBox="1"/>
          <p:nvPr userDrawn="1"/>
        </p:nvSpPr>
        <p:spPr>
          <a:xfrm>
            <a:off x="2480310" y="94869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83490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 Graphic device A gradient">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B142EA7E-7671-1041-9B84-5BBD9C4FE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0"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6127844" y="773451"/>
            <a:ext cx="5308296" cy="5308294"/>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Tree>
    <p:extLst>
      <p:ext uri="{BB962C8B-B14F-4D97-AF65-F5344CB8AC3E}">
        <p14:creationId xmlns:p14="http://schemas.microsoft.com/office/powerpoint/2010/main" val="2079499630"/>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dirty="0"/>
              <a:t>Click to add text</a:t>
            </a:r>
            <a:endParaRPr lang="en-US" dirty="0"/>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3FA5BEA3-FBAD-324A-A722-33A5B9C7B06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696140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dirty="0"/>
              <a:t>Picture with Caption</a:t>
            </a:r>
          </a:p>
        </p:txBody>
      </p:sp>
      <p:sp>
        <p:nvSpPr>
          <p:cNvPr id="7" name="Slide Number Placeholder 5">
            <a:extLst>
              <a:ext uri="{FF2B5EF4-FFF2-40B4-BE49-F238E27FC236}">
                <a16:creationId xmlns:a16="http://schemas.microsoft.com/office/drawing/2014/main" id="{00831232-776B-724A-A622-0B2D2052FA7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4248071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dirty="0">
                <a:cs typeface="Arial" pitchFamily="34" charset="0"/>
              </a:rPr>
              <a:t>Click on the Image icon to change with a new picture located on your computer</a:t>
            </a:r>
            <a:endParaRPr lang="fr-FR" dirty="0"/>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1718986"/>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423007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dirty="0"/>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Four columns</a:t>
            </a:r>
          </a:p>
        </p:txBody>
      </p:sp>
      <p:sp>
        <p:nvSpPr>
          <p:cNvPr id="16" name="Slide Number Placeholder 5">
            <a:extLst>
              <a:ext uri="{FF2B5EF4-FFF2-40B4-BE49-F238E27FC236}">
                <a16:creationId xmlns:a16="http://schemas.microsoft.com/office/drawing/2014/main" id="{40F3EE84-E142-6541-8D93-B9456A6B3340}"/>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777242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dirty="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ECAC11E-D167-EE4C-BF01-0C0C599D9F1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7093418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11740256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a:xfrm>
            <a:off x="11163034" y="6264308"/>
            <a:ext cx="262204" cy="178194"/>
          </a:xfrm>
          <a:prstGeom prst="rect">
            <a:avLst/>
          </a:prstGeom>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0645374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6374035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dirty="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tabLst/>
              <a:defRPr sz="2000" baseline="0">
                <a:solidFill>
                  <a:schemeClr val="tx1"/>
                </a:solidFill>
                <a:latin typeface="Arial" pitchFamily="34" charset="0"/>
              </a:defRPr>
            </a:lvl2pPr>
            <a:lvl3pPr marL="538163" indent="-358775">
              <a:spcBef>
                <a:spcPts val="600"/>
              </a:spcBef>
              <a:buClr>
                <a:schemeClr val="tx1"/>
              </a:buClr>
              <a:buSzPct val="100000"/>
              <a:buFont typeface="Calibri" panose="020F0502020204030204" pitchFamily="34" charset="0"/>
              <a:buChar char="–"/>
              <a:tabLst/>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tabLst/>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tabLst/>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3F43615-B088-4842-8DD2-BA05F0EBEB5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193372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dirty="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7" name="Slide Number Placeholder 5">
            <a:extLst>
              <a:ext uri="{FF2B5EF4-FFF2-40B4-BE49-F238E27FC236}">
                <a16:creationId xmlns:a16="http://schemas.microsoft.com/office/drawing/2014/main" id="{21F4CA38-72C4-D142-8247-6221593D83D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4274431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D8B5A1A-FC46-2349-BBB1-B939578EEBC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4433725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dirty="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0495699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dirty="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Slide Number Placeholder 5">
            <a:extLst>
              <a:ext uri="{FF2B5EF4-FFF2-40B4-BE49-F238E27FC236}">
                <a16:creationId xmlns:a16="http://schemas.microsoft.com/office/drawing/2014/main" id="{D08F3D4F-4489-1549-AF20-5B88DAC9654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4003385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8E84C-B364-DA4D-B480-E2F8D7309D87}"/>
              </a:ext>
            </a:extLst>
          </p:cNvPr>
          <p:cNvSpPr>
            <a:spLocks noGrp="1"/>
          </p:cNvSpPr>
          <p:nvPr>
            <p:ph type="sldNum" sz="quarter" idx="10"/>
          </p:nvPr>
        </p:nvSpPr>
        <p:spPr>
          <a:xfrm>
            <a:off x="11163034" y="6264308"/>
            <a:ext cx="262204" cy="178194"/>
          </a:xfrm>
          <a:prstGeom prst="rect">
            <a:avLst/>
          </a:prstGeom>
        </p:spPr>
        <p:txBody>
          <a:bodyPr>
            <a:noAutofit/>
          </a:bodyPr>
          <a:lstStyle/>
          <a:p>
            <a:fld id="{525A3C56-E491-49B2-93F3-63532DF516BC}" type="slidenum">
              <a:rPr lang="en-CA" smtClean="0"/>
              <a:pPr/>
              <a:t>‹#›</a:t>
            </a:fld>
            <a:endParaRPr lang="en-CA" dirty="0"/>
          </a:p>
        </p:txBody>
      </p:sp>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dirty="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anose="020B060402020202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052297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BF8C6-FF3A-E946-B3D5-6C27E5F99464}"/>
              </a:ext>
            </a:extLst>
          </p:cNvPr>
          <p:cNvSpPr>
            <a:spLocks noGrp="1"/>
          </p:cNvSpPr>
          <p:nvPr>
            <p:ph type="sldNum" sz="quarter" idx="10"/>
          </p:nvPr>
        </p:nvSpPr>
        <p:spPr>
          <a:xfrm>
            <a:off x="11163034" y="6264308"/>
            <a:ext cx="262204" cy="178194"/>
          </a:xfrm>
          <a:prstGeom prst="rect">
            <a:avLst/>
          </a:prstGeom>
        </p:spPr>
        <p:txBody>
          <a:bodyPr>
            <a:noAutofit/>
          </a:bodyPr>
          <a:lstStyle/>
          <a:p>
            <a:fld id="{525A3C56-E491-49B2-93F3-63532DF516BC}" type="slidenum">
              <a:rPr lang="en-CA" smtClean="0"/>
              <a:pPr/>
              <a:t>‹#›</a:t>
            </a:fld>
            <a:endParaRPr lang="en-CA" dirty="0"/>
          </a:p>
        </p:txBody>
      </p:sp>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dirty="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a:extLst>
              <a:ext uri="{FF2B5EF4-FFF2-40B4-BE49-F238E27FC236}">
                <a16:creationId xmlns:a16="http://schemas.microsoft.com/office/drawing/2014/main" id="{8B6F1C2D-EAC0-104E-91F8-B5ECA6A6754C}"/>
              </a:ext>
            </a:extLst>
          </p:cNvPr>
          <p:cNvCxnSpPr>
            <a:cxnSpLocks/>
          </p:cNvCxnSpPr>
          <p:nvPr userDrawn="1"/>
        </p:nvCxnSpPr>
        <p:spPr bwMode="gray">
          <a:xfrm>
            <a:off x="4585990" y="1543377"/>
            <a:ext cx="0" cy="3977818"/>
          </a:xfrm>
          <a:prstGeom prst="line">
            <a:avLst/>
          </a:prstGeom>
          <a:noFill/>
          <a:ln w="19050">
            <a:solidFill>
              <a:schemeClr val="accent6"/>
            </a:solidFill>
            <a:round/>
            <a:headEnd/>
            <a:tailEnd/>
          </a:ln>
          <a:effectLst/>
        </p:spPr>
      </p:cxnSp>
      <p:cxnSp>
        <p:nvCxnSpPr>
          <p:cNvPr id="7" name="Straight Connector 6">
            <a:extLst>
              <a:ext uri="{FF2B5EF4-FFF2-40B4-BE49-F238E27FC236}">
                <a16:creationId xmlns:a16="http://schemas.microsoft.com/office/drawing/2014/main" id="{D3A4403B-4A6F-6C49-BB6C-AB5D0E54358A}"/>
              </a:ext>
            </a:extLst>
          </p:cNvPr>
          <p:cNvCxnSpPr>
            <a:cxnSpLocks/>
          </p:cNvCxnSpPr>
          <p:nvPr userDrawn="1"/>
        </p:nvCxnSpPr>
        <p:spPr bwMode="gray">
          <a:xfrm>
            <a:off x="8401050" y="1543377"/>
            <a:ext cx="0" cy="3977818"/>
          </a:xfrm>
          <a:prstGeom prst="line">
            <a:avLst/>
          </a:prstGeom>
          <a:noFill/>
          <a:ln w="19050">
            <a:solidFill>
              <a:schemeClr val="accent6"/>
            </a:solidFill>
            <a:round/>
            <a:headEnd/>
            <a:tailE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a:cxnSpLocks/>
          </p:cNvCxnSpPr>
          <p:nvPr userDrawn="1"/>
        </p:nvCxnSpPr>
        <p:spPr bwMode="gray">
          <a:xfrm>
            <a:off x="770515" y="1543377"/>
            <a:ext cx="0" cy="3977818"/>
          </a:xfrm>
          <a:prstGeom prst="line">
            <a:avLst/>
          </a:prstGeom>
          <a:noFill/>
          <a:ln w="19050">
            <a:solidFill>
              <a:schemeClr val="accent6"/>
            </a:solidFill>
            <a:round/>
            <a:headEnd/>
            <a:tailE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a:off x="5320145" y="1025236"/>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3474181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760278" y="615621"/>
            <a:ext cx="4573587" cy="2494717"/>
          </a:xfrm>
          <a:prstGeom prst="rect">
            <a:avLst/>
          </a:prstGeom>
        </p:spPr>
        <p:txBody>
          <a:bodyPr vert="horz" lIns="0" tIns="0" rIns="0" bIns="0" rtlCol="0" anchor="t" anchorCtr="0">
            <a:noAutofit/>
          </a:bodyPr>
          <a:lstStyle>
            <a:lvl1pPr>
              <a:defRPr sz="4800"/>
            </a:lvl1p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573587" cy="2663825"/>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6799310"/>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Graphic device and big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7632850" y="776137"/>
            <a:ext cx="3803349" cy="3781425"/>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ts val="0"/>
              </a:spcBef>
              <a:buNone/>
              <a:defRPr sz="6000">
                <a:solidFill>
                  <a:schemeClr val="tx1"/>
                </a:solidFill>
              </a:defRPr>
            </a:lvl1pPr>
          </a:lstStyle>
          <a:p>
            <a:pPr lvl="0"/>
            <a:r>
              <a:rPr lang="en-CA" dirty="0"/>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headEnd/>
            <a:tailEnd/>
          </a:ln>
          <a:effectLst/>
        </p:spPr>
        <p:txBody>
          <a:bodyPr wrap="square" lIns="0" tIns="0" rIns="0" bIns="0" rtlCol="0">
            <a:noAutofit/>
          </a:bodyPr>
          <a:lstStyle/>
          <a:p>
            <a:r>
              <a:rPr lang="en-CA" sz="1400" b="1" dirty="0">
                <a:cs typeface="Arial" pitchFamily="34" charset="0"/>
              </a:rPr>
              <a:t>cgi.com</a:t>
            </a:r>
          </a:p>
        </p:txBody>
      </p:sp>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dirty="0">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ts val="0"/>
              </a:spcBef>
              <a:buNone/>
              <a:defRPr sz="1600"/>
            </a:lvl1pPr>
          </a:lstStyle>
          <a:p>
            <a:pPr lvl="0"/>
            <a:r>
              <a:rPr lang="en-US" noProof="0" dirty="0"/>
              <a:t>To get the latest company description, visit brand.cgi.com </a:t>
            </a:r>
          </a:p>
        </p:txBody>
      </p:sp>
      <p:pic>
        <p:nvPicPr>
          <p:cNvPr id="13" name="Image 12">
            <a:extLst>
              <a:ext uri="{FF2B5EF4-FFF2-40B4-BE49-F238E27FC236}">
                <a16:creationId xmlns:a16="http://schemas.microsoft.com/office/drawing/2014/main" id="{4DB3BEC6-2C70-CA49-ACB5-5388FDDE5F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4160442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8417520" y="773869"/>
            <a:ext cx="3016411" cy="2999023"/>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474D8A0-16FB-2542-B1F3-7CA2D129151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dirty="0"/>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3385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endParaRPr lang="en-US" noProof="0" dirty="0"/>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Pct val="100000"/>
              <a:buFont typeface="Arial" pitchFamily="34" charset="0"/>
              <a:buNone/>
              <a:defRPr sz="1600">
                <a:solidFill>
                  <a:schemeClr val="tx1"/>
                </a:solidFill>
                <a:latin typeface="Arial" pitchFamily="34" charset="0"/>
              </a:defRPr>
            </a:lvl1pPr>
            <a:lvl2pPr marL="355600" indent="0">
              <a:spcBef>
                <a:spcPts val="500"/>
              </a:spcBef>
              <a:buClr>
                <a:srgbClr val="000000"/>
              </a:buClr>
              <a:buSzPct val="100000"/>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Pct val="100000"/>
              <a:buFont typeface="Arial" pitchFamily="34" charset="0"/>
              <a:buChar char="•"/>
              <a:defRPr sz="1400">
                <a:solidFill>
                  <a:schemeClr val="tx1"/>
                </a:solidFill>
                <a:latin typeface="Arial" pitchFamily="34" charset="0"/>
              </a:defRPr>
            </a:lvl3pPr>
            <a:lvl4pPr marL="811213" indent="-274638">
              <a:spcBef>
                <a:spcPts val="500"/>
              </a:spcBef>
              <a:buClr>
                <a:srgbClr val="000000"/>
              </a:buClr>
              <a:buSzPct val="100000"/>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Pct val="100000"/>
              <a:buFont typeface="Arial" pitchFamily="34" charset="0"/>
              <a:buNone/>
              <a:defRPr sz="1600">
                <a:solidFill>
                  <a:schemeClr val="tx1"/>
                </a:solidFill>
                <a:latin typeface="Arial" pitchFamily="34" charset="0"/>
              </a:defRPr>
            </a:lvl1pPr>
            <a:lvl2pPr marL="355600" indent="0">
              <a:spcBef>
                <a:spcPts val="500"/>
              </a:spcBef>
              <a:buClr>
                <a:schemeClr val="tx1"/>
              </a:buClr>
              <a:buSzPct val="10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Arial" pitchFamily="34" charset="0"/>
              <a:buChar char="•"/>
              <a:defRPr sz="14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Slide Number Placeholder 5">
            <a:extLst>
              <a:ext uri="{FF2B5EF4-FFF2-40B4-BE49-F238E27FC236}">
                <a16:creationId xmlns:a16="http://schemas.microsoft.com/office/drawing/2014/main" id="{7F0484C1-4630-D247-85B4-84AA33A128E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9747353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dirty="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8" name="Slide Number Placeholder 5">
            <a:extLst>
              <a:ext uri="{FF2B5EF4-FFF2-40B4-BE49-F238E27FC236}">
                <a16:creationId xmlns:a16="http://schemas.microsoft.com/office/drawing/2014/main" id="{4B92B566-061D-B145-9022-F401D638E73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46323775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666CAE6-9220-9D4A-A132-D9F6BA0AB493}"/>
              </a:ext>
            </a:extLst>
          </p:cNvPr>
          <p:cNvSpPr>
            <a:spLocks noGrp="1"/>
          </p:cNvSpPr>
          <p:nvPr>
            <p:ph type="title"/>
          </p:nvPr>
        </p:nvSpPr>
        <p:spPr>
          <a:xfrm>
            <a:off x="766763" y="3285360"/>
            <a:ext cx="4608512" cy="318452"/>
          </a:xfrm>
          <a:prstGeom prst="rect">
            <a:avLst/>
          </a:prstGeom>
        </p:spPr>
        <p:txBody>
          <a:bodyPr vert="horz" lIns="0" tIns="0" rIns="0" bIns="0" rtlCol="0" anchor="t" anchorCtr="0">
            <a:noAutofit/>
          </a:bodyPr>
          <a:lstStyle>
            <a:lvl1pPr>
              <a:defRPr sz="1800" b="1">
                <a:solidFill>
                  <a:schemeClr val="accent1"/>
                </a:solidFill>
              </a:defRPr>
            </a:lvl1pPr>
          </a:lstStyle>
          <a:p>
            <a:r>
              <a:rPr lang="en-US" noProof="0"/>
              <a:t>Click to edit Master title style</a:t>
            </a:r>
            <a:endParaRPr lang="en-US" noProof="0" dirty="0"/>
          </a:p>
        </p:txBody>
      </p:sp>
      <p:sp>
        <p:nvSpPr>
          <p:cNvPr id="5" name="Content Placeholder 20">
            <a:extLst>
              <a:ext uri="{FF2B5EF4-FFF2-40B4-BE49-F238E27FC236}">
                <a16:creationId xmlns:a16="http://schemas.microsoft.com/office/drawing/2014/main" id="{85E43662-3308-F34D-B441-CCB9F6406906}"/>
              </a:ext>
            </a:extLst>
          </p:cNvPr>
          <p:cNvSpPr>
            <a:spLocks noGrp="1"/>
          </p:cNvSpPr>
          <p:nvPr>
            <p:ph sz="quarter" idx="17"/>
          </p:nvPr>
        </p:nvSpPr>
        <p:spPr>
          <a:xfrm>
            <a:off x="766762" y="3861360"/>
            <a:ext cx="4608513" cy="2231465"/>
          </a:xfrm>
          <a:prstGeom prst="rect">
            <a:avLst/>
          </a:prstGeom>
        </p:spPr>
        <p:txBody>
          <a:bodyPr lIns="0" tIns="0" rIns="0" bIns="0">
            <a:noAutofit/>
          </a:bodyPr>
          <a:lstStyle>
            <a:lvl1pPr marL="0" indent="0">
              <a:lnSpc>
                <a:spcPct val="110000"/>
              </a:lnSpc>
              <a:spcBef>
                <a:spcPts val="500"/>
              </a:spcBef>
              <a:buClr>
                <a:schemeClr val="tx1"/>
              </a:buClr>
              <a:buSzPct val="110000"/>
              <a:buFont typeface="Arial" pitchFamily="34" charset="0"/>
              <a:buNone/>
              <a:defRPr sz="1200">
                <a:solidFill>
                  <a:schemeClr val="tx1"/>
                </a:solidFill>
                <a:latin typeface="Arial" pitchFamily="34" charset="0"/>
              </a:defRPr>
            </a:lvl1pPr>
            <a:lvl2pPr marL="263525" indent="-263525">
              <a:lnSpc>
                <a:spcPct val="110000"/>
              </a:lnSpc>
              <a:spcBef>
                <a:spcPts val="500"/>
              </a:spcBef>
              <a:buClr>
                <a:schemeClr val="tx1"/>
              </a:buClr>
              <a:buSzPct val="110000"/>
              <a:buFont typeface="Arial" pitchFamily="34" charset="0"/>
              <a:buChar char="•"/>
              <a:defRPr sz="1200" baseline="0">
                <a:solidFill>
                  <a:schemeClr val="tx1"/>
                </a:solidFill>
                <a:latin typeface="Arial" pitchFamily="34" charset="0"/>
              </a:defRPr>
            </a:lvl2pPr>
            <a:lvl3pPr marL="536575" indent="-273050">
              <a:lnSpc>
                <a:spcPct val="110000"/>
              </a:lnSpc>
              <a:spcBef>
                <a:spcPts val="500"/>
              </a:spcBef>
              <a:buClr>
                <a:schemeClr val="tx1"/>
              </a:buClr>
              <a:buSzPct val="100000"/>
              <a:buFont typeface="Calibri" panose="020F0502020204030204" pitchFamily="34" charset="0"/>
              <a:buChar char="–"/>
              <a:defRPr sz="1100">
                <a:solidFill>
                  <a:schemeClr val="tx1"/>
                </a:solidFill>
                <a:latin typeface="Arial" pitchFamily="34" charset="0"/>
              </a:defRPr>
            </a:lvl3pPr>
            <a:lvl4pPr marL="811213" indent="-274638">
              <a:lnSpc>
                <a:spcPct val="110000"/>
              </a:lnSpc>
              <a:spcBef>
                <a:spcPts val="500"/>
              </a:spcBef>
              <a:buClr>
                <a:schemeClr val="tx1"/>
              </a:buClr>
              <a:buSzPct val="110000"/>
              <a:buFont typeface="Wingdings" pitchFamily="2" charset="2"/>
              <a:buChar char="§"/>
              <a:defRPr sz="1100">
                <a:solidFill>
                  <a:schemeClr val="tx1"/>
                </a:solidFill>
                <a:latin typeface="Arial" pitchFamily="34" charset="0"/>
              </a:defRPr>
            </a:lvl4pPr>
            <a:lvl5pPr marL="1074738" indent="-263525">
              <a:lnSpc>
                <a:spcPct val="110000"/>
              </a:lnSpc>
              <a:spcBef>
                <a:spcPts val="500"/>
              </a:spcBef>
              <a:buClr>
                <a:schemeClr val="tx1"/>
              </a:buClr>
              <a:buSzPct val="11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Image 6">
            <a:extLst>
              <a:ext uri="{FF2B5EF4-FFF2-40B4-BE49-F238E27FC236}">
                <a16:creationId xmlns:a16="http://schemas.microsoft.com/office/drawing/2014/main" id="{626F09B8-6289-D048-8199-4C52FCE264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3082928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9" name="Slide Number Placeholder 5">
            <a:extLst>
              <a:ext uri="{FF2B5EF4-FFF2-40B4-BE49-F238E27FC236}">
                <a16:creationId xmlns:a16="http://schemas.microsoft.com/office/drawing/2014/main" id="{19E90BF8-A5EC-F044-B182-531F647CE68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6617567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8742691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48256" y="57732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30260234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sp>
        <p:nvSpPr>
          <p:cNvPr id="14" name="Espace réservé pour une image  8">
            <a:extLst>
              <a:ext uri="{FF2B5EF4-FFF2-40B4-BE49-F238E27FC236}">
                <a16:creationId xmlns:a16="http://schemas.microsoft.com/office/drawing/2014/main" id="{1CFB0269-BE14-9947-A49B-397F72D88D9A}"/>
              </a:ext>
            </a:extLst>
          </p:cNvPr>
          <p:cNvSpPr>
            <a:spLocks noGrp="1" noChangeAspect="1"/>
          </p:cNvSpPr>
          <p:nvPr>
            <p:ph type="pic" sz="quarter" idx="15" hasCustomPrompt="1"/>
          </p:nvPr>
        </p:nvSpPr>
        <p:spPr>
          <a:xfrm>
            <a:off x="7643813" y="788325"/>
            <a:ext cx="3779999" cy="3780000"/>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6" name="Forme libre 15">
            <a:extLst>
              <a:ext uri="{FF2B5EF4-FFF2-40B4-BE49-F238E27FC236}">
                <a16:creationId xmlns:a16="http://schemas.microsoft.com/office/drawing/2014/main" id="{10716B05-AFC9-ED48-9D62-60A6316CAD84}"/>
              </a:ext>
            </a:extLst>
          </p:cNvPr>
          <p:cNvSpPr>
            <a:spLocks noChangeAspect="1"/>
          </p:cNvSpPr>
          <p:nvPr userDrawn="1"/>
        </p:nvSpPr>
        <p:spPr bwMode="gray">
          <a:xfrm rot="5400000">
            <a:off x="6138411" y="2301413"/>
            <a:ext cx="3779838" cy="3779837"/>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1" name="Espace réservé pour une image  54">
            <a:extLst>
              <a:ext uri="{FF2B5EF4-FFF2-40B4-BE49-F238E27FC236}">
                <a16:creationId xmlns:a16="http://schemas.microsoft.com/office/drawing/2014/main" id="{6F2D6207-BDAF-BA4B-A567-727768C33431}"/>
              </a:ext>
            </a:extLst>
          </p:cNvPr>
          <p:cNvSpPr>
            <a:spLocks noGrp="1" noChangeAspect="1"/>
          </p:cNvSpPr>
          <p:nvPr>
            <p:ph type="pic" sz="quarter" idx="12" hasCustomPrompt="1"/>
          </p:nvPr>
        </p:nvSpPr>
        <p:spPr>
          <a:xfrm>
            <a:off x="7643813" y="2300534"/>
            <a:ext cx="2275199" cy="2275200"/>
          </a:xfrm>
          <a:prstGeom prst="rect">
            <a:avLst/>
          </a:prstGeom>
        </p:spPr>
        <p:txBody>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pic>
        <p:nvPicPr>
          <p:cNvPr id="4" name="Image 3">
            <a:extLst>
              <a:ext uri="{FF2B5EF4-FFF2-40B4-BE49-F238E27FC236}">
                <a16:creationId xmlns:a16="http://schemas.microsoft.com/office/drawing/2014/main" id="{2DD75B70-1C15-9447-B41D-7DF44F27F1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1911859172"/>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Cover page 2">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0" name="Espace réservé pour une image  38">
            <a:extLst>
              <a:ext uri="{FF2B5EF4-FFF2-40B4-BE49-F238E27FC236}">
                <a16:creationId xmlns:a16="http://schemas.microsoft.com/office/drawing/2014/main" id="{93E6E8FB-38EB-F348-9324-91167B59084B}"/>
              </a:ext>
            </a:extLst>
          </p:cNvPr>
          <p:cNvSpPr>
            <a:spLocks noGrp="1" noChangeAspect="1"/>
          </p:cNvSpPr>
          <p:nvPr>
            <p:ph type="pic" sz="quarter" idx="13" hasCustomPrompt="1"/>
          </p:nvPr>
        </p:nvSpPr>
        <p:spPr>
          <a:xfrm>
            <a:off x="6131333" y="3132961"/>
            <a:ext cx="2962799" cy="2962800"/>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600"/>
            </a:lvl1pPr>
          </a:lstStyle>
          <a:p>
            <a:r>
              <a:rPr lang="en-CA" sz="1800" dirty="0">
                <a:cs typeface="Arial" pitchFamily="34" charset="0"/>
              </a:rPr>
              <a:t>Click on the Image icon to change with a new picture located on your computer</a:t>
            </a:r>
            <a:endParaRPr lang="fr-FR" dirty="0"/>
          </a:p>
        </p:txBody>
      </p:sp>
      <p:sp>
        <p:nvSpPr>
          <p:cNvPr id="12" name="Forme libre 11">
            <a:extLst>
              <a:ext uri="{FF2B5EF4-FFF2-40B4-BE49-F238E27FC236}">
                <a16:creationId xmlns:a16="http://schemas.microsoft.com/office/drawing/2014/main" id="{72DB6753-140C-ED4A-B5F6-9C4C5C30CE9D}"/>
              </a:ext>
            </a:extLst>
          </p:cNvPr>
          <p:cNvSpPr>
            <a:spLocks noChangeAspect="1"/>
          </p:cNvSpPr>
          <p:nvPr userDrawn="1"/>
        </p:nvSpPr>
        <p:spPr bwMode="gray">
          <a:xfrm rot="16200000">
            <a:off x="7301938" y="1954729"/>
            <a:ext cx="2964277" cy="2962800"/>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Espace réservé pour une image  8">
            <a:extLst>
              <a:ext uri="{FF2B5EF4-FFF2-40B4-BE49-F238E27FC236}">
                <a16:creationId xmlns:a16="http://schemas.microsoft.com/office/drawing/2014/main" id="{EC4DEB7D-1882-4842-9C6C-6FF0D1D64DA3}"/>
              </a:ext>
            </a:extLst>
          </p:cNvPr>
          <p:cNvSpPr>
            <a:spLocks noGrp="1" noChangeAspect="1"/>
          </p:cNvSpPr>
          <p:nvPr>
            <p:ph type="pic" sz="quarter" idx="11" hasCustomPrompt="1"/>
          </p:nvPr>
        </p:nvSpPr>
        <p:spPr>
          <a:xfrm>
            <a:off x="8479443" y="765175"/>
            <a:ext cx="2962799" cy="2962800"/>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600"/>
            </a:lvl1pPr>
          </a:lstStyle>
          <a:p>
            <a:r>
              <a:rPr lang="en-CA" sz="1800" dirty="0">
                <a:cs typeface="Arial" pitchFamily="34" charset="0"/>
              </a:rPr>
              <a:t>Click on the Image icon to change with a new picture located on your computer</a:t>
            </a:r>
            <a:endParaRPr lang="fr-FR" dirty="0"/>
          </a:p>
        </p:txBody>
      </p:sp>
      <p:sp>
        <p:nvSpPr>
          <p:cNvPr id="11" name="Espace réservé du texte 7">
            <a:extLst>
              <a:ext uri="{FF2B5EF4-FFF2-40B4-BE49-F238E27FC236}">
                <a16:creationId xmlns:a16="http://schemas.microsoft.com/office/drawing/2014/main" id="{59740C84-9651-F84B-9FB4-2DFFBDE3B3A1}"/>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8CE066A0-BC8B-3343-97B0-5786DD968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2932550343"/>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Cover page 3">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1" name="Espace réservé pour une image  88">
            <a:extLst>
              <a:ext uri="{FF2B5EF4-FFF2-40B4-BE49-F238E27FC236}">
                <a16:creationId xmlns:a16="http://schemas.microsoft.com/office/drawing/2014/main" id="{4D669936-1445-7845-B6C3-0573651CCC52}"/>
              </a:ext>
            </a:extLst>
          </p:cNvPr>
          <p:cNvSpPr>
            <a:spLocks noGrp="1" noChangeAspect="1"/>
          </p:cNvSpPr>
          <p:nvPr>
            <p:ph type="pic" sz="quarter" idx="26" hasCustomPrompt="1"/>
          </p:nvPr>
        </p:nvSpPr>
        <p:spPr>
          <a:xfrm>
            <a:off x="6110312" y="776191"/>
            <a:ext cx="2663999" cy="2664000"/>
          </a:xfrm>
          <a:custGeom>
            <a:avLst/>
            <a:gdLst>
              <a:gd name="connsiteX0" fmla="*/ 0 w 2951999"/>
              <a:gd name="connsiteY0" fmla="*/ 0 h 2952001"/>
              <a:gd name="connsiteX1" fmla="*/ 2951999 w 2951999"/>
              <a:gd name="connsiteY1" fmla="*/ 0 h 2952001"/>
              <a:gd name="connsiteX2" fmla="*/ 2951999 w 2951999"/>
              <a:gd name="connsiteY2" fmla="*/ 1177200 h 2952001"/>
              <a:gd name="connsiteX3" fmla="*/ 2951999 w 2951999"/>
              <a:gd name="connsiteY3" fmla="*/ 1177200 h 2952001"/>
              <a:gd name="connsiteX4" fmla="*/ 2951999 w 2951999"/>
              <a:gd name="connsiteY4" fmla="*/ 2952001 h 2952001"/>
              <a:gd name="connsiteX5" fmla="*/ 1774799 w 2951999"/>
              <a:gd name="connsiteY5" fmla="*/ 2952001 h 2952001"/>
              <a:gd name="connsiteX6" fmla="*/ 1774799 w 2951999"/>
              <a:gd name="connsiteY6" fmla="*/ 1177200 h 2952001"/>
              <a:gd name="connsiteX7" fmla="*/ 0 w 2951999"/>
              <a:gd name="connsiteY7" fmla="*/ 1177200 h 295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999" h="2952001">
                <a:moveTo>
                  <a:pt x="0" y="0"/>
                </a:moveTo>
                <a:lnTo>
                  <a:pt x="2951999" y="0"/>
                </a:lnTo>
                <a:lnTo>
                  <a:pt x="2951999" y="1177200"/>
                </a:lnTo>
                <a:lnTo>
                  <a:pt x="2951999" y="1177200"/>
                </a:lnTo>
                <a:lnTo>
                  <a:pt x="2951999" y="2952001"/>
                </a:lnTo>
                <a:lnTo>
                  <a:pt x="1774799" y="2952001"/>
                </a:lnTo>
                <a:lnTo>
                  <a:pt x="1774799" y="1177200"/>
                </a:lnTo>
                <a:lnTo>
                  <a:pt x="0" y="1177200"/>
                </a:lnTo>
                <a:close/>
              </a:path>
            </a:pathLst>
          </a:custGeom>
        </p:spPr>
        <p:txBody>
          <a:bodyPr wrap="square">
            <a:noAutofit/>
          </a:bodyPr>
          <a:lstStyle>
            <a:lvl1pPr marL="0" indent="0">
              <a:buNone/>
              <a:defRPr sz="1400"/>
            </a:lvl1pPr>
          </a:lstStyle>
          <a:p>
            <a:r>
              <a:rPr lang="en-CA" sz="1800" dirty="0">
                <a:cs typeface="Arial" pitchFamily="34" charset="0"/>
              </a:rPr>
              <a:t>Click on the Image icon to change with a new picture located on your computer</a:t>
            </a:r>
            <a:endParaRPr lang="fr-FR" dirty="0"/>
          </a:p>
        </p:txBody>
      </p:sp>
      <p:sp>
        <p:nvSpPr>
          <p:cNvPr id="14"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8772138" y="773451"/>
            <a:ext cx="2664001" cy="2664000"/>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5" name="Espace réservé pour une image  88">
            <a:extLst>
              <a:ext uri="{FF2B5EF4-FFF2-40B4-BE49-F238E27FC236}">
                <a16:creationId xmlns:a16="http://schemas.microsoft.com/office/drawing/2014/main" id="{2AF2C10B-9173-DD4E-8BD2-E0FB88D0DFD4}"/>
              </a:ext>
            </a:extLst>
          </p:cNvPr>
          <p:cNvSpPr>
            <a:spLocks noGrp="1" noChangeAspect="1"/>
          </p:cNvSpPr>
          <p:nvPr>
            <p:ph type="pic" sz="quarter" idx="27" hasCustomPrompt="1"/>
          </p:nvPr>
        </p:nvSpPr>
        <p:spPr>
          <a:xfrm>
            <a:off x="8770384" y="3437138"/>
            <a:ext cx="2663999" cy="2664000"/>
          </a:xfrm>
          <a:custGeom>
            <a:avLst/>
            <a:gdLst>
              <a:gd name="connsiteX0" fmla="*/ 0 w 2951999"/>
              <a:gd name="connsiteY0" fmla="*/ 0 h 2952001"/>
              <a:gd name="connsiteX1" fmla="*/ 2951999 w 2951999"/>
              <a:gd name="connsiteY1" fmla="*/ 0 h 2952001"/>
              <a:gd name="connsiteX2" fmla="*/ 2951999 w 2951999"/>
              <a:gd name="connsiteY2" fmla="*/ 1177200 h 2952001"/>
              <a:gd name="connsiteX3" fmla="*/ 2951999 w 2951999"/>
              <a:gd name="connsiteY3" fmla="*/ 1177200 h 2952001"/>
              <a:gd name="connsiteX4" fmla="*/ 2951999 w 2951999"/>
              <a:gd name="connsiteY4" fmla="*/ 2952001 h 2952001"/>
              <a:gd name="connsiteX5" fmla="*/ 1774799 w 2951999"/>
              <a:gd name="connsiteY5" fmla="*/ 2952001 h 2952001"/>
              <a:gd name="connsiteX6" fmla="*/ 1774799 w 2951999"/>
              <a:gd name="connsiteY6" fmla="*/ 1177200 h 2952001"/>
              <a:gd name="connsiteX7" fmla="*/ 0 w 2951999"/>
              <a:gd name="connsiteY7" fmla="*/ 1177200 h 295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999" h="2952001">
                <a:moveTo>
                  <a:pt x="0" y="0"/>
                </a:moveTo>
                <a:lnTo>
                  <a:pt x="2951999" y="0"/>
                </a:lnTo>
                <a:lnTo>
                  <a:pt x="2951999" y="1177200"/>
                </a:lnTo>
                <a:lnTo>
                  <a:pt x="2951999" y="1177200"/>
                </a:lnTo>
                <a:lnTo>
                  <a:pt x="2951999" y="2952001"/>
                </a:lnTo>
                <a:lnTo>
                  <a:pt x="1774799" y="2952001"/>
                </a:lnTo>
                <a:lnTo>
                  <a:pt x="1774799" y="1177200"/>
                </a:lnTo>
                <a:lnTo>
                  <a:pt x="0" y="1177200"/>
                </a:lnTo>
                <a:close/>
              </a:path>
            </a:pathLst>
          </a:custGeom>
        </p:spPr>
        <p:txBody>
          <a:bodyPr wrap="square">
            <a:noAutofit/>
          </a:bodyPr>
          <a:lstStyle>
            <a:lvl1pPr marL="0" indent="0">
              <a:buNone/>
              <a:defRPr sz="1400"/>
            </a:lvl1pPr>
          </a:lstStyle>
          <a:p>
            <a:r>
              <a:rPr lang="en-CA" sz="1800" dirty="0">
                <a:cs typeface="Arial" pitchFamily="34" charset="0"/>
              </a:rPr>
              <a:t>Click on the Image icon to change with a new picture located on your computer</a:t>
            </a:r>
            <a:endParaRPr lang="fr-FR" dirty="0"/>
          </a:p>
        </p:txBody>
      </p:sp>
      <p:sp>
        <p:nvSpPr>
          <p:cNvPr id="10" name="Espace réservé du texte 7">
            <a:extLst>
              <a:ext uri="{FF2B5EF4-FFF2-40B4-BE49-F238E27FC236}">
                <a16:creationId xmlns:a16="http://schemas.microsoft.com/office/drawing/2014/main" id="{758AF78D-6341-7047-A95D-B1323EAC48CB}"/>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540D8187-1B67-1848-B7B2-29CB48DD8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279168639"/>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over page 4">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0" name="Forme libre 9">
            <a:extLst>
              <a:ext uri="{FF2B5EF4-FFF2-40B4-BE49-F238E27FC236}">
                <a16:creationId xmlns:a16="http://schemas.microsoft.com/office/drawing/2014/main" id="{C7A17331-794E-BF4D-BDAC-0A81AD9110BE}"/>
              </a:ext>
            </a:extLst>
          </p:cNvPr>
          <p:cNvSpPr>
            <a:spLocks noChangeAspect="1"/>
          </p:cNvSpPr>
          <p:nvPr userDrawn="1"/>
        </p:nvSpPr>
        <p:spPr bwMode="gray">
          <a:xfrm rot="5400000">
            <a:off x="8783376" y="765869"/>
            <a:ext cx="2654587" cy="2653200"/>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pour une image  8">
            <a:extLst>
              <a:ext uri="{FF2B5EF4-FFF2-40B4-BE49-F238E27FC236}">
                <a16:creationId xmlns:a16="http://schemas.microsoft.com/office/drawing/2014/main" id="{97332CC8-78F7-F045-8571-CB2489E1F28C}"/>
              </a:ext>
            </a:extLst>
          </p:cNvPr>
          <p:cNvSpPr>
            <a:spLocks noGrp="1" noChangeAspect="1"/>
          </p:cNvSpPr>
          <p:nvPr>
            <p:ph type="pic" sz="quarter" idx="26" hasCustomPrompt="1"/>
          </p:nvPr>
        </p:nvSpPr>
        <p:spPr>
          <a:xfrm>
            <a:off x="6144545" y="3428825"/>
            <a:ext cx="2653199" cy="2653200"/>
          </a:xfrm>
          <a:custGeom>
            <a:avLst/>
            <a:gdLst>
              <a:gd name="connsiteX0" fmla="*/ 0 w 2951999"/>
              <a:gd name="connsiteY0" fmla="*/ 0 h 2952001"/>
              <a:gd name="connsiteX1" fmla="*/ 2951999 w 2951999"/>
              <a:gd name="connsiteY1" fmla="*/ 0 h 2952001"/>
              <a:gd name="connsiteX2" fmla="*/ 2951999 w 2951999"/>
              <a:gd name="connsiteY2" fmla="*/ 1177200 h 2952001"/>
              <a:gd name="connsiteX3" fmla="*/ 2951999 w 2951999"/>
              <a:gd name="connsiteY3" fmla="*/ 1177200 h 2952001"/>
              <a:gd name="connsiteX4" fmla="*/ 2951999 w 2951999"/>
              <a:gd name="connsiteY4" fmla="*/ 2952001 h 2952001"/>
              <a:gd name="connsiteX5" fmla="*/ 1774799 w 2951999"/>
              <a:gd name="connsiteY5" fmla="*/ 2952001 h 2952001"/>
              <a:gd name="connsiteX6" fmla="*/ 1774799 w 2951999"/>
              <a:gd name="connsiteY6" fmla="*/ 1177200 h 2952001"/>
              <a:gd name="connsiteX7" fmla="*/ 0 w 2951999"/>
              <a:gd name="connsiteY7" fmla="*/ 1177200 h 295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999" h="2952001">
                <a:moveTo>
                  <a:pt x="0" y="0"/>
                </a:moveTo>
                <a:lnTo>
                  <a:pt x="2951999" y="0"/>
                </a:lnTo>
                <a:lnTo>
                  <a:pt x="2951999" y="1177200"/>
                </a:lnTo>
                <a:lnTo>
                  <a:pt x="2951999" y="1177200"/>
                </a:lnTo>
                <a:lnTo>
                  <a:pt x="2951999" y="2952001"/>
                </a:lnTo>
                <a:lnTo>
                  <a:pt x="1774799" y="2952001"/>
                </a:lnTo>
                <a:lnTo>
                  <a:pt x="1774799" y="1177200"/>
                </a:lnTo>
                <a:lnTo>
                  <a:pt x="0" y="1177200"/>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7" name="Espace réservé du texte 7">
            <a:extLst>
              <a:ext uri="{FF2B5EF4-FFF2-40B4-BE49-F238E27FC236}">
                <a16:creationId xmlns:a16="http://schemas.microsoft.com/office/drawing/2014/main" id="{C4CFC2C5-5F89-B64E-8186-EBF8C58AACEC}"/>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EA7CBA55-8389-2C41-B640-35C5C0ED7A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2186550929"/>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Cover page 5">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7" name="Espace réservé pour une image  17">
            <a:extLst>
              <a:ext uri="{FF2B5EF4-FFF2-40B4-BE49-F238E27FC236}">
                <a16:creationId xmlns:a16="http://schemas.microsoft.com/office/drawing/2014/main" id="{75F97A07-C8FB-A441-803B-430D0618045C}"/>
              </a:ext>
            </a:extLst>
          </p:cNvPr>
          <p:cNvSpPr>
            <a:spLocks noGrp="1" noChangeAspect="1"/>
          </p:cNvSpPr>
          <p:nvPr>
            <p:ph type="pic" sz="quarter" idx="11" hasCustomPrompt="1"/>
          </p:nvPr>
        </p:nvSpPr>
        <p:spPr>
          <a:xfrm>
            <a:off x="6132513" y="788068"/>
            <a:ext cx="5292724" cy="5292725"/>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a:buNone/>
              <a:defRPr sz="1050"/>
            </a:lvl1pPr>
          </a:lstStyle>
          <a:p>
            <a:r>
              <a:rPr lang="en-CA" sz="3200" dirty="0">
                <a:cs typeface="Arial" pitchFamily="34" charset="0"/>
              </a:rPr>
              <a:t>Click on the Image icon to change with a new picture located on your computer</a:t>
            </a:r>
            <a:endParaRPr lang="fr-FR" dirty="0"/>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6" name="Image 5">
            <a:extLst>
              <a:ext uri="{FF2B5EF4-FFF2-40B4-BE49-F238E27FC236}">
                <a16:creationId xmlns:a16="http://schemas.microsoft.com/office/drawing/2014/main" id="{67922B6C-B2EB-A842-B983-3904CD23E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4007002482"/>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Tree>
    <p:extLst>
      <p:ext uri="{BB962C8B-B14F-4D97-AF65-F5344CB8AC3E}">
        <p14:creationId xmlns:p14="http://schemas.microsoft.com/office/powerpoint/2010/main" val="3793465862"/>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Tree>
    <p:extLst>
      <p:ext uri="{BB962C8B-B14F-4D97-AF65-F5344CB8AC3E}">
        <p14:creationId xmlns:p14="http://schemas.microsoft.com/office/powerpoint/2010/main" val="1068242921"/>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Espace réservé du numéro de diapositive 2"/>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dirty="0"/>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ts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Subtitle, if required</a:t>
            </a:r>
            <a:endParaRPr lang="en-CA" dirty="0"/>
          </a:p>
        </p:txBody>
      </p:sp>
      <p:sp>
        <p:nvSpPr>
          <p:cNvPr id="10" name="TextBox 95" descr="Copyright_box&#10;">
            <a:extLst>
              <a:ext uri="{FF2B5EF4-FFF2-40B4-BE49-F238E27FC236}">
                <a16:creationId xmlns:a16="http://schemas.microsoft.com/office/drawing/2014/main" id="{D02A02E0-0D17-AB40-909D-5C93015337FF}"/>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Tree>
    <p:extLst>
      <p:ext uri="{BB962C8B-B14F-4D97-AF65-F5344CB8AC3E}">
        <p14:creationId xmlns:p14="http://schemas.microsoft.com/office/powerpoint/2010/main" val="3715268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5173D1E9-C3A6-5C42-AC76-11711669ACC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216288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FA5DBCA-C3A7-554C-80CD-9B2E51986E2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12700" marR="0" lvl="0" indent="-1270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Agenda item 4</a:t>
            </a:r>
            <a:endParaRPr lang="en-CA" dirty="0"/>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a:off x="1758462" y="38910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7306043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6763" y="684000"/>
            <a:ext cx="10658475" cy="576262"/>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a:extLst>
              <a:ext uri="{FF2B5EF4-FFF2-40B4-BE49-F238E27FC236}">
                <a16:creationId xmlns:a16="http://schemas.microsoft.com/office/drawing/2014/main" id="{72679693-BA13-5E4E-91BE-1606A75B027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9504853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genda Page - 2">
    <p:spTree>
      <p:nvGrpSpPr>
        <p:cNvPr id="1" name=""/>
        <p:cNvGrpSpPr/>
        <p:nvPr/>
      </p:nvGrpSpPr>
      <p:grpSpPr>
        <a:xfrm>
          <a:off x="0" y="0"/>
          <a:ext cx="0" cy="0"/>
          <a:chOff x="0" y="0"/>
          <a:chExt cx="0" cy="0"/>
        </a:xfrm>
      </p:grpSpPr>
      <p:sp>
        <p:nvSpPr>
          <p:cNvPr id="4" name="Espace réservé du numéro de diapositive 2">
            <a:extLst>
              <a:ext uri="{FF2B5EF4-FFF2-40B4-BE49-F238E27FC236}">
                <a16:creationId xmlns:a16="http://schemas.microsoft.com/office/drawing/2014/main" id="{051FC886-5646-8B42-8205-7F4812E4D689}"/>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36B801A2-3BBA-D34D-B59B-5F9C931D8302}"/>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6" name="Content Placeholder 20">
            <a:extLst>
              <a:ext uri="{FF2B5EF4-FFF2-40B4-BE49-F238E27FC236}">
                <a16:creationId xmlns:a16="http://schemas.microsoft.com/office/drawing/2014/main" id="{AB9681C4-46B2-EC4E-A70D-F0356834CC09}"/>
              </a:ext>
            </a:extLst>
          </p:cNvPr>
          <p:cNvSpPr>
            <a:spLocks noGrp="1"/>
          </p:cNvSpPr>
          <p:nvPr>
            <p:ph sz="quarter" idx="17"/>
          </p:nvPr>
        </p:nvSpPr>
        <p:spPr>
          <a:xfrm>
            <a:off x="1558924" y="1557338"/>
            <a:ext cx="4573589" cy="4535487"/>
          </a:xfrm>
          <a:prstGeom prst="rect">
            <a:avLst/>
          </a:prstGeom>
        </p:spPr>
        <p:txBody>
          <a:bodyPr lIns="0" tIns="0" rIns="0" bIns="0">
            <a:noAutofit/>
          </a:bodyPr>
          <a:lstStyle>
            <a:lvl1pPr marL="0" indent="0">
              <a:lnSpc>
                <a:spcPts val="5400"/>
              </a:lnSpc>
              <a:spcBef>
                <a:spcPts val="0"/>
              </a:spcBef>
              <a:buClr>
                <a:schemeClr val="accent2"/>
              </a:buClr>
              <a:buSzPct val="110000"/>
              <a:buFont typeface="Arial" pitchFamily="34" charset="0"/>
              <a:buNone/>
              <a:defRPr sz="1800" b="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p:txBody>
      </p:sp>
      <p:sp>
        <p:nvSpPr>
          <p:cNvPr id="7" name="Content Placeholder 20">
            <a:extLst>
              <a:ext uri="{FF2B5EF4-FFF2-40B4-BE49-F238E27FC236}">
                <a16:creationId xmlns:a16="http://schemas.microsoft.com/office/drawing/2014/main" id="{09DD2003-6023-7048-9D93-408F3C5A6595}"/>
              </a:ext>
            </a:extLst>
          </p:cNvPr>
          <p:cNvSpPr>
            <a:spLocks noGrp="1"/>
          </p:cNvSpPr>
          <p:nvPr>
            <p:ph sz="quarter" idx="18"/>
          </p:nvPr>
        </p:nvSpPr>
        <p:spPr>
          <a:xfrm>
            <a:off x="6888163" y="1557338"/>
            <a:ext cx="4537076" cy="4535487"/>
          </a:xfrm>
          <a:prstGeom prst="rect">
            <a:avLst/>
          </a:prstGeom>
        </p:spPr>
        <p:txBody>
          <a:bodyPr lIns="0" tIns="0" rIns="0" bIns="0">
            <a:noAutofit/>
          </a:bodyPr>
          <a:lstStyle>
            <a:lvl1pPr marL="0" indent="0">
              <a:lnSpc>
                <a:spcPts val="5400"/>
              </a:lnSpc>
              <a:spcBef>
                <a:spcPts val="0"/>
              </a:spcBef>
              <a:buClr>
                <a:schemeClr val="accent2"/>
              </a:buClr>
              <a:buSzPct val="110000"/>
              <a:buFont typeface="Arial" pitchFamily="34" charset="0"/>
              <a:buNone/>
              <a:defRPr sz="1800" b="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p:txBody>
      </p:sp>
    </p:spTree>
    <p:extLst>
      <p:ext uri="{BB962C8B-B14F-4D97-AF65-F5344CB8AC3E}">
        <p14:creationId xmlns:p14="http://schemas.microsoft.com/office/powerpoint/2010/main" val="35793675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0" y="3429000"/>
            <a:ext cx="6135291" cy="3429000"/>
          </a:xfrm>
          <a:prstGeom prst="rect">
            <a:avLst/>
          </a:prstGeom>
          <a:gradFill flip="none" rotWithShape="1">
            <a:gsLst>
              <a:gs pos="60000">
                <a:srgbClr val="A82465"/>
              </a:gs>
              <a:gs pos="0">
                <a:srgbClr val="E31937"/>
              </a:gs>
              <a:gs pos="100000">
                <a:srgbClr val="5236AB"/>
              </a:gs>
            </a:gsLst>
            <a:lin ang="1080000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anose="020B0604020202020204" pitchFamily="34" charset="0"/>
              <a:buNone/>
              <a:defRPr sz="2000">
                <a:solidFill>
                  <a:schemeClr val="tx1"/>
                </a:solidFill>
              </a:defRPr>
            </a:lvl1pPr>
            <a:lvl2pPr algn="l">
              <a:buClr>
                <a:srgbClr val="000000"/>
              </a:buClr>
              <a:buFont typeface="Arial" panose="020B0604020202020204" pitchFamily="34" charset="0"/>
              <a:buChar char="•"/>
              <a:defRPr sz="1800">
                <a:solidFill>
                  <a:schemeClr val="tx1"/>
                </a:solidFill>
              </a:defRPr>
            </a:lvl2pPr>
            <a:lvl3pPr algn="l">
              <a:buClr>
                <a:srgbClr val="000000"/>
              </a:buClr>
              <a:buFont typeface="Arial" panose="020B0604020202020204" pitchFamily="34" charset="0"/>
              <a:buChar char="–"/>
              <a:defRPr lang="en-US" sz="1400" kern="1200" dirty="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0" y="0"/>
            <a:ext cx="6126957"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ts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Title</a:t>
            </a:r>
            <a:endParaRPr lang="en-US" dirty="0"/>
          </a:p>
        </p:txBody>
      </p:sp>
      <p:sp>
        <p:nvSpPr>
          <p:cNvPr id="8" name="TextBox 95" descr="Copyright_box&#10;">
            <a:extLst>
              <a:ext uri="{FF2B5EF4-FFF2-40B4-BE49-F238E27FC236}">
                <a16:creationId xmlns:a16="http://schemas.microsoft.com/office/drawing/2014/main" id="{6A41C026-3AD7-3149-A25D-6036C299BBD8}"/>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
        <p:nvSpPr>
          <p:cNvPr id="9" name="Espace réservé du numéro de diapositive 2">
            <a:extLst>
              <a:ext uri="{FF2B5EF4-FFF2-40B4-BE49-F238E27FC236}">
                <a16:creationId xmlns:a16="http://schemas.microsoft.com/office/drawing/2014/main" id="{A28B614A-AA06-2540-83E7-D007DDE7C306}"/>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Text</a:t>
            </a:r>
          </a:p>
        </p:txBody>
      </p:sp>
    </p:spTree>
    <p:extLst>
      <p:ext uri="{BB962C8B-B14F-4D97-AF65-F5344CB8AC3E}">
        <p14:creationId xmlns:p14="http://schemas.microsoft.com/office/powerpoint/2010/main" val="4959837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32512"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dirty="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add title</a:t>
            </a:r>
            <a:endParaRPr lang="en-US" dirty="0"/>
          </a:p>
        </p:txBody>
      </p:sp>
      <p:sp>
        <p:nvSpPr>
          <p:cNvPr id="10" name="Espace réservé du numéro de diapositive 2">
            <a:extLst>
              <a:ext uri="{FF2B5EF4-FFF2-40B4-BE49-F238E27FC236}">
                <a16:creationId xmlns:a16="http://schemas.microsoft.com/office/drawing/2014/main" id="{B0CC5908-9650-874C-A596-9018501B857C}"/>
              </a:ext>
            </a:extLst>
          </p:cNvPr>
          <p:cNvSpPr>
            <a:spLocks noGrp="1"/>
          </p:cNvSpPr>
          <p:nvPr>
            <p:ph type="sldNum" sz="quarter" idx="4"/>
          </p:nvPr>
        </p:nvSpPr>
        <p:spPr>
          <a:xfrm>
            <a:off x="11163034" y="6264308"/>
            <a:ext cx="261660" cy="169200"/>
          </a:xfrm>
        </p:spPr>
        <p:txBody>
          <a:bodyPr>
            <a:noAutofit/>
          </a:bodyPr>
          <a:lstStyle>
            <a:lvl1pPr>
              <a:defRPr>
                <a:solidFill>
                  <a:schemeClr val="bg2"/>
                </a:solidFill>
              </a:defRPr>
            </a:lvl1pPr>
          </a:lstStyle>
          <a:p>
            <a:fld id="{525A3C56-E491-49B2-93F3-63532DF516BC}" type="slidenum">
              <a:rPr lang="en-CA" smtClean="0"/>
              <a:pPr/>
              <a:t>‹#›</a:t>
            </a:fld>
            <a:endParaRPr lang="en-CA"/>
          </a:p>
        </p:txBody>
      </p:sp>
    </p:spTree>
    <p:extLst>
      <p:ext uri="{BB962C8B-B14F-4D97-AF65-F5344CB8AC3E}">
        <p14:creationId xmlns:p14="http://schemas.microsoft.com/office/powerpoint/2010/main" val="30522106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8463E-6F5A-C34E-9F76-CF7CF438D3F3}"/>
              </a:ext>
            </a:extLst>
          </p:cNvPr>
          <p:cNvSpPr/>
          <p:nvPr userDrawn="1"/>
        </p:nvSpPr>
        <p:spPr bwMode="gray">
          <a:xfrm>
            <a:off x="0" y="0"/>
            <a:ext cx="12196800" cy="32148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7B4D4F43-FCC4-7940-BF26-80BC3EFA5D28}"/>
              </a:ext>
            </a:extLst>
          </p:cNvPr>
          <p:cNvSpPr>
            <a:spLocks noGrp="1"/>
          </p:cNvSpPr>
          <p:nvPr>
            <p:ph type="body" sz="quarter" idx="19" hasCustomPrompt="1"/>
          </p:nvPr>
        </p:nvSpPr>
        <p:spPr bwMode="white">
          <a:xfrm>
            <a:off x="766763" y="713658"/>
            <a:ext cx="10658475" cy="1873625"/>
          </a:xfrm>
          <a:prstGeom prst="rect">
            <a:avLst/>
          </a:prstGeom>
        </p:spPr>
        <p:txBody>
          <a:bodyPr lIns="0" tIns="0" rIns="0" bIns="0"/>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p>
        </p:txBody>
      </p:sp>
      <p:sp>
        <p:nvSpPr>
          <p:cNvPr id="6" name="Text Placeholder 7">
            <a:extLst>
              <a:ext uri="{FF2B5EF4-FFF2-40B4-BE49-F238E27FC236}">
                <a16:creationId xmlns:a16="http://schemas.microsoft.com/office/drawing/2014/main" id="{8B55AD79-E89E-F94C-8E6E-47E81BAAFE81}"/>
              </a:ext>
            </a:extLst>
          </p:cNvPr>
          <p:cNvSpPr>
            <a:spLocks noGrp="1"/>
          </p:cNvSpPr>
          <p:nvPr>
            <p:ph type="body" sz="quarter" idx="20" hasCustomPrompt="1"/>
          </p:nvPr>
        </p:nvSpPr>
        <p:spPr>
          <a:xfrm>
            <a:off x="766763" y="3429000"/>
            <a:ext cx="3060700" cy="2663825"/>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7" name="Text Placeholder 7">
            <a:extLst>
              <a:ext uri="{FF2B5EF4-FFF2-40B4-BE49-F238E27FC236}">
                <a16:creationId xmlns:a16="http://schemas.microsoft.com/office/drawing/2014/main" id="{490C4A5E-806F-B449-9FC2-674DB43D3774}"/>
              </a:ext>
            </a:extLst>
          </p:cNvPr>
          <p:cNvSpPr>
            <a:spLocks noGrp="1"/>
          </p:cNvSpPr>
          <p:nvPr>
            <p:ph type="body" sz="quarter" idx="21" hasCustomPrompt="1"/>
          </p:nvPr>
        </p:nvSpPr>
        <p:spPr>
          <a:xfrm>
            <a:off x="8401050" y="3429000"/>
            <a:ext cx="3024188"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8" name="Text Placeholder 7">
            <a:extLst>
              <a:ext uri="{FF2B5EF4-FFF2-40B4-BE49-F238E27FC236}">
                <a16:creationId xmlns:a16="http://schemas.microsoft.com/office/drawing/2014/main" id="{2BA1CE38-9517-C04D-BD3C-785CE4AAB523}"/>
              </a:ext>
            </a:extLst>
          </p:cNvPr>
          <p:cNvSpPr>
            <a:spLocks noGrp="1"/>
          </p:cNvSpPr>
          <p:nvPr>
            <p:ph type="body" sz="quarter" idx="22" hasCustomPrompt="1"/>
          </p:nvPr>
        </p:nvSpPr>
        <p:spPr>
          <a:xfrm>
            <a:off x="4583113" y="3429000"/>
            <a:ext cx="3025776"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9" name="Espace réservé du numéro de diapositive 2">
            <a:extLst>
              <a:ext uri="{FF2B5EF4-FFF2-40B4-BE49-F238E27FC236}">
                <a16:creationId xmlns:a16="http://schemas.microsoft.com/office/drawing/2014/main" id="{F7397D48-6C1F-0F4B-81AD-71A51B496E9A}"/>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9012569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dirty="0"/>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dirty="0"/>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dirty="0"/>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dirty="0"/>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 name="ZoneTexte 2">
            <a:extLst>
              <a:ext uri="{FF2B5EF4-FFF2-40B4-BE49-F238E27FC236}">
                <a16:creationId xmlns:a16="http://schemas.microsoft.com/office/drawing/2014/main" id="{61B21103-E2FC-9A4F-B1FC-101DCF00FDC0}"/>
              </a:ext>
            </a:extLst>
          </p:cNvPr>
          <p:cNvSpPr txBox="1"/>
          <p:nvPr userDrawn="1"/>
        </p:nvSpPr>
        <p:spPr>
          <a:xfrm>
            <a:off x="12708835" y="1311965"/>
            <a:ext cx="0" cy="0"/>
          </a:xfrm>
          <a:prstGeom prst="rect">
            <a:avLst/>
          </a:prstGeom>
        </p:spPr>
        <p:txBody>
          <a:bodyPr vert="horz" wrap="none" lIns="0" tIns="0" rIns="0" bIns="0" rtlCol="0" anchor="t" anchorCtr="0">
            <a:noAutofit/>
          </a:bodyPr>
          <a:lstStyle/>
          <a:p>
            <a:pPr algn="l"/>
            <a:endParaRPr lang="en-CA" dirty="0"/>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Resume</a:t>
            </a:r>
          </a:p>
        </p:txBody>
      </p:sp>
    </p:spTree>
    <p:extLst>
      <p:ext uri="{BB962C8B-B14F-4D97-AF65-F5344CB8AC3E}">
        <p14:creationId xmlns:p14="http://schemas.microsoft.com/office/powerpoint/2010/main" val="19235035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ts val="0"/>
              </a:spcBef>
              <a:buNone/>
              <a:defRPr sz="2800" b="0">
                <a:solidFill>
                  <a:schemeClr val="bg2"/>
                </a:solidFill>
              </a:defRPr>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Role description</a:t>
            </a: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Skills</a:t>
            </a:r>
          </a:p>
        </p:txBody>
      </p:sp>
      <p:sp>
        <p:nvSpPr>
          <p:cNvPr id="57" name="TextBox 95" descr="Copyright_box&#10;">
            <a:extLst>
              <a:ext uri="{FF2B5EF4-FFF2-40B4-BE49-F238E27FC236}">
                <a16:creationId xmlns:a16="http://schemas.microsoft.com/office/drawing/2014/main" id="{F3496105-D24A-B74D-8B49-1FCD491E2001}"/>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dirty="0"/>
              <a:t>Resume</a:t>
            </a:r>
          </a:p>
        </p:txBody>
      </p:sp>
    </p:spTree>
    <p:extLst>
      <p:ext uri="{BB962C8B-B14F-4D97-AF65-F5344CB8AC3E}">
        <p14:creationId xmlns:p14="http://schemas.microsoft.com/office/powerpoint/2010/main" val="26460648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V / Resume">
    <p:spTree>
      <p:nvGrpSpPr>
        <p:cNvPr id="1" name=""/>
        <p:cNvGrpSpPr/>
        <p:nvPr/>
      </p:nvGrpSpPr>
      <p:grpSpPr>
        <a:xfrm>
          <a:off x="0" y="0"/>
          <a:ext cx="0" cy="0"/>
          <a:chOff x="0" y="0"/>
          <a:chExt cx="0" cy="0"/>
        </a:xfrm>
      </p:grpSpPr>
      <p:sp>
        <p:nvSpPr>
          <p:cNvPr id="19" name="Forme libre 13">
            <a:extLst>
              <a:ext uri="{FF2B5EF4-FFF2-40B4-BE49-F238E27FC236}">
                <a16:creationId xmlns:a16="http://schemas.microsoft.com/office/drawing/2014/main" id="{5C45700E-216F-B143-AB3D-B415EEE0460A}"/>
              </a:ext>
            </a:extLst>
          </p:cNvPr>
          <p:cNvSpPr>
            <a:spLocks noChangeAspect="1"/>
          </p:cNvSpPr>
          <p:nvPr userDrawn="1"/>
        </p:nvSpPr>
        <p:spPr bwMode="gray">
          <a:xfrm rot="16200000">
            <a:off x="10128740" y="773452"/>
            <a:ext cx="1307399" cy="1307398"/>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1680000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20" name="Picture Placeholder 6">
            <a:extLst>
              <a:ext uri="{FF2B5EF4-FFF2-40B4-BE49-F238E27FC236}">
                <a16:creationId xmlns:a16="http://schemas.microsoft.com/office/drawing/2014/main" id="{E1DAC4B7-C35F-7044-83C8-D938420F6B74}"/>
              </a:ext>
            </a:extLst>
          </p:cNvPr>
          <p:cNvSpPr>
            <a:spLocks noGrp="1"/>
          </p:cNvSpPr>
          <p:nvPr>
            <p:ph type="pic" sz="quarter" idx="11"/>
          </p:nvPr>
        </p:nvSpPr>
        <p:spPr>
          <a:xfrm>
            <a:off x="766763" y="765175"/>
            <a:ext cx="1268099" cy="1268099"/>
          </a:xfrm>
          <a:prstGeom prst="rect">
            <a:avLst/>
          </a:prstGeom>
        </p:spPr>
        <p:txBody>
          <a:bodyPr/>
          <a:lstStyle>
            <a:lvl1pPr>
              <a:buNone/>
              <a:defRPr sz="1400"/>
            </a:lvl1pPr>
          </a:lstStyle>
          <a:p>
            <a:r>
              <a:rPr lang="en-US"/>
              <a:t>Click icon to add picture</a:t>
            </a:r>
            <a:endParaRPr lang="en-CA"/>
          </a:p>
        </p:txBody>
      </p:sp>
      <p:sp>
        <p:nvSpPr>
          <p:cNvPr id="21" name="Text Placeholder 8">
            <a:extLst>
              <a:ext uri="{FF2B5EF4-FFF2-40B4-BE49-F238E27FC236}">
                <a16:creationId xmlns:a16="http://schemas.microsoft.com/office/drawing/2014/main" id="{620F7682-4839-8640-BC2E-22CACF04844F}"/>
              </a:ext>
            </a:extLst>
          </p:cNvPr>
          <p:cNvSpPr>
            <a:spLocks noGrp="1"/>
          </p:cNvSpPr>
          <p:nvPr>
            <p:ph type="body" sz="quarter" idx="12" hasCustomPrompt="1"/>
          </p:nvPr>
        </p:nvSpPr>
        <p:spPr>
          <a:xfrm>
            <a:off x="2316312" y="883341"/>
            <a:ext cx="6840388" cy="400727"/>
          </a:xfrm>
          <a:prstGeom prst="rect">
            <a:avLst/>
          </a:prstGeom>
        </p:spPr>
        <p:txBody>
          <a:bodyPr lIns="0" tIns="0" rIns="0" bIns="0"/>
          <a:lstStyle>
            <a:lvl1pPr>
              <a:buNone/>
              <a:defRPr sz="2800"/>
            </a:lvl1pPr>
          </a:lstStyle>
          <a:p>
            <a:pPr lvl="0"/>
            <a:r>
              <a:rPr lang="en-CA" dirty="0"/>
              <a:t>First and last name</a:t>
            </a:r>
          </a:p>
        </p:txBody>
      </p:sp>
      <p:sp>
        <p:nvSpPr>
          <p:cNvPr id="22" name="Text Placeholder 8">
            <a:extLst>
              <a:ext uri="{FF2B5EF4-FFF2-40B4-BE49-F238E27FC236}">
                <a16:creationId xmlns:a16="http://schemas.microsoft.com/office/drawing/2014/main" id="{EF63D75B-27D2-1A46-8CF6-000336CAFAEB}"/>
              </a:ext>
            </a:extLst>
          </p:cNvPr>
          <p:cNvSpPr>
            <a:spLocks noGrp="1"/>
          </p:cNvSpPr>
          <p:nvPr>
            <p:ph type="body" sz="quarter" idx="14" hasCustomPrompt="1"/>
          </p:nvPr>
        </p:nvSpPr>
        <p:spPr>
          <a:xfrm>
            <a:off x="2316312" y="1390015"/>
            <a:ext cx="6840388" cy="242304"/>
          </a:xfrm>
          <a:prstGeom prst="rect">
            <a:avLst/>
          </a:prstGeom>
        </p:spPr>
        <p:txBody>
          <a:bodyPr lIns="0" tIns="0" rIns="0" bIns="0"/>
          <a:lstStyle>
            <a:lvl1pPr>
              <a:buNone/>
              <a:defRPr sz="1400" b="1">
                <a:solidFill>
                  <a:schemeClr val="accent1"/>
                </a:solidFill>
              </a:defRPr>
            </a:lvl1pPr>
          </a:lstStyle>
          <a:p>
            <a:pPr lvl="0"/>
            <a:r>
              <a:rPr lang="en-CA" dirty="0"/>
              <a:t>Insert your title here</a:t>
            </a:r>
          </a:p>
        </p:txBody>
      </p:sp>
      <p:sp>
        <p:nvSpPr>
          <p:cNvPr id="23" name="Text Placeholder 8">
            <a:extLst>
              <a:ext uri="{FF2B5EF4-FFF2-40B4-BE49-F238E27FC236}">
                <a16:creationId xmlns:a16="http://schemas.microsoft.com/office/drawing/2014/main" id="{4D12600E-F927-204E-9785-6D21E75B2E9D}"/>
              </a:ext>
            </a:extLst>
          </p:cNvPr>
          <p:cNvSpPr>
            <a:spLocks noGrp="1"/>
          </p:cNvSpPr>
          <p:nvPr>
            <p:ph type="body" sz="quarter" idx="16" hasCustomPrompt="1"/>
          </p:nvPr>
        </p:nvSpPr>
        <p:spPr>
          <a:xfrm>
            <a:off x="2316312" y="1644886"/>
            <a:ext cx="6840388" cy="269303"/>
          </a:xfrm>
          <a:prstGeom prst="rect">
            <a:avLst/>
          </a:prstGeom>
        </p:spPr>
        <p:txBody>
          <a:bodyPr lIns="0" tIns="0" rIns="0" bIns="0"/>
          <a:lstStyle>
            <a:lvl1pPr marL="0">
              <a:buNone/>
              <a:defRPr sz="1400"/>
            </a:lvl1pPr>
          </a:lstStyle>
          <a:p>
            <a:pPr lvl="0"/>
            <a:r>
              <a:rPr lang="en-CA" dirty="0"/>
              <a:t>Insert years of experience and specify your field</a:t>
            </a:r>
          </a:p>
        </p:txBody>
      </p:sp>
      <p:cxnSp>
        <p:nvCxnSpPr>
          <p:cNvPr id="24" name="Straight Connector 23">
            <a:extLst>
              <a:ext uri="{FF2B5EF4-FFF2-40B4-BE49-F238E27FC236}">
                <a16:creationId xmlns:a16="http://schemas.microsoft.com/office/drawing/2014/main" id="{88D1CEE3-25F9-A644-B5D1-88B5CE31DFE8}"/>
              </a:ext>
            </a:extLst>
          </p:cNvPr>
          <p:cNvCxnSpPr>
            <a:cxnSpLocks/>
          </p:cNvCxnSpPr>
          <p:nvPr userDrawn="1"/>
        </p:nvCxnSpPr>
        <p:spPr bwMode="gray">
          <a:xfrm>
            <a:off x="2316163" y="2039050"/>
            <a:ext cx="1511449" cy="0"/>
          </a:xfrm>
          <a:prstGeom prst="line">
            <a:avLst/>
          </a:prstGeom>
          <a:noFill/>
          <a:ln w="12700">
            <a:solidFill>
              <a:schemeClr val="tx1"/>
            </a:solidFill>
            <a:round/>
            <a:headEnd/>
            <a:tailEnd/>
          </a:ln>
          <a:effectLst/>
        </p:spPr>
      </p:cxnSp>
      <p:sp>
        <p:nvSpPr>
          <p:cNvPr id="25" name="TextBox 24">
            <a:extLst>
              <a:ext uri="{FF2B5EF4-FFF2-40B4-BE49-F238E27FC236}">
                <a16:creationId xmlns:a16="http://schemas.microsoft.com/office/drawing/2014/main" id="{0BBE6FF5-40B6-334C-8F6E-E695402E0444}"/>
              </a:ext>
            </a:extLst>
          </p:cNvPr>
          <p:cNvSpPr txBox="1"/>
          <p:nvPr userDrawn="1"/>
        </p:nvSpPr>
        <p:spPr>
          <a:xfrm>
            <a:off x="2704563" y="746975"/>
            <a:ext cx="0" cy="0"/>
          </a:xfrm>
          <a:prstGeom prst="rect">
            <a:avLst/>
          </a:prstGeom>
        </p:spPr>
        <p:txBody>
          <a:bodyPr vert="horz" wrap="none" lIns="0" tIns="0" rIns="0" bIns="0" rtlCol="0" anchor="t" anchorCtr="0">
            <a:normAutofit fontScale="25000" lnSpcReduction="20000"/>
          </a:bodyPr>
          <a:lstStyle/>
          <a:p>
            <a:pPr algn="l"/>
            <a:endParaRPr lang="en-CA" dirty="0"/>
          </a:p>
        </p:txBody>
      </p:sp>
      <p:sp>
        <p:nvSpPr>
          <p:cNvPr id="27" name="Text Placeholder 3">
            <a:extLst>
              <a:ext uri="{FF2B5EF4-FFF2-40B4-BE49-F238E27FC236}">
                <a16:creationId xmlns:a16="http://schemas.microsoft.com/office/drawing/2014/main" id="{FBFE1A4F-1319-5F40-82D6-46309EFFB0F2}"/>
              </a:ext>
            </a:extLst>
          </p:cNvPr>
          <p:cNvSpPr>
            <a:spLocks noGrp="1"/>
          </p:cNvSpPr>
          <p:nvPr>
            <p:ph type="body" sz="quarter" idx="20" hasCustomPrompt="1"/>
          </p:nvPr>
        </p:nvSpPr>
        <p:spPr>
          <a:xfrm>
            <a:off x="2309813" y="2169441"/>
            <a:ext cx="9115474" cy="262674"/>
          </a:xfrm>
          <a:prstGeom prst="rect">
            <a:avLst/>
          </a:prstGeom>
        </p:spPr>
        <p:txBody>
          <a:bodyPr lIns="0" tIns="0" rIns="0" bIns="0"/>
          <a:lstStyle>
            <a:lvl1pPr marL="0" indent="0">
              <a:spcBef>
                <a:spcPts val="0"/>
              </a:spcBef>
              <a:buNone/>
              <a:defRPr sz="1200" b="1">
                <a:solidFill>
                  <a:schemeClr val="accent3"/>
                </a:solidFill>
              </a:defRPr>
            </a:lvl1pPr>
          </a:lstStyle>
          <a:p>
            <a:r>
              <a:rPr lang="en-CA" dirty="0"/>
              <a:t>Profile</a:t>
            </a:r>
          </a:p>
        </p:txBody>
      </p:sp>
      <p:sp>
        <p:nvSpPr>
          <p:cNvPr id="28" name="Text Placeholder 3">
            <a:extLst>
              <a:ext uri="{FF2B5EF4-FFF2-40B4-BE49-F238E27FC236}">
                <a16:creationId xmlns:a16="http://schemas.microsoft.com/office/drawing/2014/main" id="{2DF68F94-DB4D-3642-8310-76BAD8D95A68}"/>
              </a:ext>
            </a:extLst>
          </p:cNvPr>
          <p:cNvSpPr>
            <a:spLocks noGrp="1"/>
          </p:cNvSpPr>
          <p:nvPr>
            <p:ph type="body" sz="quarter" idx="22" hasCustomPrompt="1"/>
          </p:nvPr>
        </p:nvSpPr>
        <p:spPr>
          <a:xfrm>
            <a:off x="2309813" y="3545839"/>
            <a:ext cx="9115474" cy="262674"/>
          </a:xfrm>
          <a:prstGeom prst="rect">
            <a:avLst/>
          </a:prstGeom>
        </p:spPr>
        <p:txBody>
          <a:bodyPr lIns="0" tIns="0" rIns="0" bIns="0"/>
          <a:lstStyle>
            <a:lvl1pPr marL="0" indent="0">
              <a:spcBef>
                <a:spcPts val="0"/>
              </a:spcBef>
              <a:buFont typeface="Arial" panose="020B0604020202020204" pitchFamily="34" charset="0"/>
              <a:buNone/>
              <a:defRPr sz="1200" b="1">
                <a:solidFill>
                  <a:schemeClr val="accent3"/>
                </a:solidFill>
              </a:defRPr>
            </a:lvl1pPr>
          </a:lstStyle>
          <a:p>
            <a:pPr indent="0">
              <a:buFont typeface="Arial" panose="020B0604020202020204" pitchFamily="34" charset="0"/>
              <a:buNone/>
            </a:pPr>
            <a:r>
              <a:rPr lang="en-CA" sz="1200" b="1" dirty="0">
                <a:solidFill>
                  <a:schemeClr val="accent3"/>
                </a:solidFill>
              </a:rPr>
              <a:t>CGI experience</a:t>
            </a:r>
          </a:p>
        </p:txBody>
      </p:sp>
      <p:sp>
        <p:nvSpPr>
          <p:cNvPr id="29" name="Text Placeholder 8">
            <a:extLst>
              <a:ext uri="{FF2B5EF4-FFF2-40B4-BE49-F238E27FC236}">
                <a16:creationId xmlns:a16="http://schemas.microsoft.com/office/drawing/2014/main" id="{EE8A863E-8FBF-724E-80FA-10640EBD0C4C}"/>
              </a:ext>
            </a:extLst>
          </p:cNvPr>
          <p:cNvSpPr>
            <a:spLocks noGrp="1"/>
          </p:cNvSpPr>
          <p:nvPr>
            <p:ph type="body" sz="quarter" idx="19" hasCustomPrompt="1"/>
          </p:nvPr>
        </p:nvSpPr>
        <p:spPr>
          <a:xfrm>
            <a:off x="2316163" y="2364654"/>
            <a:ext cx="9109075" cy="903855"/>
          </a:xfrm>
          <a:prstGeom prst="rect">
            <a:avLst/>
          </a:prstGeom>
        </p:spPr>
        <p:txBody>
          <a:bodyPr lIns="0" tIns="0" rIns="0" bIns="0"/>
          <a:lstStyle>
            <a:lvl1pPr marL="0" indent="-102625">
              <a:lnSpc>
                <a:spcPct val="150000"/>
              </a:lnSpc>
              <a:spcBef>
                <a:spcPts val="0"/>
              </a:spcBef>
              <a:buFont typeface="Arial" panose="020B0604020202020204" pitchFamily="34" charset="0"/>
              <a:buNone/>
              <a:tabLst/>
              <a:defRPr sz="900" b="0">
                <a:solidFill>
                  <a:schemeClr val="tx1"/>
                </a:solidFill>
              </a:defRPr>
            </a:lvl1pPr>
          </a:lstStyle>
          <a:p>
            <a:pPr lvl="0"/>
            <a:r>
              <a:rPr lang="en-CA" dirty="0"/>
              <a:t>Text</a:t>
            </a:r>
          </a:p>
        </p:txBody>
      </p:sp>
      <p:sp>
        <p:nvSpPr>
          <p:cNvPr id="30" name="Text Placeholder 8">
            <a:extLst>
              <a:ext uri="{FF2B5EF4-FFF2-40B4-BE49-F238E27FC236}">
                <a16:creationId xmlns:a16="http://schemas.microsoft.com/office/drawing/2014/main" id="{D72408D2-5287-F14F-85A3-5EEFBBA9471E}"/>
              </a:ext>
            </a:extLst>
          </p:cNvPr>
          <p:cNvSpPr>
            <a:spLocks noGrp="1"/>
          </p:cNvSpPr>
          <p:nvPr>
            <p:ph type="body" sz="quarter" idx="21" hasCustomPrompt="1"/>
          </p:nvPr>
        </p:nvSpPr>
        <p:spPr>
          <a:xfrm>
            <a:off x="2316163" y="3752482"/>
            <a:ext cx="9109075" cy="2168258"/>
          </a:xfrm>
          <a:prstGeom prst="rect">
            <a:avLst/>
          </a:prstGeom>
        </p:spPr>
        <p:txBody>
          <a:bodyPr lIns="0" tIns="0" rIns="0" bIns="0" numCol="2" spcCol="180000"/>
          <a:lstStyle>
            <a:lvl1pPr marL="0" indent="-104400">
              <a:lnSpc>
                <a:spcPct val="150000"/>
              </a:lnSpc>
              <a:spcBef>
                <a:spcPts val="0"/>
              </a:spcBef>
              <a:buFont typeface="Arial" panose="020B0604020202020204" pitchFamily="34" charset="0"/>
              <a:buChar char="•"/>
              <a:tabLst/>
              <a:defRPr sz="900" b="0">
                <a:solidFill>
                  <a:schemeClr val="tx1"/>
                </a:solidFill>
              </a:defRPr>
            </a:lvl1pPr>
          </a:lstStyle>
          <a:p>
            <a:pPr lvl="0"/>
            <a:r>
              <a:rPr lang="en-CA" dirty="0"/>
              <a:t>Text</a:t>
            </a:r>
          </a:p>
        </p:txBody>
      </p:sp>
      <p:sp>
        <p:nvSpPr>
          <p:cNvPr id="31" name="TextBox 30">
            <a:extLst>
              <a:ext uri="{FF2B5EF4-FFF2-40B4-BE49-F238E27FC236}">
                <a16:creationId xmlns:a16="http://schemas.microsoft.com/office/drawing/2014/main" id="{DE4FEFE0-9196-B245-B2EE-BE76B7D8F618}"/>
              </a:ext>
            </a:extLst>
          </p:cNvPr>
          <p:cNvSpPr txBox="1"/>
          <p:nvPr userDrawn="1"/>
        </p:nvSpPr>
        <p:spPr>
          <a:xfrm>
            <a:off x="3313355" y="4367605"/>
            <a:ext cx="0" cy="0"/>
          </a:xfrm>
          <a:prstGeom prst="rect">
            <a:avLst/>
          </a:prstGeom>
        </p:spPr>
        <p:txBody>
          <a:bodyPr vert="horz" wrap="none" lIns="0" tIns="0" rIns="0" bIns="0" rtlCol="0" anchor="t" anchorCtr="0">
            <a:normAutofit fontScale="25000" lnSpcReduction="20000"/>
          </a:bodyPr>
          <a:lstStyle/>
          <a:p>
            <a:pPr algn="l"/>
            <a:endParaRPr lang="en-CA" dirty="0"/>
          </a:p>
        </p:txBody>
      </p:sp>
      <p:sp>
        <p:nvSpPr>
          <p:cNvPr id="32" name="Text Placeholder 3">
            <a:extLst>
              <a:ext uri="{FF2B5EF4-FFF2-40B4-BE49-F238E27FC236}">
                <a16:creationId xmlns:a16="http://schemas.microsoft.com/office/drawing/2014/main" id="{DF5D046D-73EB-384F-A89F-8A70D1083E14}"/>
              </a:ext>
            </a:extLst>
          </p:cNvPr>
          <p:cNvSpPr>
            <a:spLocks noGrp="1"/>
          </p:cNvSpPr>
          <p:nvPr>
            <p:ph type="body" sz="quarter" idx="23" hasCustomPrompt="1"/>
          </p:nvPr>
        </p:nvSpPr>
        <p:spPr>
          <a:xfrm>
            <a:off x="767408" y="2169441"/>
            <a:ext cx="1251464" cy="198855"/>
          </a:xfrm>
          <a:prstGeom prst="rect">
            <a:avLst/>
          </a:prstGeom>
        </p:spPr>
        <p:txBody>
          <a:bodyPr lIns="0" tIns="0" rIns="0" bIns="0"/>
          <a:lstStyle>
            <a:lvl1pPr marL="0" indent="0">
              <a:spcBef>
                <a:spcPts val="0"/>
              </a:spcBef>
              <a:buNone/>
              <a:defRPr sz="1200" b="1">
                <a:solidFill>
                  <a:schemeClr val="accent3"/>
                </a:solidFill>
              </a:defRPr>
            </a:lvl1pPr>
          </a:lstStyle>
          <a:p>
            <a:r>
              <a:rPr lang="en-CA" sz="1200" b="1" dirty="0">
                <a:solidFill>
                  <a:schemeClr val="accent3"/>
                </a:solidFill>
              </a:rPr>
              <a:t>Industries</a:t>
            </a:r>
            <a:endParaRPr lang="en-CA" dirty="0"/>
          </a:p>
        </p:txBody>
      </p:sp>
      <p:sp>
        <p:nvSpPr>
          <p:cNvPr id="33" name="Text Placeholder 8">
            <a:extLst>
              <a:ext uri="{FF2B5EF4-FFF2-40B4-BE49-F238E27FC236}">
                <a16:creationId xmlns:a16="http://schemas.microsoft.com/office/drawing/2014/main" id="{0E6E6EE5-3E45-724C-B03C-6AF0B9F54EB7}"/>
              </a:ext>
            </a:extLst>
          </p:cNvPr>
          <p:cNvSpPr>
            <a:spLocks noGrp="1"/>
          </p:cNvSpPr>
          <p:nvPr>
            <p:ph type="body" sz="quarter" idx="17" hasCustomPrompt="1"/>
          </p:nvPr>
        </p:nvSpPr>
        <p:spPr>
          <a:xfrm>
            <a:off x="767409" y="2404153"/>
            <a:ext cx="1247372" cy="3534733"/>
          </a:xfrm>
          <a:prstGeom prst="rect">
            <a:avLst/>
          </a:prstGeom>
        </p:spPr>
        <p:txBody>
          <a:bodyPr lIns="0" tIns="0" rIns="0" bIns="0"/>
          <a:lstStyle>
            <a:lvl1pPr marL="0">
              <a:lnSpc>
                <a:spcPct val="100000"/>
              </a:lnSpc>
              <a:spcBef>
                <a:spcPts val="0"/>
              </a:spcBef>
              <a:spcAft>
                <a:spcPts val="600"/>
              </a:spcAft>
              <a:buNone/>
              <a:defRPr sz="900" b="0">
                <a:solidFill>
                  <a:schemeClr val="tx1"/>
                </a:solidFill>
              </a:defRPr>
            </a:lvl1pPr>
          </a:lstStyle>
          <a:p>
            <a:pPr lvl="0"/>
            <a:r>
              <a:rPr lang="en-CA" dirty="0"/>
              <a:t>Text</a:t>
            </a:r>
          </a:p>
        </p:txBody>
      </p:sp>
      <p:sp>
        <p:nvSpPr>
          <p:cNvPr id="17"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1009739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V / Resume 2">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3416D0CC-045F-594D-BDF5-1FCC074C465E}"/>
              </a:ext>
            </a:extLst>
          </p:cNvPr>
          <p:cNvSpPr>
            <a:spLocks noGrp="1"/>
          </p:cNvSpPr>
          <p:nvPr>
            <p:ph type="sldNum" sz="quarter" idx="10"/>
          </p:nvPr>
        </p:nvSpPr>
        <p:spPr>
          <a:xfrm>
            <a:off x="11163034" y="6264308"/>
            <a:ext cx="261660" cy="169200"/>
          </a:xfrm>
        </p:spPr>
        <p:txBody>
          <a:bodyPr/>
          <a:lstStyle/>
          <a:p>
            <a:fld id="{525A3C56-E491-49B2-93F3-63532DF516BC}" type="slidenum">
              <a:rPr lang="en-CA" smtClean="0"/>
              <a:pPr/>
              <a:t>‹#›</a:t>
            </a:fld>
            <a:endParaRPr lang="en-CA" dirty="0"/>
          </a:p>
        </p:txBody>
      </p:sp>
      <p:sp>
        <p:nvSpPr>
          <p:cNvPr id="5" name="Text Placeholder 8">
            <a:extLst>
              <a:ext uri="{FF2B5EF4-FFF2-40B4-BE49-F238E27FC236}">
                <a16:creationId xmlns:a16="http://schemas.microsoft.com/office/drawing/2014/main" id="{F46B3183-779A-BF46-9670-39F1C2BBFC2C}"/>
              </a:ext>
            </a:extLst>
          </p:cNvPr>
          <p:cNvSpPr>
            <a:spLocks noGrp="1"/>
          </p:cNvSpPr>
          <p:nvPr>
            <p:ph type="body" sz="quarter" idx="17" hasCustomPrompt="1"/>
          </p:nvPr>
        </p:nvSpPr>
        <p:spPr>
          <a:xfrm>
            <a:off x="767409" y="1277007"/>
            <a:ext cx="1247372" cy="4815817"/>
          </a:xfrm>
          <a:prstGeom prst="rect">
            <a:avLst/>
          </a:prstGeom>
        </p:spPr>
        <p:txBody>
          <a:bodyPr lIns="0" tIns="0" rIns="0" bIns="0"/>
          <a:lstStyle>
            <a:lvl1pPr marL="0" indent="0">
              <a:lnSpc>
                <a:spcPct val="100000"/>
              </a:lnSpc>
              <a:spcBef>
                <a:spcPts val="0"/>
              </a:spcBef>
              <a:spcAft>
                <a:spcPts val="600"/>
              </a:spcAft>
              <a:buNone/>
              <a:defRPr sz="900" b="0">
                <a:solidFill>
                  <a:schemeClr val="tx1"/>
                </a:solidFill>
              </a:defRPr>
            </a:lvl1pPr>
          </a:lstStyle>
          <a:p>
            <a:pPr lvl="0"/>
            <a:r>
              <a:rPr lang="en-CA" dirty="0"/>
              <a:t>Text</a:t>
            </a:r>
          </a:p>
        </p:txBody>
      </p:sp>
      <p:sp>
        <p:nvSpPr>
          <p:cNvPr id="6" name="Text Placeholder 3">
            <a:extLst>
              <a:ext uri="{FF2B5EF4-FFF2-40B4-BE49-F238E27FC236}">
                <a16:creationId xmlns:a16="http://schemas.microsoft.com/office/drawing/2014/main" id="{3BE3F43F-50C4-B445-8B73-F30ED8B309BA}"/>
              </a:ext>
            </a:extLst>
          </p:cNvPr>
          <p:cNvSpPr>
            <a:spLocks noGrp="1"/>
          </p:cNvSpPr>
          <p:nvPr>
            <p:ph type="body" sz="quarter" idx="22" hasCustomPrompt="1"/>
          </p:nvPr>
        </p:nvSpPr>
        <p:spPr>
          <a:xfrm>
            <a:off x="2309813" y="811322"/>
            <a:ext cx="9115474" cy="204678"/>
          </a:xfrm>
          <a:prstGeom prst="rect">
            <a:avLst/>
          </a:prstGeom>
        </p:spPr>
        <p:txBody>
          <a:bodyPr lIns="0" tIns="0" rIns="0" bIns="0"/>
          <a:lstStyle>
            <a:lvl1pPr marL="0" indent="0">
              <a:spcBef>
                <a:spcPts val="0"/>
              </a:spcBef>
              <a:buFont typeface="Arial" panose="020B0604020202020204" pitchFamily="34" charset="0"/>
              <a:buNone/>
              <a:defRPr sz="1200" b="1">
                <a:solidFill>
                  <a:schemeClr val="accent3"/>
                </a:solidFill>
              </a:defRPr>
            </a:lvl1pPr>
          </a:lstStyle>
          <a:p>
            <a:pPr marL="0" indent="0">
              <a:buNone/>
            </a:pPr>
            <a:r>
              <a:rPr lang="en-CA" sz="1200" b="1" dirty="0">
                <a:solidFill>
                  <a:schemeClr val="accent3"/>
                </a:solidFill>
              </a:rPr>
              <a:t>Other experiences</a:t>
            </a:r>
          </a:p>
        </p:txBody>
      </p:sp>
      <p:sp>
        <p:nvSpPr>
          <p:cNvPr id="7" name="Text Placeholder 8">
            <a:extLst>
              <a:ext uri="{FF2B5EF4-FFF2-40B4-BE49-F238E27FC236}">
                <a16:creationId xmlns:a16="http://schemas.microsoft.com/office/drawing/2014/main" id="{443A9262-8BA3-8E41-B4B0-F6F4BDF9F58B}"/>
              </a:ext>
            </a:extLst>
          </p:cNvPr>
          <p:cNvSpPr>
            <a:spLocks noGrp="1"/>
          </p:cNvSpPr>
          <p:nvPr>
            <p:ph type="body" sz="quarter" idx="19" hasCustomPrompt="1"/>
          </p:nvPr>
        </p:nvSpPr>
        <p:spPr>
          <a:xfrm>
            <a:off x="2316162" y="1023815"/>
            <a:ext cx="9109075" cy="5069009"/>
          </a:xfrm>
          <a:prstGeom prst="rect">
            <a:avLst/>
          </a:prstGeom>
        </p:spPr>
        <p:txBody>
          <a:bodyPr lIns="0" tIns="0" rIns="0" bIns="0"/>
          <a:lstStyle>
            <a:lvl1pPr marL="0" indent="-104400">
              <a:lnSpc>
                <a:spcPct val="150000"/>
              </a:lnSpc>
              <a:spcBef>
                <a:spcPts val="0"/>
              </a:spcBef>
              <a:buFont typeface="Arial" panose="020B0604020202020204" pitchFamily="34" charset="0"/>
              <a:buChar char="•"/>
              <a:tabLst/>
              <a:defRPr sz="900" b="0">
                <a:solidFill>
                  <a:schemeClr val="tx1"/>
                </a:solidFill>
              </a:defRPr>
            </a:lvl1pPr>
          </a:lstStyle>
          <a:p>
            <a:pPr lvl="0"/>
            <a:r>
              <a:rPr lang="en-CA" dirty="0"/>
              <a:t>Text</a:t>
            </a:r>
          </a:p>
        </p:txBody>
      </p:sp>
      <p:sp>
        <p:nvSpPr>
          <p:cNvPr id="8" name="Text Placeholder 3">
            <a:extLst>
              <a:ext uri="{FF2B5EF4-FFF2-40B4-BE49-F238E27FC236}">
                <a16:creationId xmlns:a16="http://schemas.microsoft.com/office/drawing/2014/main" id="{5A1D13C4-22F3-204D-8372-F7A9579F711E}"/>
              </a:ext>
            </a:extLst>
          </p:cNvPr>
          <p:cNvSpPr>
            <a:spLocks noGrp="1"/>
          </p:cNvSpPr>
          <p:nvPr>
            <p:ph type="body" sz="quarter" idx="23" hasCustomPrompt="1"/>
          </p:nvPr>
        </p:nvSpPr>
        <p:spPr>
          <a:xfrm>
            <a:off x="767408" y="809249"/>
            <a:ext cx="1251464" cy="262674"/>
          </a:xfrm>
          <a:prstGeom prst="rect">
            <a:avLst/>
          </a:prstGeom>
        </p:spPr>
        <p:txBody>
          <a:bodyPr lIns="0" tIns="0" rIns="0" bIns="0"/>
          <a:lstStyle>
            <a:lvl1pPr marL="0" indent="0">
              <a:spcBef>
                <a:spcPts val="0"/>
              </a:spcBef>
              <a:buNone/>
              <a:defRPr sz="1200" b="1">
                <a:solidFill>
                  <a:schemeClr val="accent3"/>
                </a:solidFill>
              </a:defRPr>
            </a:lvl1pPr>
          </a:lstStyle>
          <a:p>
            <a:r>
              <a:rPr lang="en-CA" sz="1200" b="1" dirty="0">
                <a:solidFill>
                  <a:schemeClr val="accent3"/>
                </a:solidFill>
              </a:rPr>
              <a:t>Tools &amp; </a:t>
            </a:r>
            <a:br>
              <a:rPr lang="en-CA" sz="1200" b="1" dirty="0">
                <a:solidFill>
                  <a:schemeClr val="accent3"/>
                </a:solidFill>
              </a:rPr>
            </a:br>
            <a:r>
              <a:rPr lang="en-CA" sz="1200" b="1" dirty="0">
                <a:solidFill>
                  <a:schemeClr val="accent3"/>
                </a:solidFill>
              </a:rPr>
              <a:t>software</a:t>
            </a:r>
          </a:p>
        </p:txBody>
      </p:sp>
    </p:spTree>
    <p:extLst>
      <p:ext uri="{BB962C8B-B14F-4D97-AF65-F5344CB8AC3E}">
        <p14:creationId xmlns:p14="http://schemas.microsoft.com/office/powerpoint/2010/main" val="3816827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dirty="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7" name="Slide Number Placeholder 5">
            <a:extLst>
              <a:ext uri="{FF2B5EF4-FFF2-40B4-BE49-F238E27FC236}">
                <a16:creationId xmlns:a16="http://schemas.microsoft.com/office/drawing/2014/main" id="{470662E6-3FE4-A34A-B7BF-633F17691C6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E61AAB56-5C60-234D-ACF5-C538156D1F50}"/>
              </a:ext>
            </a:extLst>
          </p:cNvPr>
          <p:cNvSpPr txBox="1"/>
          <p:nvPr userDrawn="1"/>
        </p:nvSpPr>
        <p:spPr>
          <a:xfrm>
            <a:off x="2480310" y="94869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42323099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1418744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27949780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800404"/>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2512868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Tree>
    <p:extLst>
      <p:ext uri="{BB962C8B-B14F-4D97-AF65-F5344CB8AC3E}">
        <p14:creationId xmlns:p14="http://schemas.microsoft.com/office/powerpoint/2010/main" val="42925986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 typeface="Arial" panose="020B0604020202020204" pitchFamily="34" charset="0"/>
              <a:buNone/>
            </a:pPr>
            <a:endParaRPr lang="en-CA" dirty="0"/>
          </a:p>
        </p:txBody>
      </p:sp>
    </p:spTree>
    <p:extLst>
      <p:ext uri="{BB962C8B-B14F-4D97-AF65-F5344CB8AC3E}">
        <p14:creationId xmlns:p14="http://schemas.microsoft.com/office/powerpoint/2010/main" val="15722497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0194945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dirty="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8294748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dirty="0"/>
              <a:t>Click to add text</a:t>
            </a:r>
            <a:endParaRPr lang="en-US" dirty="0"/>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3FA5BEA3-FBAD-324A-A722-33A5B9C7B06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20591549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D8B5A1A-FC46-2349-BBB1-B939578EEBC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964110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9" name="Slide Number Placeholder 5">
            <a:extLst>
              <a:ext uri="{FF2B5EF4-FFF2-40B4-BE49-F238E27FC236}">
                <a16:creationId xmlns:a16="http://schemas.microsoft.com/office/drawing/2014/main" id="{19E90BF8-A5EC-F044-B182-531F647CE68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65805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dirty="0"/>
              <a:t>Picture with Caption</a:t>
            </a:r>
          </a:p>
        </p:txBody>
      </p:sp>
      <p:sp>
        <p:nvSpPr>
          <p:cNvPr id="7" name="Slide Number Placeholder 5">
            <a:extLst>
              <a:ext uri="{FF2B5EF4-FFF2-40B4-BE49-F238E27FC236}">
                <a16:creationId xmlns:a16="http://schemas.microsoft.com/office/drawing/2014/main" id="{00831232-776B-724A-A622-0B2D2052FA7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1376696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5173D1E9-C3A6-5C42-AC76-11711669ACC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3490388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dirty="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7" name="Slide Number Placeholder 5">
            <a:extLst>
              <a:ext uri="{FF2B5EF4-FFF2-40B4-BE49-F238E27FC236}">
                <a16:creationId xmlns:a16="http://schemas.microsoft.com/office/drawing/2014/main" id="{470662E6-3FE4-A34A-B7BF-633F17691C6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E61AAB56-5C60-234D-ACF5-C538156D1F50}"/>
              </a:ext>
            </a:extLst>
          </p:cNvPr>
          <p:cNvSpPr txBox="1"/>
          <p:nvPr userDrawn="1"/>
        </p:nvSpPr>
        <p:spPr>
          <a:xfrm>
            <a:off x="2480310" y="94869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0540338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dirty="0"/>
              <a:t>Picture with Caption</a:t>
            </a:r>
          </a:p>
        </p:txBody>
      </p:sp>
      <p:sp>
        <p:nvSpPr>
          <p:cNvPr id="7" name="Slide Number Placeholder 5">
            <a:extLst>
              <a:ext uri="{FF2B5EF4-FFF2-40B4-BE49-F238E27FC236}">
                <a16:creationId xmlns:a16="http://schemas.microsoft.com/office/drawing/2014/main" id="{00831232-776B-724A-A622-0B2D2052FA7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0468223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dirty="0">
                <a:cs typeface="Arial" pitchFamily="34" charset="0"/>
              </a:rPr>
              <a:t>Click on the Image icon to change with a new picture located on your computer</a:t>
            </a:r>
            <a:endParaRPr lang="fr-FR" dirty="0"/>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2275492"/>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3308441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dirty="0"/>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Four columns</a:t>
            </a:r>
          </a:p>
        </p:txBody>
      </p:sp>
      <p:sp>
        <p:nvSpPr>
          <p:cNvPr id="16" name="Slide Number Placeholder 5">
            <a:extLst>
              <a:ext uri="{FF2B5EF4-FFF2-40B4-BE49-F238E27FC236}">
                <a16:creationId xmlns:a16="http://schemas.microsoft.com/office/drawing/2014/main" id="{40F3EE84-E142-6541-8D93-B9456A6B3340}"/>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9943252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dirty="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ECAC11E-D167-EE4C-BF01-0C0C599D9F1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2822583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1993490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4987955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6847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dirty="0">
                <a:cs typeface="Arial" pitchFamily="34" charset="0"/>
              </a:rPr>
              <a:t>Click on the Image icon to change with a new picture located on your computer</a:t>
            </a:r>
            <a:endParaRPr lang="fr-FR" dirty="0"/>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9463462"/>
      </p:ext>
    </p:extLst>
  </p:cSld>
  <p:clrMapOvr>
    <a:masterClrMapping/>
  </p:clrMapOvr>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dirty="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tabLst/>
              <a:defRPr sz="2000" baseline="0">
                <a:solidFill>
                  <a:schemeClr val="tx1"/>
                </a:solidFill>
                <a:latin typeface="Arial" pitchFamily="34" charset="0"/>
              </a:defRPr>
            </a:lvl2pPr>
            <a:lvl3pPr marL="538163" indent="-358775">
              <a:spcBef>
                <a:spcPts val="600"/>
              </a:spcBef>
              <a:buClr>
                <a:schemeClr val="tx1"/>
              </a:buClr>
              <a:buSzPct val="100000"/>
              <a:buFont typeface="Calibri" panose="020F0502020204030204" pitchFamily="34" charset="0"/>
              <a:buChar char="–"/>
              <a:tabLst/>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tabLst/>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tabLst/>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3F43615-B088-4842-8DD2-BA05F0EBEB5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7326803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dirty="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7" name="Slide Number Placeholder 5">
            <a:extLst>
              <a:ext uri="{FF2B5EF4-FFF2-40B4-BE49-F238E27FC236}">
                <a16:creationId xmlns:a16="http://schemas.microsoft.com/office/drawing/2014/main" id="{21F4CA38-72C4-D142-8247-6221593D83D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7285297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dirty="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941901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dirty="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Slide Number Placeholder 5">
            <a:extLst>
              <a:ext uri="{FF2B5EF4-FFF2-40B4-BE49-F238E27FC236}">
                <a16:creationId xmlns:a16="http://schemas.microsoft.com/office/drawing/2014/main" id="{D08F3D4F-4489-1549-AF20-5B88DAC9654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9781185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8E84C-B364-DA4D-B480-E2F8D7309D87}"/>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dirty="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anose="020B060402020202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40012402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BF8C6-FF3A-E946-B3D5-6C27E5F99464}"/>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dirty="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a:extLst>
              <a:ext uri="{FF2B5EF4-FFF2-40B4-BE49-F238E27FC236}">
                <a16:creationId xmlns:a16="http://schemas.microsoft.com/office/drawing/2014/main" id="{8B6F1C2D-EAC0-104E-91F8-B5ECA6A6754C}"/>
              </a:ext>
            </a:extLst>
          </p:cNvPr>
          <p:cNvCxnSpPr>
            <a:cxnSpLocks/>
          </p:cNvCxnSpPr>
          <p:nvPr userDrawn="1"/>
        </p:nvCxnSpPr>
        <p:spPr bwMode="gray">
          <a:xfrm>
            <a:off x="4585990" y="1543377"/>
            <a:ext cx="0" cy="3977818"/>
          </a:xfrm>
          <a:prstGeom prst="line">
            <a:avLst/>
          </a:prstGeom>
          <a:noFill/>
          <a:ln w="19050">
            <a:solidFill>
              <a:schemeClr val="accent6"/>
            </a:solidFill>
            <a:round/>
            <a:headEnd/>
            <a:tailEnd/>
          </a:ln>
          <a:effectLst/>
        </p:spPr>
      </p:cxnSp>
      <p:cxnSp>
        <p:nvCxnSpPr>
          <p:cNvPr id="7" name="Straight Connector 6">
            <a:extLst>
              <a:ext uri="{FF2B5EF4-FFF2-40B4-BE49-F238E27FC236}">
                <a16:creationId xmlns:a16="http://schemas.microsoft.com/office/drawing/2014/main" id="{D3A4403B-4A6F-6C49-BB6C-AB5D0E54358A}"/>
              </a:ext>
            </a:extLst>
          </p:cNvPr>
          <p:cNvCxnSpPr>
            <a:cxnSpLocks/>
          </p:cNvCxnSpPr>
          <p:nvPr userDrawn="1"/>
        </p:nvCxnSpPr>
        <p:spPr bwMode="gray">
          <a:xfrm>
            <a:off x="8401050" y="1543377"/>
            <a:ext cx="0" cy="3977818"/>
          </a:xfrm>
          <a:prstGeom prst="line">
            <a:avLst/>
          </a:prstGeom>
          <a:noFill/>
          <a:ln w="19050">
            <a:solidFill>
              <a:schemeClr val="accent6"/>
            </a:solidFill>
            <a:round/>
            <a:headEnd/>
            <a:tailE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a:cxnSpLocks/>
          </p:cNvCxnSpPr>
          <p:nvPr userDrawn="1"/>
        </p:nvCxnSpPr>
        <p:spPr bwMode="gray">
          <a:xfrm>
            <a:off x="770515" y="1543377"/>
            <a:ext cx="0" cy="3977818"/>
          </a:xfrm>
          <a:prstGeom prst="line">
            <a:avLst/>
          </a:prstGeom>
          <a:noFill/>
          <a:ln w="19050">
            <a:solidFill>
              <a:schemeClr val="accent6"/>
            </a:solidFill>
            <a:round/>
            <a:headEnd/>
            <a:tailE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a:off x="5320145" y="1025236"/>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0968712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760278" y="615621"/>
            <a:ext cx="4573587" cy="2494717"/>
          </a:xfrm>
          <a:prstGeom prst="rect">
            <a:avLst/>
          </a:prstGeom>
        </p:spPr>
        <p:txBody>
          <a:bodyPr vert="horz" lIns="0" tIns="0" rIns="0" bIns="0" rtlCol="0" anchor="t" anchorCtr="0">
            <a:noAutofit/>
          </a:bodyPr>
          <a:lstStyle>
            <a:lvl1pPr>
              <a:defRPr sz="4800"/>
            </a:lvl1p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573587" cy="2663825"/>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8435251"/>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Graphic device and big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ts val="0"/>
              </a:spcBef>
              <a:buNone/>
              <a:defRPr sz="6000">
                <a:solidFill>
                  <a:schemeClr val="tx1"/>
                </a:solidFill>
              </a:defRPr>
            </a:lvl1pPr>
          </a:lstStyle>
          <a:p>
            <a:pPr lvl="0"/>
            <a:r>
              <a:rPr lang="en-CA" dirty="0"/>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headEnd/>
            <a:tailEnd/>
          </a:ln>
          <a:effectLst/>
        </p:spPr>
        <p:txBody>
          <a:bodyPr wrap="square" lIns="0" tIns="0" rIns="0" bIns="0" rtlCol="0">
            <a:noAutofit/>
          </a:bodyPr>
          <a:lstStyle/>
          <a:p>
            <a:r>
              <a:rPr lang="en-CA" sz="1400" b="1" dirty="0">
                <a:cs typeface="Arial" pitchFamily="34" charset="0"/>
              </a:rPr>
              <a:t>cgi.com</a:t>
            </a:r>
          </a:p>
        </p:txBody>
      </p:sp>
      <p:pic>
        <p:nvPicPr>
          <p:cNvPr id="10" name="Image 9">
            <a:extLst>
              <a:ext uri="{FF2B5EF4-FFF2-40B4-BE49-F238E27FC236}">
                <a16:creationId xmlns:a16="http://schemas.microsoft.com/office/drawing/2014/main" id="{FC0ED5B5-57A3-3A44-859E-6AE0307FC7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6761" y="5078035"/>
            <a:ext cx="2175029" cy="1349324"/>
          </a:xfrm>
          <a:prstGeom prst="rect">
            <a:avLst/>
          </a:prstGeom>
        </p:spPr>
      </p:pic>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dirty="0">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ts val="0"/>
              </a:spcBef>
              <a:buNone/>
              <a:defRPr sz="1600"/>
            </a:lvl1pPr>
          </a:lstStyle>
          <a:p>
            <a:pPr lvl="0"/>
            <a:r>
              <a:rPr lang="en-US" noProof="0" dirty="0"/>
              <a:t>To get the latest company description, visit brand.cgi.com </a:t>
            </a:r>
          </a:p>
        </p:txBody>
      </p:sp>
      <p:pic>
        <p:nvPicPr>
          <p:cNvPr id="14" name="Picture 2" descr="https://brand.cgi.com/downloads/61d8a06802ebe/lg_Montreal_office_DSC02751_TALL_GDA.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34423" y="765175"/>
            <a:ext cx="3804194" cy="380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603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8417520" y="773869"/>
            <a:ext cx="3016411" cy="2999023"/>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474D8A0-16FB-2542-B1F3-7CA2D129151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dirty="0"/>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6062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endParaRPr lang="en-US" noProof="0" dirty="0"/>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Pct val="100000"/>
              <a:buFont typeface="Arial" pitchFamily="34" charset="0"/>
              <a:buNone/>
              <a:defRPr sz="1600">
                <a:solidFill>
                  <a:schemeClr val="tx1"/>
                </a:solidFill>
                <a:latin typeface="Arial" pitchFamily="34" charset="0"/>
              </a:defRPr>
            </a:lvl1pPr>
            <a:lvl2pPr marL="355600" indent="0">
              <a:spcBef>
                <a:spcPts val="500"/>
              </a:spcBef>
              <a:buClr>
                <a:srgbClr val="000000"/>
              </a:buClr>
              <a:buSzPct val="100000"/>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Pct val="100000"/>
              <a:buFont typeface="Arial" pitchFamily="34" charset="0"/>
              <a:buChar char="•"/>
              <a:defRPr sz="1400">
                <a:solidFill>
                  <a:schemeClr val="tx1"/>
                </a:solidFill>
                <a:latin typeface="Arial" pitchFamily="34" charset="0"/>
              </a:defRPr>
            </a:lvl3pPr>
            <a:lvl4pPr marL="811213" indent="-274638">
              <a:spcBef>
                <a:spcPts val="500"/>
              </a:spcBef>
              <a:buClr>
                <a:srgbClr val="000000"/>
              </a:buClr>
              <a:buSzPct val="100000"/>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Pct val="100000"/>
              <a:buFont typeface="Arial" pitchFamily="34" charset="0"/>
              <a:buNone/>
              <a:defRPr sz="1600">
                <a:solidFill>
                  <a:schemeClr val="tx1"/>
                </a:solidFill>
                <a:latin typeface="Arial" pitchFamily="34" charset="0"/>
              </a:defRPr>
            </a:lvl1pPr>
            <a:lvl2pPr marL="355600" indent="0">
              <a:spcBef>
                <a:spcPts val="500"/>
              </a:spcBef>
              <a:buClr>
                <a:schemeClr val="tx1"/>
              </a:buClr>
              <a:buSzPct val="10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Arial" pitchFamily="34" charset="0"/>
              <a:buChar char="•"/>
              <a:defRPr sz="14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Slide Number Placeholder 5">
            <a:extLst>
              <a:ext uri="{FF2B5EF4-FFF2-40B4-BE49-F238E27FC236}">
                <a16:creationId xmlns:a16="http://schemas.microsoft.com/office/drawing/2014/main" id="{7F0484C1-4630-D247-85B4-84AA33A128E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731165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84486509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dirty="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8" name="Slide Number Placeholder 5">
            <a:extLst>
              <a:ext uri="{FF2B5EF4-FFF2-40B4-BE49-F238E27FC236}">
                <a16:creationId xmlns:a16="http://schemas.microsoft.com/office/drawing/2014/main" id="{4B92B566-061D-B145-9022-F401D638E73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320756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666CAE6-9220-9D4A-A132-D9F6BA0AB493}"/>
              </a:ext>
            </a:extLst>
          </p:cNvPr>
          <p:cNvSpPr>
            <a:spLocks noGrp="1"/>
          </p:cNvSpPr>
          <p:nvPr>
            <p:ph type="title"/>
          </p:nvPr>
        </p:nvSpPr>
        <p:spPr>
          <a:xfrm>
            <a:off x="766763" y="3285360"/>
            <a:ext cx="4608512" cy="318452"/>
          </a:xfrm>
          <a:prstGeom prst="rect">
            <a:avLst/>
          </a:prstGeom>
        </p:spPr>
        <p:txBody>
          <a:bodyPr vert="horz" lIns="0" tIns="0" rIns="0" bIns="0" rtlCol="0" anchor="t" anchorCtr="0">
            <a:noAutofit/>
          </a:bodyPr>
          <a:lstStyle>
            <a:lvl1pPr>
              <a:defRPr sz="1800" b="1">
                <a:solidFill>
                  <a:schemeClr val="accent1"/>
                </a:solidFill>
              </a:defRPr>
            </a:lvl1pPr>
          </a:lstStyle>
          <a:p>
            <a:r>
              <a:rPr lang="en-US" noProof="0"/>
              <a:t>Click to edit Master title style</a:t>
            </a:r>
            <a:endParaRPr lang="en-US" noProof="0" dirty="0"/>
          </a:p>
        </p:txBody>
      </p:sp>
      <p:sp>
        <p:nvSpPr>
          <p:cNvPr id="5" name="Content Placeholder 20">
            <a:extLst>
              <a:ext uri="{FF2B5EF4-FFF2-40B4-BE49-F238E27FC236}">
                <a16:creationId xmlns:a16="http://schemas.microsoft.com/office/drawing/2014/main" id="{85E43662-3308-F34D-B441-CCB9F6406906}"/>
              </a:ext>
            </a:extLst>
          </p:cNvPr>
          <p:cNvSpPr>
            <a:spLocks noGrp="1"/>
          </p:cNvSpPr>
          <p:nvPr>
            <p:ph sz="quarter" idx="17"/>
          </p:nvPr>
        </p:nvSpPr>
        <p:spPr>
          <a:xfrm>
            <a:off x="766762" y="3861360"/>
            <a:ext cx="4608513" cy="2231465"/>
          </a:xfrm>
          <a:prstGeom prst="rect">
            <a:avLst/>
          </a:prstGeom>
        </p:spPr>
        <p:txBody>
          <a:bodyPr lIns="0" tIns="0" rIns="0" bIns="0">
            <a:noAutofit/>
          </a:bodyPr>
          <a:lstStyle>
            <a:lvl1pPr marL="0" indent="0">
              <a:lnSpc>
                <a:spcPct val="110000"/>
              </a:lnSpc>
              <a:spcBef>
                <a:spcPts val="500"/>
              </a:spcBef>
              <a:buClr>
                <a:schemeClr val="tx1"/>
              </a:buClr>
              <a:buSzPct val="110000"/>
              <a:buFont typeface="Arial" pitchFamily="34" charset="0"/>
              <a:buNone/>
              <a:defRPr sz="1200">
                <a:solidFill>
                  <a:schemeClr val="tx1"/>
                </a:solidFill>
                <a:latin typeface="Arial" pitchFamily="34" charset="0"/>
              </a:defRPr>
            </a:lvl1pPr>
            <a:lvl2pPr marL="263525" indent="-263525">
              <a:lnSpc>
                <a:spcPct val="110000"/>
              </a:lnSpc>
              <a:spcBef>
                <a:spcPts val="500"/>
              </a:spcBef>
              <a:buClr>
                <a:schemeClr val="tx1"/>
              </a:buClr>
              <a:buSzPct val="110000"/>
              <a:buFont typeface="Arial" pitchFamily="34" charset="0"/>
              <a:buChar char="•"/>
              <a:defRPr sz="1200" baseline="0">
                <a:solidFill>
                  <a:schemeClr val="tx1"/>
                </a:solidFill>
                <a:latin typeface="Arial" pitchFamily="34" charset="0"/>
              </a:defRPr>
            </a:lvl2pPr>
            <a:lvl3pPr marL="536575" indent="-273050">
              <a:lnSpc>
                <a:spcPct val="110000"/>
              </a:lnSpc>
              <a:spcBef>
                <a:spcPts val="500"/>
              </a:spcBef>
              <a:buClr>
                <a:schemeClr val="tx1"/>
              </a:buClr>
              <a:buSzPct val="100000"/>
              <a:buFont typeface="Calibri" panose="020F0502020204030204" pitchFamily="34" charset="0"/>
              <a:buChar char="–"/>
              <a:defRPr sz="1100">
                <a:solidFill>
                  <a:schemeClr val="tx1"/>
                </a:solidFill>
                <a:latin typeface="Arial" pitchFamily="34" charset="0"/>
              </a:defRPr>
            </a:lvl3pPr>
            <a:lvl4pPr marL="811213" indent="-274638">
              <a:lnSpc>
                <a:spcPct val="110000"/>
              </a:lnSpc>
              <a:spcBef>
                <a:spcPts val="500"/>
              </a:spcBef>
              <a:buClr>
                <a:schemeClr val="tx1"/>
              </a:buClr>
              <a:buSzPct val="110000"/>
              <a:buFont typeface="Wingdings" pitchFamily="2" charset="2"/>
              <a:buChar char="§"/>
              <a:defRPr sz="1100">
                <a:solidFill>
                  <a:schemeClr val="tx1"/>
                </a:solidFill>
                <a:latin typeface="Arial" pitchFamily="34" charset="0"/>
              </a:defRPr>
            </a:lvl4pPr>
            <a:lvl5pPr marL="1074738" indent="-263525">
              <a:lnSpc>
                <a:spcPct val="110000"/>
              </a:lnSpc>
              <a:spcBef>
                <a:spcPts val="500"/>
              </a:spcBef>
              <a:buClr>
                <a:schemeClr val="tx1"/>
              </a:buClr>
              <a:buSzPct val="11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84FAD9C8-1D99-D741-B6D4-76EE287E55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28116" y="5388430"/>
            <a:ext cx="1512888" cy="704395"/>
          </a:xfrm>
          <a:prstGeom prst="rect">
            <a:avLst/>
          </a:prstGeom>
        </p:spPr>
      </p:pic>
    </p:spTree>
    <p:extLst>
      <p:ext uri="{BB962C8B-B14F-4D97-AF65-F5344CB8AC3E}">
        <p14:creationId xmlns:p14="http://schemas.microsoft.com/office/powerpoint/2010/main" val="369671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10" name="Image 9">
            <a:extLst>
              <a:ext uri="{FF2B5EF4-FFF2-40B4-BE49-F238E27FC236}">
                <a16:creationId xmlns:a16="http://schemas.microsoft.com/office/drawing/2014/main" id="{F651954F-2676-5244-99E5-686FBF8B3F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2" name="Picture Placeholder 2"/>
          <p:cNvSpPr>
            <a:spLocks noGrp="1"/>
          </p:cNvSpPr>
          <p:nvPr>
            <p:ph type="pic" sz="quarter" idx="16"/>
          </p:nvPr>
        </p:nvSpPr>
        <p:spPr>
          <a:xfrm>
            <a:off x="6142038" y="777875"/>
            <a:ext cx="5308600" cy="5295900"/>
          </a:xfrm>
          <a:prstGeom prst="rect">
            <a:avLst/>
          </a:prstGeom>
        </p:spPr>
        <p:txBody>
          <a:bodyPr/>
          <a:lstStyle>
            <a:lvl1pPr marL="0" indent="0">
              <a:buNone/>
              <a:defRPr/>
            </a:lvl1pPr>
          </a:lstStyle>
          <a:p>
            <a:r>
              <a:rPr lang="en-US"/>
              <a:t>Click icon to add picture</a:t>
            </a:r>
            <a:endParaRPr lang="en-GB"/>
          </a:p>
        </p:txBody>
      </p:sp>
    </p:spTree>
    <p:extLst>
      <p:ext uri="{BB962C8B-B14F-4D97-AF65-F5344CB8AC3E}">
        <p14:creationId xmlns:p14="http://schemas.microsoft.com/office/powerpoint/2010/main" val="1986445404"/>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Cover page - Graphic device A gradient">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B142EA7E-7671-1041-9B84-5BBD9C4FE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0"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6127844" y="773451"/>
            <a:ext cx="5308296" cy="5308294"/>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Tree>
    <p:extLst>
      <p:ext uri="{BB962C8B-B14F-4D97-AF65-F5344CB8AC3E}">
        <p14:creationId xmlns:p14="http://schemas.microsoft.com/office/powerpoint/2010/main" val="3569401637"/>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7" name="MSIPCMContentMarking" descr="CONFIDENTIAL_TAG_0xFFEE">
            <a:extLst>
              <a:ext uri="{FF2B5EF4-FFF2-40B4-BE49-F238E27FC236}">
                <a16:creationId xmlns:a16="http://schemas.microsoft.com/office/drawing/2014/main" id="{6A396CF3-99DC-6D4D-BA72-C9C45E44A083}"/>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bg1"/>
              </a:solidFill>
              <a:effectLst/>
              <a:uLnTx/>
              <a:uFillTx/>
              <a:latin typeface="+mn-lt"/>
              <a:ea typeface="+mn-ea"/>
              <a:cs typeface="Arial" pitchFamily="34" charset="0"/>
            </a:endParaRPr>
          </a:p>
        </p:txBody>
      </p:sp>
    </p:spTree>
    <p:extLst>
      <p:ext uri="{BB962C8B-B14F-4D97-AF65-F5344CB8AC3E}">
        <p14:creationId xmlns:p14="http://schemas.microsoft.com/office/powerpoint/2010/main" val="64982487"/>
      </p:ext>
    </p:extLst>
  </p:cSld>
  <p:clrMapOvr>
    <a:masterClrMapping/>
  </p:clrMapOvr>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7" name="MSIPCMContentMarking" descr="CONFIDENTIAL_TAG_0xFFEE">
            <a:extLst>
              <a:ext uri="{FF2B5EF4-FFF2-40B4-BE49-F238E27FC236}">
                <a16:creationId xmlns:a16="http://schemas.microsoft.com/office/drawing/2014/main" id="{4108DCD4-E748-7D45-BEA5-188450B911BC}"/>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bg1"/>
              </a:solidFill>
              <a:effectLst/>
              <a:uLnTx/>
              <a:uFillTx/>
              <a:latin typeface="+mn-lt"/>
              <a:ea typeface="+mn-ea"/>
              <a:cs typeface="Arial" pitchFamily="34" charset="0"/>
            </a:endParaRPr>
          </a:p>
        </p:txBody>
      </p:sp>
    </p:spTree>
    <p:extLst>
      <p:ext uri="{BB962C8B-B14F-4D97-AF65-F5344CB8AC3E}">
        <p14:creationId xmlns:p14="http://schemas.microsoft.com/office/powerpoint/2010/main" val="3040214755"/>
      </p:ext>
    </p:extLst>
  </p:cSld>
  <p:clrMapOvr>
    <a:masterClrMapping/>
  </p:clrMapOvr>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Espace réservé du numéro de diapositive 2"/>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dirty="0"/>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ts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Subtitle, if required</a:t>
            </a:r>
            <a:endParaRPr lang="en-CA" dirty="0"/>
          </a:p>
        </p:txBody>
      </p:sp>
      <p:sp>
        <p:nvSpPr>
          <p:cNvPr id="10" name="TextBox 95" descr="Copyright_box&#10;">
            <a:extLst>
              <a:ext uri="{FF2B5EF4-FFF2-40B4-BE49-F238E27FC236}">
                <a16:creationId xmlns:a16="http://schemas.microsoft.com/office/drawing/2014/main" id="{D02A02E0-0D17-AB40-909D-5C93015337FF}"/>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24850455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FA5DBCA-C3A7-554C-80CD-9B2E51986E2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12700" marR="0" lvl="0" indent="-1270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Agenda item 4</a:t>
            </a:r>
            <a:endParaRPr lang="en-CA" dirty="0"/>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a:off x="1758462" y="38910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8105732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6763" y="684000"/>
            <a:ext cx="10658475" cy="576262"/>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a:extLst>
              <a:ext uri="{FF2B5EF4-FFF2-40B4-BE49-F238E27FC236}">
                <a16:creationId xmlns:a16="http://schemas.microsoft.com/office/drawing/2014/main" id="{72679693-BA13-5E4E-91BE-1606A75B027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2892386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1" y="3429000"/>
            <a:ext cx="6135291" cy="3429000"/>
          </a:xfrm>
          <a:prstGeom prst="rect">
            <a:avLst/>
          </a:prstGeom>
          <a:gradFill flip="none" rotWithShape="1">
            <a:gsLst>
              <a:gs pos="60000">
                <a:srgbClr val="A82465"/>
              </a:gs>
              <a:gs pos="0">
                <a:srgbClr val="E31937"/>
              </a:gs>
              <a:gs pos="100000">
                <a:srgbClr val="5236AB"/>
              </a:gs>
            </a:gsLst>
            <a:lin ang="1080000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anose="020B0604020202020204" pitchFamily="34" charset="0"/>
              <a:buNone/>
              <a:defRPr sz="2000">
                <a:solidFill>
                  <a:schemeClr val="tx1"/>
                </a:solidFill>
              </a:defRPr>
            </a:lvl1pPr>
            <a:lvl2pPr algn="l">
              <a:buClr>
                <a:srgbClr val="000000"/>
              </a:buClr>
              <a:buFont typeface="Arial" panose="020B0604020202020204" pitchFamily="34" charset="0"/>
              <a:buChar char="•"/>
              <a:defRPr sz="1800">
                <a:solidFill>
                  <a:schemeClr val="tx1"/>
                </a:solidFill>
              </a:defRPr>
            </a:lvl2pPr>
            <a:lvl3pPr algn="l">
              <a:buClr>
                <a:srgbClr val="000000"/>
              </a:buClr>
              <a:buFont typeface="Arial" panose="020B0604020202020204" pitchFamily="34" charset="0"/>
              <a:buChar char="–"/>
              <a:defRPr lang="en-US" sz="1400" kern="1200" dirty="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890" y="0"/>
            <a:ext cx="6134400"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ts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Title</a:t>
            </a:r>
            <a:endParaRPr lang="en-US" dirty="0"/>
          </a:p>
        </p:txBody>
      </p:sp>
      <p:sp>
        <p:nvSpPr>
          <p:cNvPr id="8" name="TextBox 95" descr="Copyright_box&#10;">
            <a:extLst>
              <a:ext uri="{FF2B5EF4-FFF2-40B4-BE49-F238E27FC236}">
                <a16:creationId xmlns:a16="http://schemas.microsoft.com/office/drawing/2014/main" id="{6A41C026-3AD7-3149-A25D-6036C299BBD8}"/>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9" name="Espace réservé du numéro de diapositive 2">
            <a:extLst>
              <a:ext uri="{FF2B5EF4-FFF2-40B4-BE49-F238E27FC236}">
                <a16:creationId xmlns:a16="http://schemas.microsoft.com/office/drawing/2014/main" id="{A28B614A-AA06-2540-83E7-D007DDE7C306}"/>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Text</a:t>
            </a:r>
          </a:p>
        </p:txBody>
      </p:sp>
    </p:spTree>
    <p:extLst>
      <p:ext uri="{BB962C8B-B14F-4D97-AF65-F5344CB8AC3E}">
        <p14:creationId xmlns:p14="http://schemas.microsoft.com/office/powerpoint/2010/main" val="1798929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dirty="0"/>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Four columns</a:t>
            </a:r>
          </a:p>
        </p:txBody>
      </p:sp>
      <p:sp>
        <p:nvSpPr>
          <p:cNvPr id="16" name="Slide Number Placeholder 5">
            <a:extLst>
              <a:ext uri="{FF2B5EF4-FFF2-40B4-BE49-F238E27FC236}">
                <a16:creationId xmlns:a16="http://schemas.microsoft.com/office/drawing/2014/main" id="{40F3EE84-E142-6541-8D93-B9456A6B3340}"/>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2760223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32512"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dirty="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add title</a:t>
            </a:r>
            <a:endParaRPr lang="en-US" dirty="0"/>
          </a:p>
        </p:txBody>
      </p:sp>
      <p:sp>
        <p:nvSpPr>
          <p:cNvPr id="10" name="Espace réservé du numéro de diapositive 2">
            <a:extLst>
              <a:ext uri="{FF2B5EF4-FFF2-40B4-BE49-F238E27FC236}">
                <a16:creationId xmlns:a16="http://schemas.microsoft.com/office/drawing/2014/main" id="{B0CC5908-9650-874C-A596-9018501B857C}"/>
              </a:ext>
            </a:extLst>
          </p:cNvPr>
          <p:cNvSpPr>
            <a:spLocks noGrp="1"/>
          </p:cNvSpPr>
          <p:nvPr>
            <p:ph type="sldNum" sz="quarter" idx="4"/>
          </p:nvPr>
        </p:nvSpPr>
        <p:spPr>
          <a:xfrm>
            <a:off x="11163034" y="6264308"/>
            <a:ext cx="261660" cy="169200"/>
          </a:xfrm>
        </p:spPr>
        <p:txBody>
          <a:bodyPr>
            <a:noAutofit/>
          </a:bodyPr>
          <a:lstStyle>
            <a:lvl1pPr>
              <a:defRPr>
                <a:solidFill>
                  <a:schemeClr val="bg2"/>
                </a:solidFill>
              </a:defRPr>
            </a:lvl1pPr>
          </a:lstStyle>
          <a:p>
            <a:fld id="{525A3C56-E491-49B2-93F3-63532DF516BC}" type="slidenum">
              <a:rPr lang="en-CA" smtClean="0"/>
              <a:pPr/>
              <a:t>‹#›</a:t>
            </a:fld>
            <a:endParaRPr lang="en-CA"/>
          </a:p>
        </p:txBody>
      </p:sp>
    </p:spTree>
    <p:extLst>
      <p:ext uri="{BB962C8B-B14F-4D97-AF65-F5344CB8AC3E}">
        <p14:creationId xmlns:p14="http://schemas.microsoft.com/office/powerpoint/2010/main" val="34686290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8463E-6F5A-C34E-9F76-CF7CF438D3F3}"/>
              </a:ext>
            </a:extLst>
          </p:cNvPr>
          <p:cNvSpPr/>
          <p:nvPr userDrawn="1"/>
        </p:nvSpPr>
        <p:spPr bwMode="gray">
          <a:xfrm>
            <a:off x="0" y="0"/>
            <a:ext cx="12196800" cy="32148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7B4D4F43-FCC4-7940-BF26-80BC3EFA5D28}"/>
              </a:ext>
            </a:extLst>
          </p:cNvPr>
          <p:cNvSpPr>
            <a:spLocks noGrp="1"/>
          </p:cNvSpPr>
          <p:nvPr>
            <p:ph type="body" sz="quarter" idx="19" hasCustomPrompt="1"/>
          </p:nvPr>
        </p:nvSpPr>
        <p:spPr bwMode="white">
          <a:xfrm>
            <a:off x="766763" y="713658"/>
            <a:ext cx="10658475" cy="1873625"/>
          </a:xfrm>
          <a:prstGeom prst="rect">
            <a:avLst/>
          </a:prstGeom>
        </p:spPr>
        <p:txBody>
          <a:bodyPr lIns="0" tIns="0" rIns="0" bIns="0"/>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p>
        </p:txBody>
      </p:sp>
      <p:sp>
        <p:nvSpPr>
          <p:cNvPr id="6" name="Text Placeholder 7">
            <a:extLst>
              <a:ext uri="{FF2B5EF4-FFF2-40B4-BE49-F238E27FC236}">
                <a16:creationId xmlns:a16="http://schemas.microsoft.com/office/drawing/2014/main" id="{8B55AD79-E89E-F94C-8E6E-47E81BAAFE81}"/>
              </a:ext>
            </a:extLst>
          </p:cNvPr>
          <p:cNvSpPr>
            <a:spLocks noGrp="1"/>
          </p:cNvSpPr>
          <p:nvPr>
            <p:ph type="body" sz="quarter" idx="20" hasCustomPrompt="1"/>
          </p:nvPr>
        </p:nvSpPr>
        <p:spPr>
          <a:xfrm>
            <a:off x="766763" y="3429000"/>
            <a:ext cx="3060700" cy="2663825"/>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7" name="Text Placeholder 7">
            <a:extLst>
              <a:ext uri="{FF2B5EF4-FFF2-40B4-BE49-F238E27FC236}">
                <a16:creationId xmlns:a16="http://schemas.microsoft.com/office/drawing/2014/main" id="{490C4A5E-806F-B449-9FC2-674DB43D3774}"/>
              </a:ext>
            </a:extLst>
          </p:cNvPr>
          <p:cNvSpPr>
            <a:spLocks noGrp="1"/>
          </p:cNvSpPr>
          <p:nvPr>
            <p:ph type="body" sz="quarter" idx="21" hasCustomPrompt="1"/>
          </p:nvPr>
        </p:nvSpPr>
        <p:spPr>
          <a:xfrm>
            <a:off x="8401050" y="3429000"/>
            <a:ext cx="3024188"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8" name="Text Placeholder 7">
            <a:extLst>
              <a:ext uri="{FF2B5EF4-FFF2-40B4-BE49-F238E27FC236}">
                <a16:creationId xmlns:a16="http://schemas.microsoft.com/office/drawing/2014/main" id="{2BA1CE38-9517-C04D-BD3C-785CE4AAB523}"/>
              </a:ext>
            </a:extLst>
          </p:cNvPr>
          <p:cNvSpPr>
            <a:spLocks noGrp="1"/>
          </p:cNvSpPr>
          <p:nvPr>
            <p:ph type="body" sz="quarter" idx="22" hasCustomPrompt="1"/>
          </p:nvPr>
        </p:nvSpPr>
        <p:spPr>
          <a:xfrm>
            <a:off x="4583113" y="3429000"/>
            <a:ext cx="3025776"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9" name="Espace réservé du numéro de diapositive 2">
            <a:extLst>
              <a:ext uri="{FF2B5EF4-FFF2-40B4-BE49-F238E27FC236}">
                <a16:creationId xmlns:a16="http://schemas.microsoft.com/office/drawing/2014/main" id="{F7397D48-6C1F-0F4B-81AD-71A51B496E9A}"/>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6948316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dirty="0"/>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dirty="0"/>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dirty="0"/>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dirty="0"/>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 name="ZoneTexte 2">
            <a:extLst>
              <a:ext uri="{FF2B5EF4-FFF2-40B4-BE49-F238E27FC236}">
                <a16:creationId xmlns:a16="http://schemas.microsoft.com/office/drawing/2014/main" id="{61B21103-E2FC-9A4F-B1FC-101DCF00FDC0}"/>
              </a:ext>
            </a:extLst>
          </p:cNvPr>
          <p:cNvSpPr txBox="1"/>
          <p:nvPr userDrawn="1"/>
        </p:nvSpPr>
        <p:spPr>
          <a:xfrm>
            <a:off x="12708835" y="1311965"/>
            <a:ext cx="0" cy="0"/>
          </a:xfrm>
          <a:prstGeom prst="rect">
            <a:avLst/>
          </a:prstGeom>
        </p:spPr>
        <p:txBody>
          <a:bodyPr vert="horz" wrap="none" lIns="0" tIns="0" rIns="0" bIns="0" rtlCol="0" anchor="t" anchorCtr="0">
            <a:noAutofit/>
          </a:bodyPr>
          <a:lstStyle/>
          <a:p>
            <a:pPr algn="l"/>
            <a:endParaRPr lang="en-CA" dirty="0"/>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Resume</a:t>
            </a:r>
          </a:p>
        </p:txBody>
      </p:sp>
    </p:spTree>
    <p:extLst>
      <p:ext uri="{BB962C8B-B14F-4D97-AF65-F5344CB8AC3E}">
        <p14:creationId xmlns:p14="http://schemas.microsoft.com/office/powerpoint/2010/main" val="25361246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ts val="0"/>
              </a:spcBef>
              <a:buNone/>
              <a:defRPr sz="2800" b="0">
                <a:solidFill>
                  <a:schemeClr val="bg2"/>
                </a:solidFill>
              </a:defRPr>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Role description</a:t>
            </a: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Skills</a:t>
            </a:r>
          </a:p>
        </p:txBody>
      </p:sp>
      <p:sp>
        <p:nvSpPr>
          <p:cNvPr id="57" name="TextBox 95" descr="Copyright_box&#10;">
            <a:extLst>
              <a:ext uri="{FF2B5EF4-FFF2-40B4-BE49-F238E27FC236}">
                <a16:creationId xmlns:a16="http://schemas.microsoft.com/office/drawing/2014/main" id="{F3496105-D24A-B74D-8B49-1FCD491E2001}"/>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dirty="0"/>
              <a:t>Resume</a:t>
            </a:r>
          </a:p>
        </p:txBody>
      </p:sp>
    </p:spTree>
    <p:extLst>
      <p:ext uri="{BB962C8B-B14F-4D97-AF65-F5344CB8AC3E}">
        <p14:creationId xmlns:p14="http://schemas.microsoft.com/office/powerpoint/2010/main" val="391982922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288729484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389859573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800404"/>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77696837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Tree>
    <p:extLst>
      <p:ext uri="{BB962C8B-B14F-4D97-AF65-F5344CB8AC3E}">
        <p14:creationId xmlns:p14="http://schemas.microsoft.com/office/powerpoint/2010/main" val="15258712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 typeface="Arial" panose="020B0604020202020204" pitchFamily="34" charset="0"/>
              <a:buNone/>
            </a:pPr>
            <a:endParaRPr lang="en-CA" dirty="0"/>
          </a:p>
        </p:txBody>
      </p:sp>
    </p:spTree>
    <p:extLst>
      <p:ext uri="{BB962C8B-B14F-4D97-AF65-F5344CB8AC3E}">
        <p14:creationId xmlns:p14="http://schemas.microsoft.com/office/powerpoint/2010/main" val="29507991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670694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dirty="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ECAC11E-D167-EE4C-BF01-0C0C599D9F1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808342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dirty="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8253170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dirty="0"/>
              <a:t>Click to add text</a:t>
            </a:r>
            <a:endParaRPr lang="en-US" dirty="0"/>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3FA5BEA3-FBAD-324A-A722-33A5B9C7B06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0889557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D8B5A1A-FC46-2349-BBB1-B939578EEBC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7658202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9" name="Slide Number Placeholder 5">
            <a:extLst>
              <a:ext uri="{FF2B5EF4-FFF2-40B4-BE49-F238E27FC236}">
                <a16:creationId xmlns:a16="http://schemas.microsoft.com/office/drawing/2014/main" id="{19E90BF8-A5EC-F044-B182-531F647CE68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86000499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5173D1E9-C3A6-5C42-AC76-11711669ACC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6612647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dirty="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7" name="Slide Number Placeholder 5">
            <a:extLst>
              <a:ext uri="{FF2B5EF4-FFF2-40B4-BE49-F238E27FC236}">
                <a16:creationId xmlns:a16="http://schemas.microsoft.com/office/drawing/2014/main" id="{470662E6-3FE4-A34A-B7BF-633F17691C6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E61AAB56-5C60-234D-ACF5-C538156D1F50}"/>
              </a:ext>
            </a:extLst>
          </p:cNvPr>
          <p:cNvSpPr txBox="1"/>
          <p:nvPr userDrawn="1"/>
        </p:nvSpPr>
        <p:spPr>
          <a:xfrm>
            <a:off x="2480310" y="94869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42061301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dirty="0"/>
              <a:t>Picture with Caption</a:t>
            </a:r>
          </a:p>
        </p:txBody>
      </p:sp>
      <p:sp>
        <p:nvSpPr>
          <p:cNvPr id="7" name="Slide Number Placeholder 5">
            <a:extLst>
              <a:ext uri="{FF2B5EF4-FFF2-40B4-BE49-F238E27FC236}">
                <a16:creationId xmlns:a16="http://schemas.microsoft.com/office/drawing/2014/main" id="{00831232-776B-724A-A622-0B2D2052FA7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593082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dirty="0">
                <a:cs typeface="Arial" pitchFamily="34" charset="0"/>
              </a:rPr>
              <a:t>Click on the Image icon to change with a new picture located on your computer</a:t>
            </a:r>
            <a:endParaRPr lang="fr-FR" dirty="0"/>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0735527"/>
      </p:ext>
    </p:extLst>
  </p:cSld>
  <p:clrMapOvr>
    <a:masterClrMapping/>
  </p:clrMapOvr>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2881650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dirty="0"/>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Four columns</a:t>
            </a:r>
          </a:p>
        </p:txBody>
      </p:sp>
      <p:sp>
        <p:nvSpPr>
          <p:cNvPr id="16" name="Slide Number Placeholder 5">
            <a:extLst>
              <a:ext uri="{FF2B5EF4-FFF2-40B4-BE49-F238E27FC236}">
                <a16:creationId xmlns:a16="http://schemas.microsoft.com/office/drawing/2014/main" id="{40F3EE84-E142-6541-8D93-B9456A6B3340}"/>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355824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7" name="MSIPCMContentMarking" descr="CONFIDENTIAL_TAG_0xFFEE">
            <a:extLst>
              <a:ext uri="{FF2B5EF4-FFF2-40B4-BE49-F238E27FC236}">
                <a16:creationId xmlns:a16="http://schemas.microsoft.com/office/drawing/2014/main" id="{6A396CF3-99DC-6D4D-BA72-C9C45E44A083}"/>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bg1"/>
              </a:solidFill>
              <a:effectLst/>
              <a:uLnTx/>
              <a:uFillTx/>
              <a:latin typeface="+mn-lt"/>
              <a:ea typeface="+mn-ea"/>
              <a:cs typeface="Arial" pitchFamily="34" charset="0"/>
            </a:endParaRPr>
          </a:p>
        </p:txBody>
      </p:sp>
    </p:spTree>
    <p:extLst>
      <p:ext uri="{BB962C8B-B14F-4D97-AF65-F5344CB8AC3E}">
        <p14:creationId xmlns:p14="http://schemas.microsoft.com/office/powerpoint/2010/main" val="48165840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1883212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dirty="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ECAC11E-D167-EE4C-BF01-0C0C599D9F1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7007523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18319992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46545052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5798062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dirty="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tabLst/>
              <a:defRPr sz="2000" baseline="0">
                <a:solidFill>
                  <a:schemeClr val="tx1"/>
                </a:solidFill>
                <a:latin typeface="Arial" pitchFamily="34" charset="0"/>
              </a:defRPr>
            </a:lvl2pPr>
            <a:lvl3pPr marL="538163" indent="-358775">
              <a:spcBef>
                <a:spcPts val="600"/>
              </a:spcBef>
              <a:buClr>
                <a:schemeClr val="tx1"/>
              </a:buClr>
              <a:buSzPct val="100000"/>
              <a:buFont typeface="Calibri" panose="020F0502020204030204" pitchFamily="34" charset="0"/>
              <a:buChar char="–"/>
              <a:tabLst/>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tabLst/>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tabLst/>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3F43615-B088-4842-8DD2-BA05F0EBEB5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3616690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dirty="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7" name="Slide Number Placeholder 5">
            <a:extLst>
              <a:ext uri="{FF2B5EF4-FFF2-40B4-BE49-F238E27FC236}">
                <a16:creationId xmlns:a16="http://schemas.microsoft.com/office/drawing/2014/main" id="{21F4CA38-72C4-D142-8247-6221593D83D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69781541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dirty="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0679292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dirty="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Slide Number Placeholder 5">
            <a:extLst>
              <a:ext uri="{FF2B5EF4-FFF2-40B4-BE49-F238E27FC236}">
                <a16:creationId xmlns:a16="http://schemas.microsoft.com/office/drawing/2014/main" id="{D08F3D4F-4489-1549-AF20-5B88DAC9654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9568319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8E84C-B364-DA4D-B480-E2F8D7309D87}"/>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dirty="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anose="020B060402020202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4773974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BF8C6-FF3A-E946-B3D5-6C27E5F99464}"/>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dirty="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a:extLst>
              <a:ext uri="{FF2B5EF4-FFF2-40B4-BE49-F238E27FC236}">
                <a16:creationId xmlns:a16="http://schemas.microsoft.com/office/drawing/2014/main" id="{8B6F1C2D-EAC0-104E-91F8-B5ECA6A6754C}"/>
              </a:ext>
            </a:extLst>
          </p:cNvPr>
          <p:cNvCxnSpPr>
            <a:cxnSpLocks/>
          </p:cNvCxnSpPr>
          <p:nvPr userDrawn="1"/>
        </p:nvCxnSpPr>
        <p:spPr bwMode="gray">
          <a:xfrm>
            <a:off x="4585990" y="1543377"/>
            <a:ext cx="0" cy="3977818"/>
          </a:xfrm>
          <a:prstGeom prst="line">
            <a:avLst/>
          </a:prstGeom>
          <a:noFill/>
          <a:ln w="19050">
            <a:solidFill>
              <a:schemeClr val="accent6"/>
            </a:solidFill>
            <a:round/>
            <a:headEnd/>
            <a:tailEnd/>
          </a:ln>
          <a:effectLst/>
        </p:spPr>
      </p:cxnSp>
      <p:cxnSp>
        <p:nvCxnSpPr>
          <p:cNvPr id="7" name="Straight Connector 6">
            <a:extLst>
              <a:ext uri="{FF2B5EF4-FFF2-40B4-BE49-F238E27FC236}">
                <a16:creationId xmlns:a16="http://schemas.microsoft.com/office/drawing/2014/main" id="{D3A4403B-4A6F-6C49-BB6C-AB5D0E54358A}"/>
              </a:ext>
            </a:extLst>
          </p:cNvPr>
          <p:cNvCxnSpPr>
            <a:cxnSpLocks/>
          </p:cNvCxnSpPr>
          <p:nvPr userDrawn="1"/>
        </p:nvCxnSpPr>
        <p:spPr bwMode="gray">
          <a:xfrm>
            <a:off x="8401050" y="1543377"/>
            <a:ext cx="0" cy="3977818"/>
          </a:xfrm>
          <a:prstGeom prst="line">
            <a:avLst/>
          </a:prstGeom>
          <a:noFill/>
          <a:ln w="19050">
            <a:solidFill>
              <a:schemeClr val="accent6"/>
            </a:solidFill>
            <a:round/>
            <a:headEnd/>
            <a:tailE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a:cxnSpLocks/>
          </p:cNvCxnSpPr>
          <p:nvPr userDrawn="1"/>
        </p:nvCxnSpPr>
        <p:spPr bwMode="gray">
          <a:xfrm>
            <a:off x="770515" y="1543377"/>
            <a:ext cx="0" cy="3977818"/>
          </a:xfrm>
          <a:prstGeom prst="line">
            <a:avLst/>
          </a:prstGeom>
          <a:noFill/>
          <a:ln w="19050">
            <a:solidFill>
              <a:schemeClr val="accent6"/>
            </a:solidFill>
            <a:round/>
            <a:headEnd/>
            <a:tailE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a:off x="5320145" y="1025236"/>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014766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4727392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760278" y="615621"/>
            <a:ext cx="4573587" cy="2494717"/>
          </a:xfrm>
          <a:prstGeom prst="rect">
            <a:avLst/>
          </a:prstGeom>
        </p:spPr>
        <p:txBody>
          <a:bodyPr vert="horz" lIns="0" tIns="0" rIns="0" bIns="0" rtlCol="0" anchor="t" anchorCtr="0">
            <a:noAutofit/>
          </a:bodyPr>
          <a:lstStyle>
            <a:lvl1pPr>
              <a:defRPr sz="4800"/>
            </a:lvl1p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573587" cy="2663825"/>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62498"/>
      </p:ext>
    </p:extLst>
  </p:cSld>
  <p:clrMapOvr>
    <a:masterClrMapping/>
  </p:clrMapOvr>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Graphic device and big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7632850" y="776137"/>
            <a:ext cx="3803349" cy="3781425"/>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ts val="0"/>
              </a:spcBef>
              <a:buNone/>
              <a:defRPr sz="6000">
                <a:solidFill>
                  <a:schemeClr val="tx1"/>
                </a:solidFill>
              </a:defRPr>
            </a:lvl1pPr>
          </a:lstStyle>
          <a:p>
            <a:pPr lvl="0"/>
            <a:r>
              <a:rPr lang="en-CA" dirty="0"/>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headEnd/>
            <a:tailEnd/>
          </a:ln>
          <a:effectLst/>
        </p:spPr>
        <p:txBody>
          <a:bodyPr wrap="square" lIns="0" tIns="0" rIns="0" bIns="0" rtlCol="0">
            <a:noAutofit/>
          </a:bodyPr>
          <a:lstStyle/>
          <a:p>
            <a:r>
              <a:rPr lang="en-CA" sz="1400" b="1" dirty="0">
                <a:cs typeface="Arial" pitchFamily="34" charset="0"/>
              </a:rPr>
              <a:t>cgi.com</a:t>
            </a:r>
          </a:p>
        </p:txBody>
      </p:sp>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dirty="0">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ts val="0"/>
              </a:spcBef>
              <a:buNone/>
              <a:defRPr sz="1600"/>
            </a:lvl1pPr>
          </a:lstStyle>
          <a:p>
            <a:pPr lvl="0"/>
            <a:r>
              <a:rPr lang="en-US" noProof="0" dirty="0"/>
              <a:t>To get the latest company description, visit brand.cgi.com </a:t>
            </a:r>
          </a:p>
        </p:txBody>
      </p:sp>
      <p:pic>
        <p:nvPicPr>
          <p:cNvPr id="13" name="Image 12">
            <a:extLst>
              <a:ext uri="{FF2B5EF4-FFF2-40B4-BE49-F238E27FC236}">
                <a16:creationId xmlns:a16="http://schemas.microsoft.com/office/drawing/2014/main" id="{4DB3BEC6-2C70-CA49-ACB5-5388FDDE5F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4277016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8417520" y="773869"/>
            <a:ext cx="3016411" cy="2999023"/>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474D8A0-16FB-2542-B1F3-7CA2D129151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dirty="0"/>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012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endParaRPr lang="en-US" noProof="0" dirty="0"/>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Pct val="100000"/>
              <a:buFont typeface="Arial" pitchFamily="34" charset="0"/>
              <a:buNone/>
              <a:defRPr sz="1600">
                <a:solidFill>
                  <a:schemeClr val="tx1"/>
                </a:solidFill>
                <a:latin typeface="Arial" pitchFamily="34" charset="0"/>
              </a:defRPr>
            </a:lvl1pPr>
            <a:lvl2pPr marL="355600" indent="0">
              <a:spcBef>
                <a:spcPts val="500"/>
              </a:spcBef>
              <a:buClr>
                <a:srgbClr val="000000"/>
              </a:buClr>
              <a:buSzPct val="100000"/>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Pct val="100000"/>
              <a:buFont typeface="Arial" pitchFamily="34" charset="0"/>
              <a:buChar char="•"/>
              <a:defRPr sz="1400">
                <a:solidFill>
                  <a:schemeClr val="tx1"/>
                </a:solidFill>
                <a:latin typeface="Arial" pitchFamily="34" charset="0"/>
              </a:defRPr>
            </a:lvl3pPr>
            <a:lvl4pPr marL="811213" indent="-274638">
              <a:spcBef>
                <a:spcPts val="500"/>
              </a:spcBef>
              <a:buClr>
                <a:srgbClr val="000000"/>
              </a:buClr>
              <a:buSzPct val="100000"/>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Pct val="100000"/>
              <a:buFont typeface="Arial" pitchFamily="34" charset="0"/>
              <a:buNone/>
              <a:defRPr sz="1600">
                <a:solidFill>
                  <a:schemeClr val="tx1"/>
                </a:solidFill>
                <a:latin typeface="Arial" pitchFamily="34" charset="0"/>
              </a:defRPr>
            </a:lvl1pPr>
            <a:lvl2pPr marL="355600" indent="0">
              <a:spcBef>
                <a:spcPts val="500"/>
              </a:spcBef>
              <a:buClr>
                <a:schemeClr val="tx1"/>
              </a:buClr>
              <a:buSzPct val="10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Arial" pitchFamily="34" charset="0"/>
              <a:buChar char="•"/>
              <a:defRPr sz="14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Slide Number Placeholder 5">
            <a:extLst>
              <a:ext uri="{FF2B5EF4-FFF2-40B4-BE49-F238E27FC236}">
                <a16:creationId xmlns:a16="http://schemas.microsoft.com/office/drawing/2014/main" id="{7F0484C1-4630-D247-85B4-84AA33A128E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1959386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dirty="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8" name="Slide Number Placeholder 5">
            <a:extLst>
              <a:ext uri="{FF2B5EF4-FFF2-40B4-BE49-F238E27FC236}">
                <a16:creationId xmlns:a16="http://schemas.microsoft.com/office/drawing/2014/main" id="{4B92B566-061D-B145-9022-F401D638E73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88941777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666CAE6-9220-9D4A-A132-D9F6BA0AB493}"/>
              </a:ext>
            </a:extLst>
          </p:cNvPr>
          <p:cNvSpPr>
            <a:spLocks noGrp="1"/>
          </p:cNvSpPr>
          <p:nvPr>
            <p:ph type="title"/>
          </p:nvPr>
        </p:nvSpPr>
        <p:spPr>
          <a:xfrm>
            <a:off x="766763" y="3285360"/>
            <a:ext cx="4608512" cy="318452"/>
          </a:xfrm>
          <a:prstGeom prst="rect">
            <a:avLst/>
          </a:prstGeom>
        </p:spPr>
        <p:txBody>
          <a:bodyPr vert="horz" lIns="0" tIns="0" rIns="0" bIns="0" rtlCol="0" anchor="t" anchorCtr="0">
            <a:noAutofit/>
          </a:bodyPr>
          <a:lstStyle>
            <a:lvl1pPr>
              <a:defRPr sz="1800" b="1">
                <a:solidFill>
                  <a:schemeClr val="accent1"/>
                </a:solidFill>
              </a:defRPr>
            </a:lvl1pPr>
          </a:lstStyle>
          <a:p>
            <a:r>
              <a:rPr lang="en-US" noProof="0"/>
              <a:t>Click to edit Master title style</a:t>
            </a:r>
            <a:endParaRPr lang="en-US" noProof="0" dirty="0"/>
          </a:p>
        </p:txBody>
      </p:sp>
      <p:sp>
        <p:nvSpPr>
          <p:cNvPr id="5" name="Content Placeholder 20">
            <a:extLst>
              <a:ext uri="{FF2B5EF4-FFF2-40B4-BE49-F238E27FC236}">
                <a16:creationId xmlns:a16="http://schemas.microsoft.com/office/drawing/2014/main" id="{85E43662-3308-F34D-B441-CCB9F6406906}"/>
              </a:ext>
            </a:extLst>
          </p:cNvPr>
          <p:cNvSpPr>
            <a:spLocks noGrp="1"/>
          </p:cNvSpPr>
          <p:nvPr>
            <p:ph sz="quarter" idx="17"/>
          </p:nvPr>
        </p:nvSpPr>
        <p:spPr>
          <a:xfrm>
            <a:off x="766762" y="3861360"/>
            <a:ext cx="4608513" cy="2231465"/>
          </a:xfrm>
          <a:prstGeom prst="rect">
            <a:avLst/>
          </a:prstGeom>
        </p:spPr>
        <p:txBody>
          <a:bodyPr lIns="0" tIns="0" rIns="0" bIns="0">
            <a:noAutofit/>
          </a:bodyPr>
          <a:lstStyle>
            <a:lvl1pPr marL="0" indent="0">
              <a:lnSpc>
                <a:spcPct val="110000"/>
              </a:lnSpc>
              <a:spcBef>
                <a:spcPts val="500"/>
              </a:spcBef>
              <a:buClr>
                <a:schemeClr val="tx1"/>
              </a:buClr>
              <a:buSzPct val="110000"/>
              <a:buFont typeface="Arial" pitchFamily="34" charset="0"/>
              <a:buNone/>
              <a:defRPr sz="1200">
                <a:solidFill>
                  <a:schemeClr val="tx1"/>
                </a:solidFill>
                <a:latin typeface="Arial" pitchFamily="34" charset="0"/>
              </a:defRPr>
            </a:lvl1pPr>
            <a:lvl2pPr marL="263525" indent="-263525">
              <a:lnSpc>
                <a:spcPct val="110000"/>
              </a:lnSpc>
              <a:spcBef>
                <a:spcPts val="500"/>
              </a:spcBef>
              <a:buClr>
                <a:schemeClr val="tx1"/>
              </a:buClr>
              <a:buSzPct val="110000"/>
              <a:buFont typeface="Arial" pitchFamily="34" charset="0"/>
              <a:buChar char="•"/>
              <a:defRPr sz="1200" baseline="0">
                <a:solidFill>
                  <a:schemeClr val="tx1"/>
                </a:solidFill>
                <a:latin typeface="Arial" pitchFamily="34" charset="0"/>
              </a:defRPr>
            </a:lvl2pPr>
            <a:lvl3pPr marL="536575" indent="-273050">
              <a:lnSpc>
                <a:spcPct val="110000"/>
              </a:lnSpc>
              <a:spcBef>
                <a:spcPts val="500"/>
              </a:spcBef>
              <a:buClr>
                <a:schemeClr val="tx1"/>
              </a:buClr>
              <a:buSzPct val="100000"/>
              <a:buFont typeface="Calibri" panose="020F0502020204030204" pitchFamily="34" charset="0"/>
              <a:buChar char="–"/>
              <a:defRPr sz="1100">
                <a:solidFill>
                  <a:schemeClr val="tx1"/>
                </a:solidFill>
                <a:latin typeface="Arial" pitchFamily="34" charset="0"/>
              </a:defRPr>
            </a:lvl3pPr>
            <a:lvl4pPr marL="811213" indent="-274638">
              <a:lnSpc>
                <a:spcPct val="110000"/>
              </a:lnSpc>
              <a:spcBef>
                <a:spcPts val="500"/>
              </a:spcBef>
              <a:buClr>
                <a:schemeClr val="tx1"/>
              </a:buClr>
              <a:buSzPct val="110000"/>
              <a:buFont typeface="Wingdings" pitchFamily="2" charset="2"/>
              <a:buChar char="§"/>
              <a:defRPr sz="1100">
                <a:solidFill>
                  <a:schemeClr val="tx1"/>
                </a:solidFill>
                <a:latin typeface="Arial" pitchFamily="34" charset="0"/>
              </a:defRPr>
            </a:lvl4pPr>
            <a:lvl5pPr marL="1074738" indent="-263525">
              <a:lnSpc>
                <a:spcPct val="110000"/>
              </a:lnSpc>
              <a:spcBef>
                <a:spcPts val="500"/>
              </a:spcBef>
              <a:buClr>
                <a:schemeClr val="tx1"/>
              </a:buClr>
              <a:buSzPct val="11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Image 6">
            <a:extLst>
              <a:ext uri="{FF2B5EF4-FFF2-40B4-BE49-F238E27FC236}">
                <a16:creationId xmlns:a16="http://schemas.microsoft.com/office/drawing/2014/main" id="{626F09B8-6289-D048-8199-4C52FCE264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12963100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05872198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_Case study - one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0088A3-5BA8-124B-A619-1B69A457C4E5}"/>
              </a:ext>
            </a:extLst>
          </p:cNvPr>
          <p:cNvSpPr>
            <a:spLocks noGrp="1"/>
          </p:cNvSpPr>
          <p:nvPr>
            <p:ph type="pic" sz="quarter" idx="25"/>
          </p:nvPr>
        </p:nvSpPr>
        <p:spPr>
          <a:xfrm>
            <a:off x="9159875" y="766763"/>
            <a:ext cx="2262188" cy="2263775"/>
          </a:xfrm>
          <a:prstGeom prst="rect">
            <a:avLst/>
          </a:prstGeom>
        </p:spPr>
        <p:txBody>
          <a:bodyPr/>
          <a:lstStyle/>
          <a:p>
            <a:r>
              <a:rPr lang="en-US"/>
              <a:t>Click icon to add picture</a:t>
            </a:r>
            <a:endParaRPr lang="en-CA"/>
          </a:p>
        </p:txBody>
      </p:sp>
      <p:sp>
        <p:nvSpPr>
          <p:cNvPr id="4" name="Title Placeholder 1">
            <a:extLst>
              <a:ext uri="{FF2B5EF4-FFF2-40B4-BE49-F238E27FC236}">
                <a16:creationId xmlns:a16="http://schemas.microsoft.com/office/drawing/2014/main" id="{FECBABD0-D499-EE47-9818-51BFAFEC5D32}"/>
              </a:ext>
            </a:extLst>
          </p:cNvPr>
          <p:cNvSpPr>
            <a:spLocks noGrp="1"/>
          </p:cNvSpPr>
          <p:nvPr>
            <p:ph type="title" hasCustomPrompt="1"/>
          </p:nvPr>
        </p:nvSpPr>
        <p:spPr>
          <a:xfrm>
            <a:off x="766764" y="1054100"/>
            <a:ext cx="4608511" cy="1320800"/>
          </a:xfrm>
          <a:prstGeom prst="rect">
            <a:avLst/>
          </a:prstGeom>
        </p:spPr>
        <p:txBody>
          <a:bodyPr vert="horz" wrap="square" lIns="0" tIns="0" rIns="0" bIns="0" rtlCol="0" anchor="t" anchorCtr="0">
            <a:noAutofit/>
          </a:bodyPr>
          <a:lstStyle>
            <a:lvl1pPr>
              <a:defRPr sz="2800"/>
            </a:lvl1pPr>
          </a:lstStyle>
          <a:p>
            <a:r>
              <a:rPr lang="fr-CA" noProof="0" dirty="0"/>
              <a:t>Case </a:t>
            </a:r>
            <a:r>
              <a:rPr lang="fr-CA" noProof="0" dirty="0" err="1"/>
              <a:t>study</a:t>
            </a:r>
            <a:r>
              <a:rPr lang="fr-CA" noProof="0" dirty="0"/>
              <a:t> – one page</a:t>
            </a:r>
            <a:endParaRPr lang="en-US" noProof="0" dirty="0"/>
          </a:p>
        </p:txBody>
      </p:sp>
      <p:sp>
        <p:nvSpPr>
          <p:cNvPr id="5" name="Content Placeholder 20">
            <a:extLst>
              <a:ext uri="{FF2B5EF4-FFF2-40B4-BE49-F238E27FC236}">
                <a16:creationId xmlns:a16="http://schemas.microsoft.com/office/drawing/2014/main" id="{4D7BD8E0-9C00-ED47-84DF-73B9C5B46D95}"/>
              </a:ext>
            </a:extLst>
          </p:cNvPr>
          <p:cNvSpPr>
            <a:spLocks noGrp="1"/>
          </p:cNvSpPr>
          <p:nvPr>
            <p:ph sz="quarter" idx="18" hasCustomPrompt="1"/>
          </p:nvPr>
        </p:nvSpPr>
        <p:spPr>
          <a:xfrm>
            <a:off x="5753287" y="2567649"/>
            <a:ext cx="3028199" cy="247963"/>
          </a:xfrm>
          <a:prstGeom prst="rect">
            <a:avLst/>
          </a:prstGeom>
        </p:spPr>
        <p:txBody>
          <a:bodyPr wrap="square" lIns="0" tIns="0" rIns="0" bIns="0">
            <a:noAutofit/>
          </a:bodyPr>
          <a:lstStyle>
            <a:lvl1pPr marL="0" indent="0">
              <a:spcBef>
                <a:spcPts val="1200"/>
              </a:spcBef>
              <a:buClr>
                <a:srgbClr val="000000"/>
              </a:buClr>
              <a:buSzPct val="110000"/>
              <a:buFont typeface="Arial" pitchFamily="34" charset="0"/>
              <a:buNone/>
              <a:defRPr sz="14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r>
              <a:rPr lang="en-US" b="1" dirty="0">
                <a:solidFill>
                  <a:schemeClr val="accent3"/>
                </a:solidFill>
              </a:rPr>
              <a:t>Value delivered</a:t>
            </a:r>
          </a:p>
        </p:txBody>
      </p:sp>
      <p:sp>
        <p:nvSpPr>
          <p:cNvPr id="7" name="Content Placeholder 20">
            <a:extLst>
              <a:ext uri="{FF2B5EF4-FFF2-40B4-BE49-F238E27FC236}">
                <a16:creationId xmlns:a16="http://schemas.microsoft.com/office/drawing/2014/main" id="{815C9517-1518-6B4B-8947-5033BDA69912}"/>
              </a:ext>
            </a:extLst>
          </p:cNvPr>
          <p:cNvSpPr>
            <a:spLocks noGrp="1"/>
          </p:cNvSpPr>
          <p:nvPr>
            <p:ph sz="quarter" idx="21" hasCustomPrompt="1"/>
          </p:nvPr>
        </p:nvSpPr>
        <p:spPr>
          <a:xfrm>
            <a:off x="766763" y="2536944"/>
            <a:ext cx="4608512" cy="3555881"/>
          </a:xfrm>
          <a:prstGeom prst="rect">
            <a:avLst/>
          </a:prstGeom>
        </p:spPr>
        <p:txBody>
          <a:bodyPr wrap="square" lIns="0" tIns="0" rIns="0" bIns="0">
            <a:noAutofit/>
          </a:bodyPr>
          <a:lstStyle>
            <a:lvl1pPr marL="0" indent="0" algn="l" defTabSz="914400" rtl="0" eaLnBrk="1" latinLnBrk="0" hangingPunct="1">
              <a:spcBef>
                <a:spcPts val="0"/>
              </a:spcBef>
              <a:buClrTx/>
              <a:buSzPct val="100000"/>
              <a:buFont typeface="Arial" panose="020B0604020202020204" pitchFamily="34" charset="0"/>
              <a:buNone/>
              <a:defRPr lang="en-US" sz="2000" kern="1200" dirty="0" smtClean="0">
                <a:gradFill>
                  <a:gsLst>
                    <a:gs pos="75000">
                      <a:srgbClr val="A82465"/>
                    </a:gs>
                    <a:gs pos="47000">
                      <a:schemeClr val="accent1"/>
                    </a:gs>
                    <a:gs pos="100000">
                      <a:srgbClr val="5236AB"/>
                    </a:gs>
                  </a:gsLst>
                  <a:lin ang="10800000" scaled="0"/>
                </a:gradFill>
                <a:latin typeface="+mn-lt"/>
                <a:ea typeface="+mn-ea"/>
                <a:cs typeface="+mn-cs"/>
              </a:defRPr>
            </a:lvl1pPr>
            <a:lvl2pPr marL="263525" indent="-263525">
              <a:spcBef>
                <a:spcPts val="500"/>
              </a:spcBef>
              <a:buClrTx/>
              <a:buSzPct val="100000"/>
              <a:buFont typeface="Arial" pitchFamily="34" charset="0"/>
              <a:buChar char="•"/>
              <a:defRPr sz="16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4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2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0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Introduction</a:t>
            </a:r>
          </a:p>
        </p:txBody>
      </p:sp>
      <p:sp>
        <p:nvSpPr>
          <p:cNvPr id="9" name="Slide Number Placeholder 5">
            <a:extLst>
              <a:ext uri="{FF2B5EF4-FFF2-40B4-BE49-F238E27FC236}">
                <a16:creationId xmlns:a16="http://schemas.microsoft.com/office/drawing/2014/main" id="{96C90E80-0F01-CB43-888D-EFAF331BF71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3" name="Text Placeholder 27">
            <a:extLst>
              <a:ext uri="{FF2B5EF4-FFF2-40B4-BE49-F238E27FC236}">
                <a16:creationId xmlns:a16="http://schemas.microsoft.com/office/drawing/2014/main" id="{712B08BD-F9E1-5C4C-9A9C-3E2B1A5F29A4}"/>
              </a:ext>
            </a:extLst>
          </p:cNvPr>
          <p:cNvSpPr>
            <a:spLocks noGrp="1"/>
          </p:cNvSpPr>
          <p:nvPr>
            <p:ph type="body" sz="quarter" idx="23" hasCustomPrompt="1"/>
          </p:nvPr>
        </p:nvSpPr>
        <p:spPr>
          <a:xfrm>
            <a:off x="9156700" y="5054600"/>
            <a:ext cx="2257426" cy="466163"/>
          </a:xfrm>
          <a:prstGeom prst="rect">
            <a:avLst/>
          </a:prstGeom>
        </p:spPr>
        <p:txBody>
          <a:bodyPr lIns="0" tIns="0" rIns="0" bIns="0" anchor="b"/>
          <a:lstStyle>
            <a:lvl1pPr marL="0">
              <a:buNone/>
              <a:defRPr sz="1200" b="1"/>
            </a:lvl1pPr>
          </a:lstStyle>
          <a:p>
            <a:pPr lvl="0"/>
            <a:r>
              <a:rPr lang="en-CA" dirty="0"/>
              <a:t>Key words</a:t>
            </a:r>
          </a:p>
        </p:txBody>
      </p:sp>
      <p:sp>
        <p:nvSpPr>
          <p:cNvPr id="14" name="Text Placeholder 27">
            <a:extLst>
              <a:ext uri="{FF2B5EF4-FFF2-40B4-BE49-F238E27FC236}">
                <a16:creationId xmlns:a16="http://schemas.microsoft.com/office/drawing/2014/main" id="{74802080-6558-374B-AFF5-007D24238DFC}"/>
              </a:ext>
            </a:extLst>
          </p:cNvPr>
          <p:cNvSpPr>
            <a:spLocks noGrp="1"/>
          </p:cNvSpPr>
          <p:nvPr>
            <p:ph type="body" sz="quarter" idx="24" hasCustomPrompt="1"/>
          </p:nvPr>
        </p:nvSpPr>
        <p:spPr>
          <a:xfrm>
            <a:off x="9156700" y="5696253"/>
            <a:ext cx="2268538" cy="396572"/>
          </a:xfrm>
          <a:prstGeom prst="rect">
            <a:avLst/>
          </a:prstGeom>
        </p:spPr>
        <p:txBody>
          <a:bodyPr lIns="0" tIns="0" rIns="0" bIns="0"/>
          <a:lstStyle>
            <a:lvl1pPr marL="0">
              <a:buNone/>
              <a:defRPr sz="1200" b="0"/>
            </a:lvl1pPr>
          </a:lstStyle>
          <a:p>
            <a:pPr lvl="0"/>
            <a:r>
              <a:rPr lang="en-CA" dirty="0"/>
              <a:t>Geography:</a:t>
            </a:r>
          </a:p>
          <a:p>
            <a:pPr lvl="0"/>
            <a:r>
              <a:rPr lang="en-CA" dirty="0"/>
              <a:t>Industry:</a:t>
            </a:r>
          </a:p>
        </p:txBody>
      </p:sp>
      <p:sp>
        <p:nvSpPr>
          <p:cNvPr id="15" name="Text Placeholder 68">
            <a:extLst>
              <a:ext uri="{FF2B5EF4-FFF2-40B4-BE49-F238E27FC236}">
                <a16:creationId xmlns:a16="http://schemas.microsoft.com/office/drawing/2014/main" id="{9230A6D3-A09D-0C4F-83D0-8F51DEE4E91B}"/>
              </a:ext>
            </a:extLst>
          </p:cNvPr>
          <p:cNvSpPr txBox="1">
            <a:spLocks/>
          </p:cNvSpPr>
          <p:nvPr userDrawn="1"/>
        </p:nvSpPr>
        <p:spPr>
          <a:xfrm>
            <a:off x="776477" y="739775"/>
            <a:ext cx="2257426" cy="205921"/>
          </a:xfrm>
          <a:prstGeom prst="rect">
            <a:avLst/>
          </a:prstGeom>
        </p:spPr>
        <p:txBody>
          <a:bodyPr lIns="0" tIns="0" rIns="0" bIns="0"/>
          <a:lstStyle>
            <a:lvl1pPr marL="0" indent="-34290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chemeClr val="accent6">
                    <a:lumMod val="50000"/>
                  </a:schemeClr>
                </a:solidFill>
              </a:rPr>
              <a:t>CASE STUDY</a:t>
            </a:r>
          </a:p>
          <a:p>
            <a:endParaRPr lang="en-CA" dirty="0">
              <a:solidFill>
                <a:schemeClr val="accent3"/>
              </a:solidFill>
            </a:endParaRPr>
          </a:p>
        </p:txBody>
      </p:sp>
      <p:sp>
        <p:nvSpPr>
          <p:cNvPr id="16" name="Content Placeholder 20">
            <a:extLst>
              <a:ext uri="{FF2B5EF4-FFF2-40B4-BE49-F238E27FC236}">
                <a16:creationId xmlns:a16="http://schemas.microsoft.com/office/drawing/2014/main" id="{CB4D72BA-319F-9C42-8FE1-19A9526DF340}"/>
              </a:ext>
            </a:extLst>
          </p:cNvPr>
          <p:cNvSpPr>
            <a:spLocks noGrp="1"/>
          </p:cNvSpPr>
          <p:nvPr>
            <p:ph sz="quarter" idx="26"/>
          </p:nvPr>
        </p:nvSpPr>
        <p:spPr>
          <a:xfrm>
            <a:off x="5752289" y="2835798"/>
            <a:ext cx="3028545" cy="3257028"/>
          </a:xfrm>
          <a:prstGeom prst="rect">
            <a:avLst/>
          </a:prstGeom>
        </p:spPr>
        <p:txBody>
          <a:bodyPr wrap="square" lIns="0" tIns="0" rIns="0" bIns="0">
            <a:noAutofit/>
          </a:bodyPr>
          <a:lstStyle>
            <a:lvl1pPr marL="0" indent="0">
              <a:spcBef>
                <a:spcPts val="1200"/>
              </a:spcBef>
              <a:buClr>
                <a:srgbClr val="000000"/>
              </a:buClr>
              <a:buSzPct val="110000"/>
              <a:buFont typeface="Arial" pitchFamily="34" charset="0"/>
              <a:buNone/>
              <a:defRPr sz="14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681106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_Account Plan">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43689" y="469900"/>
            <a:ext cx="9999662" cy="330200"/>
          </a:xfrm>
          <a:prstGeom prst="rect">
            <a:avLst/>
          </a:prstGeom>
        </p:spPr>
        <p:txBody>
          <a:bodyPr vert="horz" lIns="0" tIns="0" rIns="0" bIns="0" rtlCol="0" anchor="ctr" anchorCtr="0">
            <a:noAutofit/>
          </a:bodyPr>
          <a:lstStyle>
            <a:lvl1pPr>
              <a:defRPr sz="2800" baseline="0">
                <a:solidFill>
                  <a:schemeClr val="tx2"/>
                </a:solidFill>
              </a:defRPr>
            </a:lvl1pPr>
          </a:lstStyle>
          <a:p>
            <a:r>
              <a:rPr lang="en-US" noProof="0"/>
              <a:t>Click to edit title</a:t>
            </a:r>
          </a:p>
        </p:txBody>
      </p:sp>
      <p:sp>
        <p:nvSpPr>
          <p:cNvPr id="5"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a:p>
        </p:txBody>
      </p:sp>
      <p:sp>
        <p:nvSpPr>
          <p:cNvPr id="2" name="Footer Placeholder 1">
            <a:extLst>
              <a:ext uri="{FF2B5EF4-FFF2-40B4-BE49-F238E27FC236}">
                <a16:creationId xmlns:a16="http://schemas.microsoft.com/office/drawing/2014/main" id="{DA58F44C-9B8B-43CF-AF86-BF1D7B8D115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1765543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208357210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68641807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380104468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10" name="Image 9">
            <a:extLst>
              <a:ext uri="{FF2B5EF4-FFF2-40B4-BE49-F238E27FC236}">
                <a16:creationId xmlns:a16="http://schemas.microsoft.com/office/drawing/2014/main" id="{F651954F-2676-5244-99E5-686FBF8B3F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2" name="Picture Placeholder 2"/>
          <p:cNvSpPr>
            <a:spLocks noGrp="1"/>
          </p:cNvSpPr>
          <p:nvPr>
            <p:ph type="pic" sz="quarter" idx="16"/>
          </p:nvPr>
        </p:nvSpPr>
        <p:spPr>
          <a:xfrm>
            <a:off x="6142038" y="777875"/>
            <a:ext cx="5308600" cy="5295900"/>
          </a:xfrm>
          <a:prstGeom prst="rect">
            <a:avLst/>
          </a:prstGeom>
        </p:spPr>
        <p:txBody>
          <a:bodyPr/>
          <a:lstStyle>
            <a:lvl1pPr marL="0" indent="0">
              <a:buNone/>
              <a:defRPr/>
            </a:lvl1pPr>
          </a:lstStyle>
          <a:p>
            <a:r>
              <a:rPr lang="en-US"/>
              <a:t>Click icon to add picture</a:t>
            </a:r>
            <a:endParaRPr lang="en-GB"/>
          </a:p>
        </p:txBody>
      </p:sp>
    </p:spTree>
    <p:extLst>
      <p:ext uri="{BB962C8B-B14F-4D97-AF65-F5344CB8AC3E}">
        <p14:creationId xmlns:p14="http://schemas.microsoft.com/office/powerpoint/2010/main" val="2889139206"/>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Cover page - Graphic device A gradient">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B142EA7E-7671-1041-9B84-5BBD9C4FE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0"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6127844" y="773451"/>
            <a:ext cx="5308296" cy="5308294"/>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Tree>
    <p:extLst>
      <p:ext uri="{BB962C8B-B14F-4D97-AF65-F5344CB8AC3E}">
        <p14:creationId xmlns:p14="http://schemas.microsoft.com/office/powerpoint/2010/main" val="851166718"/>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20XX CGI Inc.</a:t>
            </a:r>
            <a:endParaRPr lang="en-CA" sz="1000" b="0" i="0" u="none" dirty="0">
              <a:solidFill>
                <a:schemeClr val="bg2"/>
              </a:solidFill>
              <a:latin typeface="+mn-lt"/>
              <a:cs typeface="Arial" pitchFamily="34" charset="0"/>
            </a:endParaRPr>
          </a:p>
        </p:txBody>
      </p:sp>
      <p:sp>
        <p:nvSpPr>
          <p:cNvPr id="7" name="MSIPCMContentMarking" descr="CONFIDENTIAL_TAG_0xFFEE">
            <a:extLst>
              <a:ext uri="{FF2B5EF4-FFF2-40B4-BE49-F238E27FC236}">
                <a16:creationId xmlns:a16="http://schemas.microsoft.com/office/drawing/2014/main" id="{6A396CF3-99DC-6D4D-BA72-C9C45E44A083}"/>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chemeClr val="bg1"/>
                </a:solidFill>
                <a:effectLst/>
                <a:uLnTx/>
                <a:uFillTx/>
                <a:latin typeface="+mn-lt"/>
                <a:ea typeface="+mn-ea"/>
                <a:cs typeface="Arial" pitchFamily="34" charset="0"/>
              </a:rPr>
              <a:t>External</a:t>
            </a:r>
          </a:p>
        </p:txBody>
      </p:sp>
    </p:spTree>
    <p:extLst>
      <p:ext uri="{BB962C8B-B14F-4D97-AF65-F5344CB8AC3E}">
        <p14:creationId xmlns:p14="http://schemas.microsoft.com/office/powerpoint/2010/main" val="4093950017"/>
      </p:ext>
    </p:extLst>
  </p:cSld>
  <p:clrMapOvr>
    <a:masterClrMapping/>
  </p:clrMapOvr>
  <p:extLst>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20XX CGI Inc.</a:t>
            </a:r>
            <a:endParaRPr lang="en-CA" sz="1000" b="0" i="0" u="none" dirty="0">
              <a:solidFill>
                <a:schemeClr val="bg2"/>
              </a:solidFill>
              <a:latin typeface="+mn-lt"/>
              <a:cs typeface="Arial" pitchFamily="34" charset="0"/>
            </a:endParaRPr>
          </a:p>
        </p:txBody>
      </p:sp>
      <p:sp>
        <p:nvSpPr>
          <p:cNvPr id="7" name="MSIPCMContentMarking" descr="CONFIDENTIAL_TAG_0xFFEE">
            <a:extLst>
              <a:ext uri="{FF2B5EF4-FFF2-40B4-BE49-F238E27FC236}">
                <a16:creationId xmlns:a16="http://schemas.microsoft.com/office/drawing/2014/main" id="{4108DCD4-E748-7D45-BEA5-188450B911BC}"/>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chemeClr val="bg1"/>
                </a:solidFill>
                <a:effectLst/>
                <a:uLnTx/>
                <a:uFillTx/>
                <a:latin typeface="+mn-lt"/>
                <a:ea typeface="+mn-ea"/>
                <a:cs typeface="Arial" pitchFamily="34" charset="0"/>
              </a:rPr>
              <a:t>External</a:t>
            </a:r>
          </a:p>
        </p:txBody>
      </p:sp>
    </p:spTree>
    <p:extLst>
      <p:ext uri="{BB962C8B-B14F-4D97-AF65-F5344CB8AC3E}">
        <p14:creationId xmlns:p14="http://schemas.microsoft.com/office/powerpoint/2010/main" val="2046928060"/>
      </p:ext>
    </p:extLst>
  </p:cSld>
  <p:clrMapOvr>
    <a:masterClrMapping/>
  </p:clrMapOvr>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Espace réservé du numéro de diapositive 2"/>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dirty="0"/>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ts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Subtitle, if required</a:t>
            </a:r>
            <a:endParaRPr lang="en-CA" dirty="0"/>
          </a:p>
        </p:txBody>
      </p:sp>
      <p:sp>
        <p:nvSpPr>
          <p:cNvPr id="10" name="TextBox 95" descr="Copyright_box&#10;">
            <a:extLst>
              <a:ext uri="{FF2B5EF4-FFF2-40B4-BE49-F238E27FC236}">
                <a16:creationId xmlns:a16="http://schemas.microsoft.com/office/drawing/2014/main" id="{D02A02E0-0D17-AB40-909D-5C93015337FF}"/>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20XX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228145863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FA5DBCA-C3A7-554C-80CD-9B2E51986E2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12700" marR="0" lvl="0" indent="-1270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Agenda item 4</a:t>
            </a:r>
            <a:endParaRPr lang="en-CA" dirty="0"/>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a:off x="1758462" y="38910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078919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7608888" y="765176"/>
            <a:ext cx="3816350"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2" y="684000"/>
            <a:ext cx="6084887" cy="626302"/>
          </a:xfrm>
          <a:prstGeom prst="rect">
            <a:avLst/>
          </a:prstGeom>
        </p:spPr>
        <p:txBody>
          <a:bodyPr vert="horz" lIns="0" tIns="0" rIns="0" bIns="0" rtlCol="0" anchor="t" anchorCtr="0">
            <a:noAutofit/>
          </a:bodyPr>
          <a:lstStyle/>
          <a:p>
            <a:r>
              <a:rPr lang="en-US" noProof="0" dirty="0"/>
              <a:t>Agenda</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2" y="1656522"/>
            <a:ext cx="6084887"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2" name="TextBox 1">
            <a:extLst>
              <a:ext uri="{FF2B5EF4-FFF2-40B4-BE49-F238E27FC236}">
                <a16:creationId xmlns:a16="http://schemas.microsoft.com/office/drawing/2014/main" id="{F0808D14-8D62-0649-9917-6CA8004B916A}"/>
              </a:ext>
            </a:extLst>
          </p:cNvPr>
          <p:cNvSpPr txBox="1"/>
          <p:nvPr userDrawn="1"/>
        </p:nvSpPr>
        <p:spPr>
          <a:xfrm>
            <a:off x="1774209" y="996287"/>
            <a:ext cx="0" cy="0"/>
          </a:xfrm>
          <a:prstGeom prst="rect">
            <a:avLst/>
          </a:prstGeom>
        </p:spPr>
        <p:txBody>
          <a:bodyPr vert="horz" wrap="none" lIns="0" tIns="0" rIns="0" bIns="0" rtlCol="0" anchor="t" anchorCtr="0">
            <a:normAutofit fontScale="25000" lnSpcReduction="20000"/>
          </a:bodyPr>
          <a:lstStyle/>
          <a:p>
            <a:pPr algn="l"/>
            <a:endParaRPr lang="en-US" dirty="0"/>
          </a:p>
        </p:txBody>
      </p:sp>
    </p:spTree>
    <p:extLst>
      <p:ext uri="{BB962C8B-B14F-4D97-AF65-F5344CB8AC3E}">
        <p14:creationId xmlns:p14="http://schemas.microsoft.com/office/powerpoint/2010/main" val="1847352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Agenda with image 2">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791689" y="765176"/>
            <a:ext cx="3000849"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4583114" y="684000"/>
            <a:ext cx="6842124" cy="626302"/>
          </a:xfrm>
          <a:prstGeom prst="rect">
            <a:avLst/>
          </a:prstGeom>
        </p:spPr>
        <p:txBody>
          <a:bodyPr vert="horz" lIns="0" tIns="0" rIns="0" bIns="0" rtlCol="0" anchor="t" anchorCtr="0">
            <a:noAutofit/>
          </a:bodyPr>
          <a:lstStyle/>
          <a:p>
            <a:r>
              <a:rPr lang="en-US" noProof="0" dirty="0"/>
              <a:t>Agenda</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4583114" y="1656522"/>
            <a:ext cx="6842124"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38002691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dirty="0"/>
              <a:t>Agenda</a:t>
            </a:r>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a:extLst>
              <a:ext uri="{FF2B5EF4-FFF2-40B4-BE49-F238E27FC236}">
                <a16:creationId xmlns:a16="http://schemas.microsoft.com/office/drawing/2014/main" id="{72679693-BA13-5E4E-91BE-1606A75B027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86489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dirty="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tabLst/>
              <a:defRPr sz="2000" baseline="0">
                <a:solidFill>
                  <a:schemeClr val="tx1"/>
                </a:solidFill>
                <a:latin typeface="Arial" pitchFamily="34" charset="0"/>
              </a:defRPr>
            </a:lvl2pPr>
            <a:lvl3pPr marL="538163" indent="-358775">
              <a:spcBef>
                <a:spcPts val="600"/>
              </a:spcBef>
              <a:buClr>
                <a:schemeClr val="tx1"/>
              </a:buClr>
              <a:buSzPct val="100000"/>
              <a:buFont typeface="Calibri" panose="020F0502020204030204" pitchFamily="34" charset="0"/>
              <a:buChar char="–"/>
              <a:tabLst/>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tabLst/>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tabLst/>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3F43615-B088-4842-8DD2-BA05F0EBEB5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186876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1" y="3429000"/>
            <a:ext cx="6135291" cy="3429000"/>
          </a:xfrm>
          <a:prstGeom prst="rect">
            <a:avLst/>
          </a:prstGeom>
          <a:gradFill flip="none" rotWithShape="1">
            <a:gsLst>
              <a:gs pos="60000">
                <a:srgbClr val="A82465"/>
              </a:gs>
              <a:gs pos="0">
                <a:srgbClr val="E31937"/>
              </a:gs>
              <a:gs pos="100000">
                <a:srgbClr val="5236AB"/>
              </a:gs>
            </a:gsLst>
            <a:lin ang="1080000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anose="020B0604020202020204" pitchFamily="34" charset="0"/>
              <a:buNone/>
              <a:defRPr sz="2000">
                <a:solidFill>
                  <a:schemeClr val="tx1"/>
                </a:solidFill>
              </a:defRPr>
            </a:lvl1pPr>
            <a:lvl2pPr algn="l">
              <a:buClr>
                <a:srgbClr val="000000"/>
              </a:buClr>
              <a:buFont typeface="Arial" panose="020B0604020202020204" pitchFamily="34" charset="0"/>
              <a:buChar char="•"/>
              <a:defRPr sz="1800">
                <a:solidFill>
                  <a:schemeClr val="tx1"/>
                </a:solidFill>
              </a:defRPr>
            </a:lvl2pPr>
            <a:lvl3pPr algn="l">
              <a:buClr>
                <a:srgbClr val="000000"/>
              </a:buClr>
              <a:buFont typeface="Arial" panose="020B0604020202020204" pitchFamily="34" charset="0"/>
              <a:buChar char="–"/>
              <a:defRPr lang="en-US" sz="1400" kern="1200" dirty="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890" y="0"/>
            <a:ext cx="6134400"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ts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Title</a:t>
            </a:r>
            <a:endParaRPr lang="en-US" dirty="0"/>
          </a:p>
        </p:txBody>
      </p:sp>
      <p:sp>
        <p:nvSpPr>
          <p:cNvPr id="8" name="TextBox 95" descr="Copyright_box&#10;">
            <a:extLst>
              <a:ext uri="{FF2B5EF4-FFF2-40B4-BE49-F238E27FC236}">
                <a16:creationId xmlns:a16="http://schemas.microsoft.com/office/drawing/2014/main" id="{6A41C026-3AD7-3149-A25D-6036C299BBD8}"/>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20XX CGI Inc.</a:t>
            </a:r>
            <a:endParaRPr lang="en-CA" sz="1000" b="0" i="0" u="none" dirty="0">
              <a:solidFill>
                <a:schemeClr val="bg2"/>
              </a:solidFill>
              <a:latin typeface="+mn-lt"/>
              <a:cs typeface="Arial" pitchFamily="34" charset="0"/>
            </a:endParaRPr>
          </a:p>
        </p:txBody>
      </p:sp>
      <p:sp>
        <p:nvSpPr>
          <p:cNvPr id="9" name="Espace réservé du numéro de diapositive 2">
            <a:extLst>
              <a:ext uri="{FF2B5EF4-FFF2-40B4-BE49-F238E27FC236}">
                <a16:creationId xmlns:a16="http://schemas.microsoft.com/office/drawing/2014/main" id="{A28B614A-AA06-2540-83E7-D007DDE7C306}"/>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Text</a:t>
            </a:r>
          </a:p>
        </p:txBody>
      </p:sp>
    </p:spTree>
    <p:extLst>
      <p:ext uri="{BB962C8B-B14F-4D97-AF65-F5344CB8AC3E}">
        <p14:creationId xmlns:p14="http://schemas.microsoft.com/office/powerpoint/2010/main" val="22974269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18943184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76563142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dirty="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ECAC11E-D167-EE4C-BF01-0C0C599D9F1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47218160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977167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dirty="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tabLst/>
              <a:defRPr sz="2000" baseline="0">
                <a:solidFill>
                  <a:schemeClr val="tx1"/>
                </a:solidFill>
                <a:latin typeface="Arial" pitchFamily="34" charset="0"/>
              </a:defRPr>
            </a:lvl2pPr>
            <a:lvl3pPr marL="538163" indent="-358775">
              <a:spcBef>
                <a:spcPts val="600"/>
              </a:spcBef>
              <a:buClr>
                <a:schemeClr val="tx1"/>
              </a:buClr>
              <a:buSzPct val="100000"/>
              <a:buFont typeface="Calibri" panose="020F0502020204030204" pitchFamily="34" charset="0"/>
              <a:buChar char="–"/>
              <a:tabLst/>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tabLst/>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tabLst/>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3F43615-B088-4842-8DD2-BA05F0EBEB5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7176115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dirty="0"/>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Four columns</a:t>
            </a:r>
          </a:p>
        </p:txBody>
      </p:sp>
      <p:sp>
        <p:nvSpPr>
          <p:cNvPr id="16" name="Slide Number Placeholder 5">
            <a:extLst>
              <a:ext uri="{FF2B5EF4-FFF2-40B4-BE49-F238E27FC236}">
                <a16:creationId xmlns:a16="http://schemas.microsoft.com/office/drawing/2014/main" id="{40F3EE84-E142-6541-8D93-B9456A6B3340}"/>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304621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22130379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Ima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49031597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dirty="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651756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dirty="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7" name="Slide Number Placeholder 5">
            <a:extLst>
              <a:ext uri="{FF2B5EF4-FFF2-40B4-BE49-F238E27FC236}">
                <a16:creationId xmlns:a16="http://schemas.microsoft.com/office/drawing/2014/main" id="{21F4CA38-72C4-D142-8247-6221593D83D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27053782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dirty="0"/>
              <a:t>Click to add text</a:t>
            </a:r>
            <a:endParaRPr lang="en-US" dirty="0"/>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3FA5BEA3-FBAD-324A-A722-33A5B9C7B06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58046797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D8B5A1A-FC46-2349-BBB1-B939578EEBC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40594307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dirty="0">
                <a:cs typeface="Arial" pitchFamily="34" charset="0"/>
              </a:rPr>
              <a:t>Click on the Image icon to change with a new picture located on your computer</a:t>
            </a:r>
            <a:endParaRPr lang="fr-FR" dirty="0"/>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767351"/>
      </p:ext>
    </p:extLst>
  </p:cSld>
  <p:clrMapOvr>
    <a:masterClrMapping/>
  </p:clrMapOvr>
  <p:extLst>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760278" y="615621"/>
            <a:ext cx="4573587" cy="2494717"/>
          </a:xfrm>
          <a:prstGeom prst="rect">
            <a:avLst/>
          </a:prstGeom>
        </p:spPr>
        <p:txBody>
          <a:bodyPr vert="horz" lIns="0" tIns="0" rIns="0" bIns="0" rtlCol="0" anchor="t" anchorCtr="0">
            <a:noAutofit/>
          </a:bodyPr>
          <a:lstStyle>
            <a:lvl1pPr>
              <a:defRPr sz="4800"/>
            </a:lvl1p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573587" cy="2663825"/>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8968281"/>
      </p:ext>
    </p:extLst>
  </p:cSld>
  <p:clrMapOvr>
    <a:masterClrMapping/>
  </p:clrMapOvr>
  <p:extLst>
    <p:ext uri="{DCECCB84-F9BA-43D5-87BE-67443E8EF086}">
      <p15:sldGuideLst xmlns:p15="http://schemas.microsoft.com/office/powerpoint/2012/main"/>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8417520" y="773869"/>
            <a:ext cx="3016411" cy="2999023"/>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474D8A0-16FB-2542-B1F3-7CA2D129151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dirty="0"/>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0951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9" name="Slide Number Placeholder 5">
            <a:extLst>
              <a:ext uri="{FF2B5EF4-FFF2-40B4-BE49-F238E27FC236}">
                <a16:creationId xmlns:a16="http://schemas.microsoft.com/office/drawing/2014/main" id="{19E90BF8-A5EC-F044-B182-531F647CE68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992026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5173D1E9-C3A6-5C42-AC76-11711669ACC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008108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dirty="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7" name="Slide Number Placeholder 5">
            <a:extLst>
              <a:ext uri="{FF2B5EF4-FFF2-40B4-BE49-F238E27FC236}">
                <a16:creationId xmlns:a16="http://schemas.microsoft.com/office/drawing/2014/main" id="{470662E6-3FE4-A34A-B7BF-633F17691C6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E61AAB56-5C60-234D-ACF5-C538156D1F50}"/>
              </a:ext>
            </a:extLst>
          </p:cNvPr>
          <p:cNvSpPr txBox="1"/>
          <p:nvPr userDrawn="1"/>
        </p:nvSpPr>
        <p:spPr>
          <a:xfrm>
            <a:off x="2480310" y="94869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241177088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dirty="0"/>
              <a:t>Picture with Caption</a:t>
            </a:r>
          </a:p>
        </p:txBody>
      </p:sp>
      <p:sp>
        <p:nvSpPr>
          <p:cNvPr id="7" name="Slide Number Placeholder 5">
            <a:extLst>
              <a:ext uri="{FF2B5EF4-FFF2-40B4-BE49-F238E27FC236}">
                <a16:creationId xmlns:a16="http://schemas.microsoft.com/office/drawing/2014/main" id="{00831232-776B-724A-A622-0B2D2052FA7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1395639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dirty="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7" name="Slide Number Placeholder 5">
            <a:extLst>
              <a:ext uri="{FF2B5EF4-FFF2-40B4-BE49-F238E27FC236}">
                <a16:creationId xmlns:a16="http://schemas.microsoft.com/office/drawing/2014/main" id="{21F4CA38-72C4-D142-8247-6221593D83D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376078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dirty="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9274924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32512"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dirty="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add title</a:t>
            </a:r>
            <a:endParaRPr lang="en-US" dirty="0"/>
          </a:p>
        </p:txBody>
      </p:sp>
      <p:sp>
        <p:nvSpPr>
          <p:cNvPr id="10" name="Espace réservé du numéro de diapositive 2">
            <a:extLst>
              <a:ext uri="{FF2B5EF4-FFF2-40B4-BE49-F238E27FC236}">
                <a16:creationId xmlns:a16="http://schemas.microsoft.com/office/drawing/2014/main" id="{B0CC5908-9650-874C-A596-9018501B857C}"/>
              </a:ext>
            </a:extLst>
          </p:cNvPr>
          <p:cNvSpPr>
            <a:spLocks noGrp="1"/>
          </p:cNvSpPr>
          <p:nvPr>
            <p:ph type="sldNum" sz="quarter" idx="4"/>
          </p:nvPr>
        </p:nvSpPr>
        <p:spPr>
          <a:xfrm>
            <a:off x="11163034" y="6264308"/>
            <a:ext cx="261660" cy="169200"/>
          </a:xfrm>
        </p:spPr>
        <p:txBody>
          <a:bodyPr>
            <a:noAutofit/>
          </a:bodyPr>
          <a:lstStyle>
            <a:lvl1pPr>
              <a:defRPr>
                <a:solidFill>
                  <a:schemeClr val="bg2"/>
                </a:solidFill>
              </a:defRPr>
            </a:lvl1pPr>
          </a:lstStyle>
          <a:p>
            <a:fld id="{525A3C56-E491-49B2-93F3-63532DF516BC}" type="slidenum">
              <a:rPr lang="en-CA" smtClean="0"/>
              <a:pPr/>
              <a:t>‹#›</a:t>
            </a:fld>
            <a:endParaRPr lang="en-CA"/>
          </a:p>
        </p:txBody>
      </p:sp>
    </p:spTree>
    <p:extLst>
      <p:ext uri="{BB962C8B-B14F-4D97-AF65-F5344CB8AC3E}">
        <p14:creationId xmlns:p14="http://schemas.microsoft.com/office/powerpoint/2010/main" val="36498770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dirty="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9527820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dirty="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Slide Number Placeholder 5">
            <a:extLst>
              <a:ext uri="{FF2B5EF4-FFF2-40B4-BE49-F238E27FC236}">
                <a16:creationId xmlns:a16="http://schemas.microsoft.com/office/drawing/2014/main" id="{D08F3D4F-4489-1549-AF20-5B88DAC9654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39949807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8E84C-B364-DA4D-B480-E2F8D7309D87}"/>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dirty="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anose="020B060402020202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37583975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BF8C6-FF3A-E946-B3D5-6C27E5F99464}"/>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dirty="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a:extLst>
              <a:ext uri="{FF2B5EF4-FFF2-40B4-BE49-F238E27FC236}">
                <a16:creationId xmlns:a16="http://schemas.microsoft.com/office/drawing/2014/main" id="{8B6F1C2D-EAC0-104E-91F8-B5ECA6A6754C}"/>
              </a:ext>
            </a:extLst>
          </p:cNvPr>
          <p:cNvCxnSpPr>
            <a:cxnSpLocks/>
          </p:cNvCxnSpPr>
          <p:nvPr userDrawn="1"/>
        </p:nvCxnSpPr>
        <p:spPr bwMode="gray">
          <a:xfrm>
            <a:off x="4585990" y="1543377"/>
            <a:ext cx="0" cy="3977818"/>
          </a:xfrm>
          <a:prstGeom prst="line">
            <a:avLst/>
          </a:prstGeom>
          <a:noFill/>
          <a:ln w="19050">
            <a:solidFill>
              <a:schemeClr val="accent6"/>
            </a:solidFill>
            <a:round/>
            <a:headEnd/>
            <a:tailEnd/>
          </a:ln>
          <a:effectLst/>
        </p:spPr>
      </p:cxnSp>
      <p:cxnSp>
        <p:nvCxnSpPr>
          <p:cNvPr id="7" name="Straight Connector 6">
            <a:extLst>
              <a:ext uri="{FF2B5EF4-FFF2-40B4-BE49-F238E27FC236}">
                <a16:creationId xmlns:a16="http://schemas.microsoft.com/office/drawing/2014/main" id="{D3A4403B-4A6F-6C49-BB6C-AB5D0E54358A}"/>
              </a:ext>
            </a:extLst>
          </p:cNvPr>
          <p:cNvCxnSpPr>
            <a:cxnSpLocks/>
          </p:cNvCxnSpPr>
          <p:nvPr userDrawn="1"/>
        </p:nvCxnSpPr>
        <p:spPr bwMode="gray">
          <a:xfrm>
            <a:off x="8401050" y="1543377"/>
            <a:ext cx="0" cy="3977818"/>
          </a:xfrm>
          <a:prstGeom prst="line">
            <a:avLst/>
          </a:prstGeom>
          <a:noFill/>
          <a:ln w="19050">
            <a:solidFill>
              <a:schemeClr val="accent6"/>
            </a:solidFill>
            <a:round/>
            <a:headEnd/>
            <a:tailE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a:cxnSpLocks/>
          </p:cNvCxnSpPr>
          <p:nvPr userDrawn="1"/>
        </p:nvCxnSpPr>
        <p:spPr bwMode="gray">
          <a:xfrm>
            <a:off x="770515" y="1543377"/>
            <a:ext cx="0" cy="3977818"/>
          </a:xfrm>
          <a:prstGeom prst="line">
            <a:avLst/>
          </a:prstGeom>
          <a:noFill/>
          <a:ln w="19050">
            <a:solidFill>
              <a:schemeClr val="accent6"/>
            </a:solidFill>
            <a:round/>
            <a:headEnd/>
            <a:tailE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a:off x="5320145" y="1025236"/>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3634331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eam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C06D-3CA4-B044-BFDB-F39FAA6F233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F98B24B-AB59-F949-90EA-6D31D16476EB}"/>
              </a:ext>
            </a:extLst>
          </p:cNvPr>
          <p:cNvSpPr>
            <a:spLocks noGrp="1"/>
          </p:cNvSpPr>
          <p:nvPr>
            <p:ph type="sldNum" sz="quarter" idx="10"/>
          </p:nvPr>
        </p:nvSpPr>
        <p:spPr/>
        <p:txBody>
          <a:bodyPr/>
          <a:lstStyle/>
          <a:p>
            <a:fld id="{525A3C56-E491-49B2-93F3-63532DF516BC}" type="slidenum">
              <a:rPr lang="en-CA" smtClean="0"/>
              <a:pPr/>
              <a:t>‹#›</a:t>
            </a:fld>
            <a:endParaRPr lang="en-CA" dirty="0"/>
          </a:p>
        </p:txBody>
      </p:sp>
      <p:sp>
        <p:nvSpPr>
          <p:cNvPr id="4" name="Picture Placeholder 9">
            <a:extLst>
              <a:ext uri="{FF2B5EF4-FFF2-40B4-BE49-F238E27FC236}">
                <a16:creationId xmlns:a16="http://schemas.microsoft.com/office/drawing/2014/main" id="{6B8A113A-BB99-B243-A900-D8A86D8EAFB8}"/>
              </a:ext>
            </a:extLst>
          </p:cNvPr>
          <p:cNvSpPr>
            <a:spLocks noGrp="1"/>
          </p:cNvSpPr>
          <p:nvPr>
            <p:ph type="pic" sz="quarter" idx="13" hasCustomPrompt="1"/>
          </p:nvPr>
        </p:nvSpPr>
        <p:spPr>
          <a:xfrm>
            <a:off x="1522413" y="2423694"/>
            <a:ext cx="2268538" cy="2268000"/>
          </a:xfrm>
          <a:custGeom>
            <a:avLst/>
            <a:gdLst>
              <a:gd name="connsiteX0" fmla="*/ 0 w 2268538"/>
              <a:gd name="connsiteY0" fmla="*/ 0 h 2268000"/>
              <a:gd name="connsiteX1" fmla="*/ 2268538 w 2268538"/>
              <a:gd name="connsiteY1" fmla="*/ 0 h 2268000"/>
              <a:gd name="connsiteX2" fmla="*/ 2268538 w 2268538"/>
              <a:gd name="connsiteY2" fmla="*/ 2268000 h 2268000"/>
              <a:gd name="connsiteX3" fmla="*/ 763200 w 2268538"/>
              <a:gd name="connsiteY3" fmla="*/ 2268000 h 2268000"/>
              <a:gd name="connsiteX4" fmla="*/ 763200 w 2268538"/>
              <a:gd name="connsiteY4" fmla="*/ 1504800 h 2268000"/>
              <a:gd name="connsiteX5" fmla="*/ 0 w 2268538"/>
              <a:gd name="connsiteY5" fmla="*/ 1504800 h 22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38" h="2268000">
                <a:moveTo>
                  <a:pt x="0" y="0"/>
                </a:moveTo>
                <a:lnTo>
                  <a:pt x="2268538" y="0"/>
                </a:lnTo>
                <a:lnTo>
                  <a:pt x="2268538" y="2268000"/>
                </a:lnTo>
                <a:lnTo>
                  <a:pt x="763200" y="2268000"/>
                </a:lnTo>
                <a:lnTo>
                  <a:pt x="763200" y="1504800"/>
                </a:lnTo>
                <a:lnTo>
                  <a:pt x="0" y="1504800"/>
                </a:lnTo>
                <a:close/>
              </a:path>
            </a:pathLst>
          </a:custGeom>
        </p:spPr>
        <p:txBody>
          <a:bodyPr wrap="square">
            <a:noAutofit/>
          </a:bodyPr>
          <a:lstStyle>
            <a:lvl1pPr marL="0" indent="0" algn="ctr">
              <a:buNone/>
              <a:defRPr sz="1400"/>
            </a:lvl1pPr>
          </a:lstStyle>
          <a:p>
            <a:r>
              <a:rPr lang="en-US" noProof="0" dirty="0"/>
              <a:t>Click on icon to add image</a:t>
            </a:r>
          </a:p>
        </p:txBody>
      </p:sp>
      <p:sp>
        <p:nvSpPr>
          <p:cNvPr id="5" name="Espace réservé du texte 5">
            <a:extLst>
              <a:ext uri="{FF2B5EF4-FFF2-40B4-BE49-F238E27FC236}">
                <a16:creationId xmlns:a16="http://schemas.microsoft.com/office/drawing/2014/main" id="{61FF9305-3730-BB46-B1A8-D78E61D98EB3}"/>
              </a:ext>
            </a:extLst>
          </p:cNvPr>
          <p:cNvSpPr>
            <a:spLocks noGrp="1"/>
          </p:cNvSpPr>
          <p:nvPr>
            <p:ph type="body" sz="quarter" idx="29" hasCustomPrompt="1"/>
          </p:nvPr>
        </p:nvSpPr>
        <p:spPr>
          <a:xfrm>
            <a:off x="4314026" y="2423649"/>
            <a:ext cx="6353973" cy="472710"/>
          </a:xfrm>
          <a:prstGeom prst="rect">
            <a:avLst/>
          </a:prstGeom>
        </p:spPr>
        <p:txBody>
          <a:bodyPr lIns="0" tIns="0" rIns="0" bIns="0" anchor="ctr">
            <a:noAutofit/>
          </a:bodyPr>
          <a:lstStyle>
            <a:lvl1pPr marL="0" indent="0" algn="l">
              <a:spcBef>
                <a:spcPts val="0"/>
              </a:spcBef>
              <a:buNone/>
              <a:defRPr sz="1600" b="1">
                <a:solidFill>
                  <a:schemeClr val="tx1"/>
                </a:solidFill>
              </a:defRPr>
            </a:lvl1pPr>
            <a:lvl4pPr marL="1371600" indent="0">
              <a:buNone/>
              <a:defRPr/>
            </a:lvl4pPr>
          </a:lstStyle>
          <a:p>
            <a:pPr lvl="0"/>
            <a:r>
              <a:rPr lang="en-US" noProof="0" dirty="0"/>
              <a:t>Name</a:t>
            </a:r>
          </a:p>
        </p:txBody>
      </p:sp>
      <p:sp>
        <p:nvSpPr>
          <p:cNvPr id="6" name="Espace réservé du texte 5">
            <a:extLst>
              <a:ext uri="{FF2B5EF4-FFF2-40B4-BE49-F238E27FC236}">
                <a16:creationId xmlns:a16="http://schemas.microsoft.com/office/drawing/2014/main" id="{365B3E88-484D-FB48-86C5-EB50E5619D9E}"/>
              </a:ext>
            </a:extLst>
          </p:cNvPr>
          <p:cNvSpPr>
            <a:spLocks noGrp="1"/>
          </p:cNvSpPr>
          <p:nvPr>
            <p:ph type="body" sz="quarter" idx="30" hasCustomPrompt="1"/>
          </p:nvPr>
        </p:nvSpPr>
        <p:spPr>
          <a:xfrm>
            <a:off x="4314027" y="3056433"/>
            <a:ext cx="6353972" cy="1635215"/>
          </a:xfrm>
          <a:prstGeom prst="rect">
            <a:avLst/>
          </a:prstGeom>
        </p:spPr>
        <p:txBody>
          <a:bodyPr lIns="0" tIns="0" rIns="0" bIns="0">
            <a:noAutofit/>
          </a:bodyPr>
          <a:lstStyle>
            <a:lvl1pPr marL="0" indent="0" algn="l">
              <a:spcBef>
                <a:spcPts val="0"/>
              </a:spcBef>
              <a:buNone/>
              <a:defRPr sz="1600" b="0">
                <a:solidFill>
                  <a:schemeClr val="tx1"/>
                </a:solidFill>
              </a:defRPr>
            </a:lvl1pPr>
            <a:lvl4pPr marL="1371600" indent="0">
              <a:buNone/>
              <a:defRPr/>
            </a:lvl4pPr>
          </a:lstStyle>
          <a:p>
            <a:pPr lvl="0"/>
            <a:r>
              <a:rPr lang="en-US" noProof="0" dirty="0"/>
              <a:t>Job title</a:t>
            </a:r>
          </a:p>
          <a:p>
            <a:pPr lvl="0"/>
            <a:r>
              <a:rPr lang="en-US" noProof="0" dirty="0"/>
              <a:t>Division</a:t>
            </a:r>
          </a:p>
          <a:p>
            <a:pPr lvl="0"/>
            <a:r>
              <a:rPr lang="en-US" noProof="0" dirty="0"/>
              <a:t>Office</a:t>
            </a:r>
          </a:p>
        </p:txBody>
      </p:sp>
      <p:sp>
        <p:nvSpPr>
          <p:cNvPr id="7" name="Forme libre 13">
            <a:extLst>
              <a:ext uri="{FF2B5EF4-FFF2-40B4-BE49-F238E27FC236}">
                <a16:creationId xmlns:a16="http://schemas.microsoft.com/office/drawing/2014/main" id="{7067CB2E-B5D4-4641-8CD3-5480DDF0A611}"/>
              </a:ext>
            </a:extLst>
          </p:cNvPr>
          <p:cNvSpPr>
            <a:spLocks noChangeAspect="1"/>
          </p:cNvSpPr>
          <p:nvPr userDrawn="1"/>
        </p:nvSpPr>
        <p:spPr bwMode="gray">
          <a:xfrm rot="16200000">
            <a:off x="1522413" y="3924894"/>
            <a:ext cx="766800" cy="766799"/>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1680000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US" sz="1600" b="1" noProof="0" dirty="0">
              <a:solidFill>
                <a:schemeClr val="bg1"/>
              </a:solidFill>
              <a:cs typeface="Arial" pitchFamily="34" charset="0"/>
            </a:endParaRPr>
          </a:p>
        </p:txBody>
      </p:sp>
    </p:spTree>
    <p:extLst>
      <p:ext uri="{BB962C8B-B14F-4D97-AF65-F5344CB8AC3E}">
        <p14:creationId xmlns:p14="http://schemas.microsoft.com/office/powerpoint/2010/main" val="271418084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88474934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242699783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800404"/>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14768177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Tree>
    <p:extLst>
      <p:ext uri="{BB962C8B-B14F-4D97-AF65-F5344CB8AC3E}">
        <p14:creationId xmlns:p14="http://schemas.microsoft.com/office/powerpoint/2010/main" val="4043599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dirty="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Slide Number Placeholder 5">
            <a:extLst>
              <a:ext uri="{FF2B5EF4-FFF2-40B4-BE49-F238E27FC236}">
                <a16:creationId xmlns:a16="http://schemas.microsoft.com/office/drawing/2014/main" id="{D08F3D4F-4489-1549-AF20-5B88DAC9654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13504585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 typeface="Arial" panose="020B0604020202020204" pitchFamily="34" charset="0"/>
              <a:buNone/>
            </a:pPr>
            <a:endParaRPr lang="en-CA" dirty="0"/>
          </a:p>
        </p:txBody>
      </p:sp>
    </p:spTree>
    <p:extLst>
      <p:ext uri="{BB962C8B-B14F-4D97-AF65-F5344CB8AC3E}">
        <p14:creationId xmlns:p14="http://schemas.microsoft.com/office/powerpoint/2010/main" val="131469457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dirty="0"/>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dirty="0"/>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dirty="0"/>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dirty="0"/>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 name="ZoneTexte 2">
            <a:extLst>
              <a:ext uri="{FF2B5EF4-FFF2-40B4-BE49-F238E27FC236}">
                <a16:creationId xmlns:a16="http://schemas.microsoft.com/office/drawing/2014/main" id="{61B21103-E2FC-9A4F-B1FC-101DCF00FDC0}"/>
              </a:ext>
            </a:extLst>
          </p:cNvPr>
          <p:cNvSpPr txBox="1"/>
          <p:nvPr userDrawn="1"/>
        </p:nvSpPr>
        <p:spPr>
          <a:xfrm>
            <a:off x="12708835" y="1311965"/>
            <a:ext cx="0" cy="0"/>
          </a:xfrm>
          <a:prstGeom prst="rect">
            <a:avLst/>
          </a:prstGeom>
        </p:spPr>
        <p:txBody>
          <a:bodyPr vert="horz" wrap="none" lIns="0" tIns="0" rIns="0" bIns="0" rtlCol="0" anchor="t" anchorCtr="0">
            <a:noAutofit/>
          </a:bodyPr>
          <a:lstStyle/>
          <a:p>
            <a:pPr algn="l"/>
            <a:endParaRPr lang="en-CA" dirty="0"/>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Resume</a:t>
            </a:r>
          </a:p>
        </p:txBody>
      </p:sp>
    </p:spTree>
    <p:extLst>
      <p:ext uri="{BB962C8B-B14F-4D97-AF65-F5344CB8AC3E}">
        <p14:creationId xmlns:p14="http://schemas.microsoft.com/office/powerpoint/2010/main" val="37086535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ts val="0"/>
              </a:spcBef>
              <a:buNone/>
              <a:defRPr sz="2800" b="0">
                <a:solidFill>
                  <a:schemeClr val="bg2"/>
                </a:solidFill>
              </a:defRPr>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Role description</a:t>
            </a: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Skills</a:t>
            </a:r>
          </a:p>
        </p:txBody>
      </p:sp>
      <p:sp>
        <p:nvSpPr>
          <p:cNvPr id="57" name="TextBox 95" descr="Copyright_box&#10;">
            <a:extLst>
              <a:ext uri="{FF2B5EF4-FFF2-40B4-BE49-F238E27FC236}">
                <a16:creationId xmlns:a16="http://schemas.microsoft.com/office/drawing/2014/main" id="{F3496105-D24A-B74D-8B49-1FCD491E2001}"/>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20XX CGI Inc.</a:t>
            </a:r>
            <a:endParaRPr lang="en-CA" sz="1000" b="0" i="0" u="none" dirty="0">
              <a:solidFill>
                <a:schemeClr val="bg2"/>
              </a:solidFill>
              <a:latin typeface="+mn-lt"/>
              <a:cs typeface="Arial" pitchFamily="34" charset="0"/>
            </a:endParaRP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dirty="0"/>
              <a:t>Resume</a:t>
            </a:r>
          </a:p>
        </p:txBody>
      </p:sp>
    </p:spTree>
    <p:extLst>
      <p:ext uri="{BB962C8B-B14F-4D97-AF65-F5344CB8AC3E}">
        <p14:creationId xmlns:p14="http://schemas.microsoft.com/office/powerpoint/2010/main" val="36942386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dirty="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8" name="Slide Number Placeholder 5">
            <a:extLst>
              <a:ext uri="{FF2B5EF4-FFF2-40B4-BE49-F238E27FC236}">
                <a16:creationId xmlns:a16="http://schemas.microsoft.com/office/drawing/2014/main" id="{4B92B566-061D-B145-9022-F401D638E73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5118209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endParaRPr lang="en-US" noProof="0" dirty="0"/>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Pct val="100000"/>
              <a:buFont typeface="Arial" pitchFamily="34" charset="0"/>
              <a:buNone/>
              <a:defRPr sz="1600">
                <a:solidFill>
                  <a:schemeClr val="tx1"/>
                </a:solidFill>
                <a:latin typeface="Arial" pitchFamily="34" charset="0"/>
              </a:defRPr>
            </a:lvl1pPr>
            <a:lvl2pPr marL="355600" indent="0">
              <a:spcBef>
                <a:spcPts val="500"/>
              </a:spcBef>
              <a:buClr>
                <a:srgbClr val="000000"/>
              </a:buClr>
              <a:buSzPct val="100000"/>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Pct val="100000"/>
              <a:buFont typeface="Arial" pitchFamily="34" charset="0"/>
              <a:buChar char="•"/>
              <a:defRPr sz="1400">
                <a:solidFill>
                  <a:schemeClr val="tx1"/>
                </a:solidFill>
                <a:latin typeface="Arial" pitchFamily="34" charset="0"/>
              </a:defRPr>
            </a:lvl3pPr>
            <a:lvl4pPr marL="811213" indent="-274638">
              <a:spcBef>
                <a:spcPts val="500"/>
              </a:spcBef>
              <a:buClr>
                <a:srgbClr val="000000"/>
              </a:buClr>
              <a:buSzPct val="100000"/>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Pct val="100000"/>
              <a:buFont typeface="Arial" pitchFamily="34" charset="0"/>
              <a:buNone/>
              <a:defRPr sz="1600">
                <a:solidFill>
                  <a:schemeClr val="tx1"/>
                </a:solidFill>
                <a:latin typeface="Arial" pitchFamily="34" charset="0"/>
              </a:defRPr>
            </a:lvl1pPr>
            <a:lvl2pPr marL="355600" indent="0">
              <a:spcBef>
                <a:spcPts val="500"/>
              </a:spcBef>
              <a:buClr>
                <a:schemeClr val="tx1"/>
              </a:buClr>
              <a:buSzPct val="10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Arial" pitchFamily="34" charset="0"/>
              <a:buChar char="•"/>
              <a:defRPr sz="14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Slide Number Placeholder 5">
            <a:extLst>
              <a:ext uri="{FF2B5EF4-FFF2-40B4-BE49-F238E27FC236}">
                <a16:creationId xmlns:a16="http://schemas.microsoft.com/office/drawing/2014/main" id="{7F0484C1-4630-D247-85B4-84AA33A128E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017680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Conclusion">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7632850" y="776137"/>
            <a:ext cx="3803349" cy="3781425"/>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ts val="0"/>
              </a:spcBef>
              <a:buNone/>
              <a:defRPr sz="6000">
                <a:solidFill>
                  <a:schemeClr val="tx1"/>
                </a:solidFill>
              </a:defRPr>
            </a:lvl1pPr>
          </a:lstStyle>
          <a:p>
            <a:pPr lvl="0"/>
            <a:r>
              <a:rPr lang="en-CA" dirty="0"/>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headEnd/>
            <a:tailEnd/>
          </a:ln>
          <a:effectLst/>
        </p:spPr>
        <p:txBody>
          <a:bodyPr wrap="square" lIns="0" tIns="0" rIns="0" bIns="0" rtlCol="0">
            <a:noAutofit/>
          </a:bodyPr>
          <a:lstStyle/>
          <a:p>
            <a:r>
              <a:rPr lang="en-CA" sz="1400" b="1" dirty="0">
                <a:cs typeface="Arial" pitchFamily="34" charset="0"/>
              </a:rPr>
              <a:t>cgi.com</a:t>
            </a:r>
          </a:p>
        </p:txBody>
      </p:sp>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dirty="0">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ts val="0"/>
              </a:spcBef>
              <a:buNone/>
              <a:defRPr sz="1600"/>
            </a:lvl1pPr>
          </a:lstStyle>
          <a:p>
            <a:pPr lvl="0"/>
            <a:r>
              <a:rPr lang="en-US" noProof="0" dirty="0"/>
              <a:t>To get the latest company description, visit brand.cgi.com </a:t>
            </a:r>
          </a:p>
        </p:txBody>
      </p:sp>
      <p:pic>
        <p:nvPicPr>
          <p:cNvPr id="13" name="Image 12">
            <a:extLst>
              <a:ext uri="{FF2B5EF4-FFF2-40B4-BE49-F238E27FC236}">
                <a16:creationId xmlns:a16="http://schemas.microsoft.com/office/drawing/2014/main" id="{4DB3BEC6-2C70-CA49-ACB5-5388FDDE5F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4161966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234739431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Title+screen">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6931063" y="2471122"/>
            <a:ext cx="4019965" cy="1962992"/>
          </a:xfrm>
          <a:prstGeom prst="rect">
            <a:avLst/>
          </a:prstGeom>
        </p:spPr>
        <p:txBody>
          <a:bodyPr anchor="t" anchorCtr="0"/>
          <a:lstStyle>
            <a:lvl1pPr marL="0" indent="0" algn="ctr">
              <a:buNone/>
              <a:defRPr sz="2000"/>
            </a:lvl1pPr>
          </a:lstStyle>
          <a:p>
            <a:r>
              <a:rPr lang="en-US"/>
              <a:t>Click icon to add picture</a:t>
            </a:r>
            <a:endParaRPr lang="en-GB" dirty="0"/>
          </a:p>
        </p:txBody>
      </p:sp>
      <p:grpSp>
        <p:nvGrpSpPr>
          <p:cNvPr id="8" name="Group 31">
            <a:extLst>
              <a:ext uri="{FF2B5EF4-FFF2-40B4-BE49-F238E27FC236}">
                <a16:creationId xmlns:a16="http://schemas.microsoft.com/office/drawing/2014/main" id="{548D86D2-6A7F-F644-81E0-91F4A0348416}"/>
              </a:ext>
            </a:extLst>
          </p:cNvPr>
          <p:cNvGrpSpPr/>
          <p:nvPr userDrawn="1"/>
        </p:nvGrpSpPr>
        <p:grpSpPr>
          <a:xfrm>
            <a:off x="6735600" y="2275200"/>
            <a:ext cx="4419420" cy="3263558"/>
            <a:chOff x="2477504" y="3411571"/>
            <a:chExt cx="2291840" cy="1786432"/>
          </a:xfrm>
        </p:grpSpPr>
        <p:grpSp>
          <p:nvGrpSpPr>
            <p:cNvPr id="15" name="Group 42">
              <a:extLst>
                <a:ext uri="{FF2B5EF4-FFF2-40B4-BE49-F238E27FC236}">
                  <a16:creationId xmlns:a16="http://schemas.microsoft.com/office/drawing/2014/main" id="{1C2B3F67-A325-5F46-A9FD-10BC1399462D}"/>
                </a:ext>
              </a:extLst>
            </p:cNvPr>
            <p:cNvGrpSpPr/>
            <p:nvPr/>
          </p:nvGrpSpPr>
          <p:grpSpPr>
            <a:xfrm>
              <a:off x="2477504" y="3411571"/>
              <a:ext cx="2291840" cy="1786432"/>
              <a:chOff x="1255713" y="-1588"/>
              <a:chExt cx="5614988" cy="4376738"/>
            </a:xfrm>
          </p:grpSpPr>
          <p:sp>
            <p:nvSpPr>
              <p:cNvPr id="16" name="Rectangle 18">
                <a:extLst>
                  <a:ext uri="{FF2B5EF4-FFF2-40B4-BE49-F238E27FC236}">
                    <a16:creationId xmlns:a16="http://schemas.microsoft.com/office/drawing/2014/main" id="{84172589-8519-2C4D-8AF8-B19DC30012B8}"/>
                  </a:ext>
                </a:extLst>
              </p:cNvPr>
              <p:cNvSpPr>
                <a:spLocks noChangeArrowheads="1"/>
              </p:cNvSpPr>
              <p:nvPr/>
            </p:nvSpPr>
            <p:spPr bwMode="auto">
              <a:xfrm>
                <a:off x="3406776" y="3581400"/>
                <a:ext cx="1311275" cy="709613"/>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7" name="Rectangle 19">
                <a:extLst>
                  <a:ext uri="{FF2B5EF4-FFF2-40B4-BE49-F238E27FC236}">
                    <a16:creationId xmlns:a16="http://schemas.microsoft.com/office/drawing/2014/main" id="{BC5C802F-6C19-0344-8E45-449C1FB79DB3}"/>
                  </a:ext>
                </a:extLst>
              </p:cNvPr>
              <p:cNvSpPr>
                <a:spLocks noChangeArrowheads="1"/>
              </p:cNvSpPr>
              <p:nvPr/>
            </p:nvSpPr>
            <p:spPr bwMode="auto">
              <a:xfrm>
                <a:off x="2973388" y="4197350"/>
                <a:ext cx="2179638" cy="177800"/>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8" name="Freeform 26">
                <a:extLst>
                  <a:ext uri="{FF2B5EF4-FFF2-40B4-BE49-F238E27FC236}">
                    <a16:creationId xmlns:a16="http://schemas.microsoft.com/office/drawing/2014/main" id="{BEF7C89B-3C88-224C-8853-13D0C9598E7A}"/>
                  </a:ext>
                </a:extLst>
              </p:cNvPr>
              <p:cNvSpPr>
                <a:spLocks noEditPoints="1"/>
              </p:cNvSpPr>
              <p:nvPr/>
            </p:nvSpPr>
            <p:spPr bwMode="auto">
              <a:xfrm>
                <a:off x="1255713" y="-1588"/>
                <a:ext cx="5614988" cy="3143250"/>
              </a:xfrm>
              <a:custGeom>
                <a:avLst/>
                <a:gdLst>
                  <a:gd name="T0" fmla="*/ 2651 w 2651"/>
                  <a:gd name="T1" fmla="*/ 96 h 1485"/>
                  <a:gd name="T2" fmla="*/ 2555 w 2651"/>
                  <a:gd name="T3" fmla="*/ 0 h 1485"/>
                  <a:gd name="T4" fmla="*/ 96 w 2651"/>
                  <a:gd name="T5" fmla="*/ 0 h 1485"/>
                  <a:gd name="T6" fmla="*/ 0 w 2651"/>
                  <a:gd name="T7" fmla="*/ 96 h 1485"/>
                  <a:gd name="T8" fmla="*/ 0 w 2651"/>
                  <a:gd name="T9" fmla="*/ 1485 h 1485"/>
                  <a:gd name="T10" fmla="*/ 2651 w 2651"/>
                  <a:gd name="T11" fmla="*/ 1485 h 1485"/>
                  <a:gd name="T12" fmla="*/ 2651 w 2651"/>
                  <a:gd name="T13" fmla="*/ 96 h 1485"/>
                  <a:gd name="T14" fmla="*/ 2526 w 2651"/>
                  <a:gd name="T15" fmla="*/ 1367 h 1485"/>
                  <a:gd name="T16" fmla="*/ 125 w 2651"/>
                  <a:gd name="T17" fmla="*/ 1367 h 1485"/>
                  <a:gd name="T18" fmla="*/ 125 w 2651"/>
                  <a:gd name="T19" fmla="*/ 122 h 1485"/>
                  <a:gd name="T20" fmla="*/ 2526 w 2651"/>
                  <a:gd name="T21" fmla="*/ 122 h 1485"/>
                  <a:gd name="T22" fmla="*/ 2526 w 2651"/>
                  <a:gd name="T23" fmla="*/ 1367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1" h="1485">
                    <a:moveTo>
                      <a:pt x="2651" y="96"/>
                    </a:moveTo>
                    <a:cubicBezTo>
                      <a:pt x="2651" y="43"/>
                      <a:pt x="2608" y="0"/>
                      <a:pt x="2555" y="0"/>
                    </a:cubicBezTo>
                    <a:cubicBezTo>
                      <a:pt x="96" y="0"/>
                      <a:pt x="96" y="0"/>
                      <a:pt x="96" y="0"/>
                    </a:cubicBezTo>
                    <a:cubicBezTo>
                      <a:pt x="43" y="0"/>
                      <a:pt x="0" y="43"/>
                      <a:pt x="0" y="96"/>
                    </a:cubicBezTo>
                    <a:cubicBezTo>
                      <a:pt x="0" y="1485"/>
                      <a:pt x="0" y="1485"/>
                      <a:pt x="0" y="1485"/>
                    </a:cubicBezTo>
                    <a:cubicBezTo>
                      <a:pt x="2651" y="1485"/>
                      <a:pt x="2651" y="1485"/>
                      <a:pt x="2651" y="1485"/>
                    </a:cubicBezTo>
                    <a:lnTo>
                      <a:pt x="2651" y="96"/>
                    </a:lnTo>
                    <a:close/>
                    <a:moveTo>
                      <a:pt x="2526" y="1367"/>
                    </a:moveTo>
                    <a:cubicBezTo>
                      <a:pt x="125" y="1367"/>
                      <a:pt x="125" y="1367"/>
                      <a:pt x="125" y="1367"/>
                    </a:cubicBezTo>
                    <a:cubicBezTo>
                      <a:pt x="125" y="122"/>
                      <a:pt x="125" y="122"/>
                      <a:pt x="125" y="122"/>
                    </a:cubicBezTo>
                    <a:cubicBezTo>
                      <a:pt x="2526" y="122"/>
                      <a:pt x="2526" y="122"/>
                      <a:pt x="2526" y="122"/>
                    </a:cubicBezTo>
                    <a:lnTo>
                      <a:pt x="2526" y="1367"/>
                    </a:lnTo>
                    <a:close/>
                  </a:path>
                </a:pathLst>
              </a:custGeom>
              <a:solidFill>
                <a:srgbClr val="363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9" name="Freeform 27">
                <a:extLst>
                  <a:ext uri="{FF2B5EF4-FFF2-40B4-BE49-F238E27FC236}">
                    <a16:creationId xmlns:a16="http://schemas.microsoft.com/office/drawing/2014/main" id="{12670C08-6AD9-B049-AF39-1AB871DCDD6C}"/>
                  </a:ext>
                </a:extLst>
              </p:cNvPr>
              <p:cNvSpPr>
                <a:spLocks/>
              </p:cNvSpPr>
              <p:nvPr/>
            </p:nvSpPr>
            <p:spPr bwMode="auto">
              <a:xfrm>
                <a:off x="1255713" y="3141663"/>
                <a:ext cx="5614988" cy="508000"/>
              </a:xfrm>
              <a:custGeom>
                <a:avLst/>
                <a:gdLst>
                  <a:gd name="T0" fmla="*/ 0 w 2651"/>
                  <a:gd name="T1" fmla="*/ 0 h 240"/>
                  <a:gd name="T2" fmla="*/ 0 w 2651"/>
                  <a:gd name="T3" fmla="*/ 143 h 240"/>
                  <a:gd name="T4" fmla="*/ 96 w 2651"/>
                  <a:gd name="T5" fmla="*/ 240 h 240"/>
                  <a:gd name="T6" fmla="*/ 2555 w 2651"/>
                  <a:gd name="T7" fmla="*/ 240 h 240"/>
                  <a:gd name="T8" fmla="*/ 2651 w 2651"/>
                  <a:gd name="T9" fmla="*/ 143 h 240"/>
                  <a:gd name="T10" fmla="*/ 2651 w 2651"/>
                  <a:gd name="T11" fmla="*/ 0 h 240"/>
                  <a:gd name="T12" fmla="*/ 0 w 2651"/>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651" h="240">
                    <a:moveTo>
                      <a:pt x="0" y="0"/>
                    </a:moveTo>
                    <a:cubicBezTo>
                      <a:pt x="0" y="143"/>
                      <a:pt x="0" y="143"/>
                      <a:pt x="0" y="143"/>
                    </a:cubicBezTo>
                    <a:cubicBezTo>
                      <a:pt x="0" y="197"/>
                      <a:pt x="43" y="240"/>
                      <a:pt x="96" y="240"/>
                    </a:cubicBezTo>
                    <a:cubicBezTo>
                      <a:pt x="2555" y="240"/>
                      <a:pt x="2555" y="240"/>
                      <a:pt x="2555" y="240"/>
                    </a:cubicBezTo>
                    <a:cubicBezTo>
                      <a:pt x="2608" y="240"/>
                      <a:pt x="2651" y="197"/>
                      <a:pt x="2651" y="143"/>
                    </a:cubicBezTo>
                    <a:cubicBezTo>
                      <a:pt x="2651" y="0"/>
                      <a:pt x="2651" y="0"/>
                      <a:pt x="2651" y="0"/>
                    </a:cubicBezTo>
                    <a:lnTo>
                      <a:pt x="0" y="0"/>
                    </a:lnTo>
                    <a:close/>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11" name="Group 33">
              <a:extLst>
                <a:ext uri="{FF2B5EF4-FFF2-40B4-BE49-F238E27FC236}">
                  <a16:creationId xmlns:a16="http://schemas.microsoft.com/office/drawing/2014/main" id="{6AF6F6E7-FFE1-084A-AD48-D64E1D394320}"/>
                </a:ext>
              </a:extLst>
            </p:cNvPr>
            <p:cNvGrpSpPr/>
            <p:nvPr/>
          </p:nvGrpSpPr>
          <p:grpSpPr>
            <a:xfrm>
              <a:off x="3456997" y="4092708"/>
              <a:ext cx="506738" cy="272793"/>
              <a:chOff x="3684588" y="3324226"/>
              <a:chExt cx="2816225" cy="1516063"/>
            </a:xfrm>
            <a:solidFill>
              <a:schemeClr val="accent6">
                <a:lumMod val="60000"/>
                <a:lumOff val="40000"/>
              </a:schemeClr>
            </a:solidFill>
          </p:grpSpPr>
          <p:sp>
            <p:nvSpPr>
              <p:cNvPr id="12" name="Freeform 7">
                <a:extLst>
                  <a:ext uri="{FF2B5EF4-FFF2-40B4-BE49-F238E27FC236}">
                    <a16:creationId xmlns:a16="http://schemas.microsoft.com/office/drawing/2014/main" id="{B2EDF1BE-B14E-4844-95C2-8FB5BCFB627F}"/>
                  </a:ext>
                </a:extLst>
              </p:cNvPr>
              <p:cNvSpPr>
                <a:spLocks/>
              </p:cNvSpPr>
              <p:nvPr/>
            </p:nvSpPr>
            <p:spPr bwMode="auto">
              <a:xfrm>
                <a:off x="6494463" y="4838701"/>
                <a:ext cx="6350" cy="1588"/>
              </a:xfrm>
              <a:custGeom>
                <a:avLst/>
                <a:gdLst>
                  <a:gd name="T0" fmla="*/ 4 w 4"/>
                  <a:gd name="T1" fmla="*/ 0 h 1"/>
                  <a:gd name="T2" fmla="*/ 3 w 4"/>
                  <a:gd name="T3" fmla="*/ 0 h 1"/>
                  <a:gd name="T4" fmla="*/ 0 w 4"/>
                  <a:gd name="T5" fmla="*/ 1 h 1"/>
                  <a:gd name="T6" fmla="*/ 3 w 4"/>
                  <a:gd name="T7" fmla="*/ 0 h 1"/>
                  <a:gd name="T8" fmla="*/ 4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lnTo>
                      <a:pt x="3" y="0"/>
                    </a:lnTo>
                    <a:lnTo>
                      <a:pt x="0" y="1"/>
                    </a:lnTo>
                    <a:lnTo>
                      <a:pt x="3"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sp>
            <p:nvSpPr>
              <p:cNvPr id="13" name="Freeform 8">
                <a:extLst>
                  <a:ext uri="{FF2B5EF4-FFF2-40B4-BE49-F238E27FC236}">
                    <a16:creationId xmlns:a16="http://schemas.microsoft.com/office/drawing/2014/main" id="{35CB4D69-9DB6-C848-BFF8-BEC815449CEC}"/>
                  </a:ext>
                </a:extLst>
              </p:cNvPr>
              <p:cNvSpPr>
                <a:spLocks/>
              </p:cNvSpPr>
              <p:nvPr/>
            </p:nvSpPr>
            <p:spPr bwMode="auto">
              <a:xfrm>
                <a:off x="3684588" y="3324226"/>
                <a:ext cx="30163" cy="0"/>
              </a:xfrm>
              <a:custGeom>
                <a:avLst/>
                <a:gdLst>
                  <a:gd name="T0" fmla="*/ 19 w 19"/>
                  <a:gd name="T1" fmla="*/ 0 w 19"/>
                  <a:gd name="T2" fmla="*/ 19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lnTo>
                      <a:pt x="0" y="0"/>
                    </a:lnTo>
                    <a:lnTo>
                      <a:pt x="19"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grpSp>
      </p:grpSp>
      <p:sp>
        <p:nvSpPr>
          <p:cNvPr id="21" name="Slide Number Placeholder 5">
            <a:extLst>
              <a:ext uri="{FF2B5EF4-FFF2-40B4-BE49-F238E27FC236}">
                <a16:creationId xmlns:a16="http://schemas.microsoft.com/office/drawing/2014/main" id="{5A0CE87F-7F8B-4843-9C65-3198C455979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23" name="Titre 1">
            <a:extLst>
              <a:ext uri="{FF2B5EF4-FFF2-40B4-BE49-F238E27FC236}">
                <a16:creationId xmlns:a16="http://schemas.microsoft.com/office/drawing/2014/main" id="{F766314B-C286-EC49-AC9D-5E3E69083DB9}"/>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Title</a:t>
            </a:r>
          </a:p>
        </p:txBody>
      </p:sp>
      <p:sp>
        <p:nvSpPr>
          <p:cNvPr id="20" name="Content Placeholder 20">
            <a:extLst>
              <a:ext uri="{FF2B5EF4-FFF2-40B4-BE49-F238E27FC236}">
                <a16:creationId xmlns:a16="http://schemas.microsoft.com/office/drawing/2014/main" id="{6CB83AA1-FFEE-E146-94AE-3C284C282ADF}"/>
              </a:ext>
            </a:extLst>
          </p:cNvPr>
          <p:cNvSpPr>
            <a:spLocks noGrp="1"/>
          </p:cNvSpPr>
          <p:nvPr>
            <p:ph sz="quarter" idx="19"/>
          </p:nvPr>
        </p:nvSpPr>
        <p:spPr>
          <a:xfrm>
            <a:off x="765737" y="1767176"/>
            <a:ext cx="4609538" cy="4325649"/>
          </a:xfrm>
          <a:prstGeom prst="rect">
            <a:avLst/>
          </a:prstGeom>
        </p:spPr>
        <p:txBody>
          <a:bodyPr lIns="0" tIns="0" rIns="0" bIns="0">
            <a:normAutofit/>
          </a:bodyPr>
          <a:lstStyle>
            <a:lvl1pPr marL="0" indent="0">
              <a:spcBef>
                <a:spcPts val="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136521868"/>
      </p:ext>
    </p:extLst>
  </p:cSld>
  <p:clrMapOvr>
    <a:masterClrMapping/>
  </p:clrMapOvr>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Title+laptop">
    <p:spTree>
      <p:nvGrpSpPr>
        <p:cNvPr id="1" name=""/>
        <p:cNvGrpSpPr/>
        <p:nvPr/>
      </p:nvGrpSpPr>
      <p:grpSpPr>
        <a:xfrm>
          <a:off x="0" y="0"/>
          <a:ext cx="0" cy="0"/>
          <a:chOff x="0" y="0"/>
          <a:chExt cx="0" cy="0"/>
        </a:xfrm>
      </p:grpSpPr>
      <p:grpSp>
        <p:nvGrpSpPr>
          <p:cNvPr id="20" name="Group 70">
            <a:extLst>
              <a:ext uri="{FF2B5EF4-FFF2-40B4-BE49-F238E27FC236}">
                <a16:creationId xmlns:a16="http://schemas.microsoft.com/office/drawing/2014/main" id="{043AE1FE-BC37-8F4F-A575-604411E8EBDE}"/>
              </a:ext>
            </a:extLst>
          </p:cNvPr>
          <p:cNvGrpSpPr/>
          <p:nvPr userDrawn="1"/>
        </p:nvGrpSpPr>
        <p:grpSpPr>
          <a:xfrm>
            <a:off x="6125007" y="2565155"/>
            <a:ext cx="5313523" cy="2703729"/>
            <a:chOff x="7620123" y="3282177"/>
            <a:chExt cx="2751408" cy="1400023"/>
          </a:xfrm>
        </p:grpSpPr>
        <p:grpSp>
          <p:nvGrpSpPr>
            <p:cNvPr id="28" name="Group 81">
              <a:extLst>
                <a:ext uri="{FF2B5EF4-FFF2-40B4-BE49-F238E27FC236}">
                  <a16:creationId xmlns:a16="http://schemas.microsoft.com/office/drawing/2014/main" id="{4521C486-78A2-A94B-A223-A06A3FA9A341}"/>
                </a:ext>
              </a:extLst>
            </p:cNvPr>
            <p:cNvGrpSpPr/>
            <p:nvPr/>
          </p:nvGrpSpPr>
          <p:grpSpPr>
            <a:xfrm>
              <a:off x="7620123" y="3282177"/>
              <a:ext cx="2751408" cy="1400023"/>
              <a:chOff x="1566863" y="4646613"/>
              <a:chExt cx="4579938" cy="2330450"/>
            </a:xfrm>
          </p:grpSpPr>
          <p:sp>
            <p:nvSpPr>
              <p:cNvPr id="29" name="Freeform 22">
                <a:extLst>
                  <a:ext uri="{FF2B5EF4-FFF2-40B4-BE49-F238E27FC236}">
                    <a16:creationId xmlns:a16="http://schemas.microsoft.com/office/drawing/2014/main" id="{96196486-6C75-EA4B-8098-105EACC8CE0E}"/>
                  </a:ext>
                </a:extLst>
              </p:cNvPr>
              <p:cNvSpPr>
                <a:spLocks/>
              </p:cNvSpPr>
              <p:nvPr/>
            </p:nvSpPr>
            <p:spPr bwMode="auto">
              <a:xfrm>
                <a:off x="1566863" y="6821488"/>
                <a:ext cx="4579938" cy="155575"/>
              </a:xfrm>
              <a:custGeom>
                <a:avLst/>
                <a:gdLst>
                  <a:gd name="T0" fmla="*/ 2158 w 2162"/>
                  <a:gd name="T1" fmla="*/ 18 h 73"/>
                  <a:gd name="T2" fmla="*/ 2136 w 2162"/>
                  <a:gd name="T3" fmla="*/ 1 h 73"/>
                  <a:gd name="T4" fmla="*/ 1313 w 2162"/>
                  <a:gd name="T5" fmla="*/ 1 h 73"/>
                  <a:gd name="T6" fmla="*/ 1313 w 2162"/>
                  <a:gd name="T7" fmla="*/ 12 h 73"/>
                  <a:gd name="T8" fmla="*/ 1309 w 2162"/>
                  <a:gd name="T9" fmla="*/ 21 h 73"/>
                  <a:gd name="T10" fmla="*/ 1082 w 2162"/>
                  <a:gd name="T11" fmla="*/ 21 h 73"/>
                  <a:gd name="T12" fmla="*/ 1080 w 2162"/>
                  <a:gd name="T13" fmla="*/ 21 h 73"/>
                  <a:gd name="T14" fmla="*/ 853 w 2162"/>
                  <a:gd name="T15" fmla="*/ 21 h 73"/>
                  <a:gd name="T16" fmla="*/ 849 w 2162"/>
                  <a:gd name="T17" fmla="*/ 12 h 73"/>
                  <a:gd name="T18" fmla="*/ 849 w 2162"/>
                  <a:gd name="T19" fmla="*/ 1 h 73"/>
                  <a:gd name="T20" fmla="*/ 26 w 2162"/>
                  <a:gd name="T21" fmla="*/ 1 h 73"/>
                  <a:gd name="T22" fmla="*/ 4 w 2162"/>
                  <a:gd name="T23" fmla="*/ 18 h 73"/>
                  <a:gd name="T24" fmla="*/ 4 w 2162"/>
                  <a:gd name="T25" fmla="*/ 53 h 73"/>
                  <a:gd name="T26" fmla="*/ 25 w 2162"/>
                  <a:gd name="T27" fmla="*/ 69 h 73"/>
                  <a:gd name="T28" fmla="*/ 1078 w 2162"/>
                  <a:gd name="T29" fmla="*/ 69 h 73"/>
                  <a:gd name="T30" fmla="*/ 1084 w 2162"/>
                  <a:gd name="T31" fmla="*/ 69 h 73"/>
                  <a:gd name="T32" fmla="*/ 2137 w 2162"/>
                  <a:gd name="T33" fmla="*/ 69 h 73"/>
                  <a:gd name="T34" fmla="*/ 2158 w 2162"/>
                  <a:gd name="T35" fmla="*/ 53 h 73"/>
                  <a:gd name="T36" fmla="*/ 2158 w 2162"/>
                  <a:gd name="T37"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62" h="73">
                    <a:moveTo>
                      <a:pt x="2158" y="18"/>
                    </a:moveTo>
                    <a:cubicBezTo>
                      <a:pt x="2158" y="18"/>
                      <a:pt x="2162" y="0"/>
                      <a:pt x="2136" y="1"/>
                    </a:cubicBezTo>
                    <a:cubicBezTo>
                      <a:pt x="1313" y="1"/>
                      <a:pt x="1313" y="1"/>
                      <a:pt x="1313" y="1"/>
                    </a:cubicBezTo>
                    <a:cubicBezTo>
                      <a:pt x="1313" y="12"/>
                      <a:pt x="1313" y="12"/>
                      <a:pt x="1313" y="12"/>
                    </a:cubicBezTo>
                    <a:cubicBezTo>
                      <a:pt x="1313" y="23"/>
                      <a:pt x="1309" y="21"/>
                      <a:pt x="1309" y="21"/>
                    </a:cubicBezTo>
                    <a:cubicBezTo>
                      <a:pt x="1082" y="21"/>
                      <a:pt x="1082" y="21"/>
                      <a:pt x="1082" y="21"/>
                    </a:cubicBezTo>
                    <a:cubicBezTo>
                      <a:pt x="1080" y="21"/>
                      <a:pt x="1080" y="21"/>
                      <a:pt x="1080" y="21"/>
                    </a:cubicBezTo>
                    <a:cubicBezTo>
                      <a:pt x="853" y="21"/>
                      <a:pt x="853" y="21"/>
                      <a:pt x="853" y="21"/>
                    </a:cubicBezTo>
                    <a:cubicBezTo>
                      <a:pt x="853" y="21"/>
                      <a:pt x="849" y="23"/>
                      <a:pt x="849" y="12"/>
                    </a:cubicBezTo>
                    <a:cubicBezTo>
                      <a:pt x="849" y="1"/>
                      <a:pt x="849" y="1"/>
                      <a:pt x="849" y="1"/>
                    </a:cubicBezTo>
                    <a:cubicBezTo>
                      <a:pt x="26" y="1"/>
                      <a:pt x="26" y="1"/>
                      <a:pt x="26" y="1"/>
                    </a:cubicBezTo>
                    <a:cubicBezTo>
                      <a:pt x="0" y="0"/>
                      <a:pt x="4" y="18"/>
                      <a:pt x="4" y="18"/>
                    </a:cubicBezTo>
                    <a:cubicBezTo>
                      <a:pt x="4" y="53"/>
                      <a:pt x="4" y="53"/>
                      <a:pt x="4" y="53"/>
                    </a:cubicBezTo>
                    <a:cubicBezTo>
                      <a:pt x="4" y="73"/>
                      <a:pt x="25" y="69"/>
                      <a:pt x="25" y="69"/>
                    </a:cubicBezTo>
                    <a:cubicBezTo>
                      <a:pt x="1078" y="69"/>
                      <a:pt x="1078" y="69"/>
                      <a:pt x="1078" y="69"/>
                    </a:cubicBezTo>
                    <a:cubicBezTo>
                      <a:pt x="1084" y="69"/>
                      <a:pt x="1084" y="69"/>
                      <a:pt x="1084" y="69"/>
                    </a:cubicBezTo>
                    <a:cubicBezTo>
                      <a:pt x="2137" y="69"/>
                      <a:pt x="2137" y="69"/>
                      <a:pt x="2137" y="69"/>
                    </a:cubicBezTo>
                    <a:cubicBezTo>
                      <a:pt x="2137" y="69"/>
                      <a:pt x="2158" y="73"/>
                      <a:pt x="2158" y="53"/>
                    </a:cubicBezTo>
                    <a:lnTo>
                      <a:pt x="2158" y="18"/>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30" name="Freeform 23">
                <a:extLst>
                  <a:ext uri="{FF2B5EF4-FFF2-40B4-BE49-F238E27FC236}">
                    <a16:creationId xmlns:a16="http://schemas.microsoft.com/office/drawing/2014/main" id="{64102E47-CDEB-7F49-A873-A89DB642A43E}"/>
                  </a:ext>
                </a:extLst>
              </p:cNvPr>
              <p:cNvSpPr>
                <a:spLocks noEditPoints="1"/>
              </p:cNvSpPr>
              <p:nvPr/>
            </p:nvSpPr>
            <p:spPr bwMode="auto">
              <a:xfrm>
                <a:off x="1985963" y="4646613"/>
                <a:ext cx="3743325" cy="2122488"/>
              </a:xfrm>
              <a:custGeom>
                <a:avLst/>
                <a:gdLst>
                  <a:gd name="T0" fmla="*/ 1765 w 1767"/>
                  <a:gd name="T1" fmla="*/ 28 h 1003"/>
                  <a:gd name="T2" fmla="*/ 1737 w 1767"/>
                  <a:gd name="T3" fmla="*/ 0 h 1003"/>
                  <a:gd name="T4" fmla="*/ 883 w 1767"/>
                  <a:gd name="T5" fmla="*/ 0 h 1003"/>
                  <a:gd name="T6" fmla="*/ 29 w 1767"/>
                  <a:gd name="T7" fmla="*/ 0 h 1003"/>
                  <a:gd name="T8" fmla="*/ 1 w 1767"/>
                  <a:gd name="T9" fmla="*/ 28 h 1003"/>
                  <a:gd name="T10" fmla="*/ 1 w 1767"/>
                  <a:gd name="T11" fmla="*/ 981 h 1003"/>
                  <a:gd name="T12" fmla="*/ 26 w 1767"/>
                  <a:gd name="T13" fmla="*/ 1002 h 1003"/>
                  <a:gd name="T14" fmla="*/ 883 w 1767"/>
                  <a:gd name="T15" fmla="*/ 1002 h 1003"/>
                  <a:gd name="T16" fmla="*/ 1741 w 1767"/>
                  <a:gd name="T17" fmla="*/ 1002 h 1003"/>
                  <a:gd name="T18" fmla="*/ 1766 w 1767"/>
                  <a:gd name="T19" fmla="*/ 981 h 1003"/>
                  <a:gd name="T20" fmla="*/ 1765 w 1767"/>
                  <a:gd name="T21" fmla="*/ 28 h 1003"/>
                  <a:gd name="T22" fmla="*/ 883 w 1767"/>
                  <a:gd name="T23" fmla="*/ 981 h 1003"/>
                  <a:gd name="T24" fmla="*/ 865 w 1767"/>
                  <a:gd name="T25" fmla="*/ 963 h 1003"/>
                  <a:gd name="T26" fmla="*/ 883 w 1767"/>
                  <a:gd name="T27" fmla="*/ 945 h 1003"/>
                  <a:gd name="T28" fmla="*/ 901 w 1767"/>
                  <a:gd name="T29" fmla="*/ 963 h 1003"/>
                  <a:gd name="T30" fmla="*/ 883 w 1767"/>
                  <a:gd name="T31" fmla="*/ 981 h 1003"/>
                  <a:gd name="T32" fmla="*/ 1719 w 1767"/>
                  <a:gd name="T33" fmla="*/ 923 h 1003"/>
                  <a:gd name="T34" fmla="*/ 383 w 1767"/>
                  <a:gd name="T35" fmla="*/ 923 h 1003"/>
                  <a:gd name="T36" fmla="*/ 47 w 1767"/>
                  <a:gd name="T37" fmla="*/ 923 h 1003"/>
                  <a:gd name="T38" fmla="*/ 47 w 1767"/>
                  <a:gd name="T39" fmla="*/ 50 h 1003"/>
                  <a:gd name="T40" fmla="*/ 1403 w 1767"/>
                  <a:gd name="T41" fmla="*/ 50 h 1003"/>
                  <a:gd name="T42" fmla="*/ 1719 w 1767"/>
                  <a:gd name="T43" fmla="*/ 50 h 1003"/>
                  <a:gd name="T44" fmla="*/ 1719 w 1767"/>
                  <a:gd name="T45" fmla="*/ 92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7" h="1003">
                    <a:moveTo>
                      <a:pt x="1765" y="28"/>
                    </a:moveTo>
                    <a:cubicBezTo>
                      <a:pt x="1767" y="3"/>
                      <a:pt x="1737" y="0"/>
                      <a:pt x="1737" y="0"/>
                    </a:cubicBezTo>
                    <a:cubicBezTo>
                      <a:pt x="883" y="0"/>
                      <a:pt x="883" y="0"/>
                      <a:pt x="883" y="0"/>
                    </a:cubicBezTo>
                    <a:cubicBezTo>
                      <a:pt x="29" y="0"/>
                      <a:pt x="29" y="0"/>
                      <a:pt x="29" y="0"/>
                    </a:cubicBezTo>
                    <a:cubicBezTo>
                      <a:pt x="29" y="0"/>
                      <a:pt x="0" y="3"/>
                      <a:pt x="1" y="28"/>
                    </a:cubicBezTo>
                    <a:cubicBezTo>
                      <a:pt x="1" y="981"/>
                      <a:pt x="1" y="981"/>
                      <a:pt x="1" y="981"/>
                    </a:cubicBezTo>
                    <a:cubicBezTo>
                      <a:pt x="1" y="981"/>
                      <a:pt x="1" y="1003"/>
                      <a:pt x="26" y="1002"/>
                    </a:cubicBezTo>
                    <a:cubicBezTo>
                      <a:pt x="883" y="1002"/>
                      <a:pt x="883" y="1002"/>
                      <a:pt x="883" y="1002"/>
                    </a:cubicBezTo>
                    <a:cubicBezTo>
                      <a:pt x="1741" y="1002"/>
                      <a:pt x="1741" y="1002"/>
                      <a:pt x="1741" y="1002"/>
                    </a:cubicBezTo>
                    <a:cubicBezTo>
                      <a:pt x="1766" y="1003"/>
                      <a:pt x="1766" y="981"/>
                      <a:pt x="1766" y="981"/>
                    </a:cubicBezTo>
                    <a:lnTo>
                      <a:pt x="1765" y="28"/>
                    </a:lnTo>
                    <a:close/>
                    <a:moveTo>
                      <a:pt x="883" y="981"/>
                    </a:moveTo>
                    <a:cubicBezTo>
                      <a:pt x="873" y="981"/>
                      <a:pt x="865" y="973"/>
                      <a:pt x="865" y="963"/>
                    </a:cubicBezTo>
                    <a:cubicBezTo>
                      <a:pt x="865" y="953"/>
                      <a:pt x="873" y="945"/>
                      <a:pt x="883" y="945"/>
                    </a:cubicBezTo>
                    <a:cubicBezTo>
                      <a:pt x="893" y="945"/>
                      <a:pt x="901" y="953"/>
                      <a:pt x="901" y="963"/>
                    </a:cubicBezTo>
                    <a:cubicBezTo>
                      <a:pt x="901" y="973"/>
                      <a:pt x="893" y="981"/>
                      <a:pt x="883" y="981"/>
                    </a:cubicBezTo>
                    <a:close/>
                    <a:moveTo>
                      <a:pt x="1719" y="923"/>
                    </a:moveTo>
                    <a:cubicBezTo>
                      <a:pt x="383" y="923"/>
                      <a:pt x="383" y="923"/>
                      <a:pt x="383" y="923"/>
                    </a:cubicBezTo>
                    <a:cubicBezTo>
                      <a:pt x="47" y="923"/>
                      <a:pt x="47" y="923"/>
                      <a:pt x="47" y="923"/>
                    </a:cubicBezTo>
                    <a:cubicBezTo>
                      <a:pt x="47" y="50"/>
                      <a:pt x="47" y="50"/>
                      <a:pt x="47" y="50"/>
                    </a:cubicBezTo>
                    <a:cubicBezTo>
                      <a:pt x="1403" y="50"/>
                      <a:pt x="1403" y="50"/>
                      <a:pt x="1403" y="50"/>
                    </a:cubicBezTo>
                    <a:cubicBezTo>
                      <a:pt x="1719" y="50"/>
                      <a:pt x="1719" y="50"/>
                      <a:pt x="1719" y="50"/>
                    </a:cubicBezTo>
                    <a:lnTo>
                      <a:pt x="1719" y="923"/>
                    </a:lnTo>
                    <a:close/>
                  </a:path>
                </a:pathLst>
              </a:custGeom>
              <a:solidFill>
                <a:srgbClr val="363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24" name="Group 72">
              <a:extLst>
                <a:ext uri="{FF2B5EF4-FFF2-40B4-BE49-F238E27FC236}">
                  <a16:creationId xmlns:a16="http://schemas.microsoft.com/office/drawing/2014/main" id="{ECE10C6A-7B1D-DD47-8FC8-C83ADE63B86D}"/>
                </a:ext>
              </a:extLst>
            </p:cNvPr>
            <p:cNvGrpSpPr/>
            <p:nvPr/>
          </p:nvGrpSpPr>
          <p:grpSpPr>
            <a:xfrm>
              <a:off x="8823934" y="3925553"/>
              <a:ext cx="524405" cy="282304"/>
              <a:chOff x="3684588" y="3324226"/>
              <a:chExt cx="2816225" cy="1516063"/>
            </a:xfrm>
            <a:solidFill>
              <a:schemeClr val="accent6">
                <a:lumMod val="60000"/>
                <a:lumOff val="40000"/>
              </a:schemeClr>
            </a:solidFill>
          </p:grpSpPr>
          <p:sp>
            <p:nvSpPr>
              <p:cNvPr id="25" name="Freeform 7">
                <a:extLst>
                  <a:ext uri="{FF2B5EF4-FFF2-40B4-BE49-F238E27FC236}">
                    <a16:creationId xmlns:a16="http://schemas.microsoft.com/office/drawing/2014/main" id="{4F8173EE-95EB-EC49-AE7A-F6974C2EC917}"/>
                  </a:ext>
                </a:extLst>
              </p:cNvPr>
              <p:cNvSpPr>
                <a:spLocks/>
              </p:cNvSpPr>
              <p:nvPr/>
            </p:nvSpPr>
            <p:spPr bwMode="auto">
              <a:xfrm>
                <a:off x="6494463" y="4838701"/>
                <a:ext cx="6350" cy="1588"/>
              </a:xfrm>
              <a:custGeom>
                <a:avLst/>
                <a:gdLst>
                  <a:gd name="T0" fmla="*/ 4 w 4"/>
                  <a:gd name="T1" fmla="*/ 0 h 1"/>
                  <a:gd name="T2" fmla="*/ 3 w 4"/>
                  <a:gd name="T3" fmla="*/ 0 h 1"/>
                  <a:gd name="T4" fmla="*/ 0 w 4"/>
                  <a:gd name="T5" fmla="*/ 1 h 1"/>
                  <a:gd name="T6" fmla="*/ 3 w 4"/>
                  <a:gd name="T7" fmla="*/ 0 h 1"/>
                  <a:gd name="T8" fmla="*/ 4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lnTo>
                      <a:pt x="3" y="0"/>
                    </a:lnTo>
                    <a:lnTo>
                      <a:pt x="0" y="1"/>
                    </a:lnTo>
                    <a:lnTo>
                      <a:pt x="3"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sp>
            <p:nvSpPr>
              <p:cNvPr id="26" name="Freeform 8">
                <a:extLst>
                  <a:ext uri="{FF2B5EF4-FFF2-40B4-BE49-F238E27FC236}">
                    <a16:creationId xmlns:a16="http://schemas.microsoft.com/office/drawing/2014/main" id="{6AAF1699-518F-D640-9D94-E8D138FD5D4A}"/>
                  </a:ext>
                </a:extLst>
              </p:cNvPr>
              <p:cNvSpPr>
                <a:spLocks/>
              </p:cNvSpPr>
              <p:nvPr/>
            </p:nvSpPr>
            <p:spPr bwMode="auto">
              <a:xfrm>
                <a:off x="3684588" y="3324226"/>
                <a:ext cx="30163" cy="0"/>
              </a:xfrm>
              <a:custGeom>
                <a:avLst/>
                <a:gdLst>
                  <a:gd name="T0" fmla="*/ 19 w 19"/>
                  <a:gd name="T1" fmla="*/ 0 w 19"/>
                  <a:gd name="T2" fmla="*/ 19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lnTo>
                      <a:pt x="0" y="0"/>
                    </a:lnTo>
                    <a:lnTo>
                      <a:pt x="19"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grpSp>
      </p:grpSp>
      <p:sp>
        <p:nvSpPr>
          <p:cNvPr id="17" name="Picture Placeholder 2">
            <a:extLst>
              <a:ext uri="{FF2B5EF4-FFF2-40B4-BE49-F238E27FC236}">
                <a16:creationId xmlns:a16="http://schemas.microsoft.com/office/drawing/2014/main" id="{DF4C4D35-223D-A34D-9F2F-E557A1451B9D}"/>
              </a:ext>
            </a:extLst>
          </p:cNvPr>
          <p:cNvSpPr>
            <a:spLocks noGrp="1"/>
          </p:cNvSpPr>
          <p:nvPr>
            <p:ph type="pic" sz="quarter" idx="18"/>
          </p:nvPr>
        </p:nvSpPr>
        <p:spPr>
          <a:xfrm>
            <a:off x="6730636" y="2687555"/>
            <a:ext cx="4104000" cy="2134800"/>
          </a:xfrm>
          <a:prstGeom prst="rect">
            <a:avLst/>
          </a:prstGeom>
        </p:spPr>
        <p:txBody>
          <a:bodyPr anchor="t" anchorCtr="0"/>
          <a:lstStyle>
            <a:lvl1pPr marL="0" indent="0" algn="ctr">
              <a:buNone/>
              <a:defRPr sz="2000"/>
            </a:lvl1pPr>
          </a:lstStyle>
          <a:p>
            <a:r>
              <a:rPr lang="en-US"/>
              <a:t>Click icon to add picture</a:t>
            </a:r>
            <a:endParaRPr lang="en-GB" dirty="0"/>
          </a:p>
        </p:txBody>
      </p:sp>
      <p:sp>
        <p:nvSpPr>
          <p:cNvPr id="13" name="Slide Number Placeholder 5">
            <a:extLst>
              <a:ext uri="{FF2B5EF4-FFF2-40B4-BE49-F238E27FC236}">
                <a16:creationId xmlns:a16="http://schemas.microsoft.com/office/drawing/2014/main" id="{7AB51168-3D6C-F84E-9668-E37149B7362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4" name="Titre 1">
            <a:extLst>
              <a:ext uri="{FF2B5EF4-FFF2-40B4-BE49-F238E27FC236}">
                <a16:creationId xmlns:a16="http://schemas.microsoft.com/office/drawing/2014/main" id="{F0047E1E-5CF0-EA4D-8423-274E60CA50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Title</a:t>
            </a:r>
          </a:p>
        </p:txBody>
      </p:sp>
      <p:sp>
        <p:nvSpPr>
          <p:cNvPr id="18" name="Content Placeholder 20">
            <a:extLst>
              <a:ext uri="{FF2B5EF4-FFF2-40B4-BE49-F238E27FC236}">
                <a16:creationId xmlns:a16="http://schemas.microsoft.com/office/drawing/2014/main" id="{98DD5361-4EB6-2944-8C95-CC618E6EBCE8}"/>
              </a:ext>
            </a:extLst>
          </p:cNvPr>
          <p:cNvSpPr>
            <a:spLocks noGrp="1"/>
          </p:cNvSpPr>
          <p:nvPr>
            <p:ph sz="quarter" idx="19"/>
          </p:nvPr>
        </p:nvSpPr>
        <p:spPr>
          <a:xfrm>
            <a:off x="765737" y="1767176"/>
            <a:ext cx="4609538" cy="4325649"/>
          </a:xfrm>
          <a:prstGeom prst="rect">
            <a:avLst/>
          </a:prstGeom>
        </p:spPr>
        <p:txBody>
          <a:bodyPr lIns="0" tIns="0" rIns="0" bIns="0">
            <a:normAutofit/>
          </a:bodyPr>
          <a:lstStyle>
            <a:lvl1pPr marL="0" indent="0">
              <a:spcBef>
                <a:spcPts val="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431357372"/>
      </p:ext>
    </p:extLst>
  </p:cSld>
  <p:clrMapOvr>
    <a:masterClrMapping/>
  </p:clrMapOvr>
  <p:extLst>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Title+tablet">
    <p:spTree>
      <p:nvGrpSpPr>
        <p:cNvPr id="1" name=""/>
        <p:cNvGrpSpPr/>
        <p:nvPr/>
      </p:nvGrpSpPr>
      <p:grpSpPr>
        <a:xfrm>
          <a:off x="0" y="0"/>
          <a:ext cx="0" cy="0"/>
          <a:chOff x="0" y="0"/>
          <a:chExt cx="0" cy="0"/>
        </a:xfrm>
      </p:grpSpPr>
      <p:grpSp>
        <p:nvGrpSpPr>
          <p:cNvPr id="17" name="Group 32">
            <a:extLst>
              <a:ext uri="{FF2B5EF4-FFF2-40B4-BE49-F238E27FC236}">
                <a16:creationId xmlns:a16="http://schemas.microsoft.com/office/drawing/2014/main" id="{EC607A97-0585-E04C-B940-5C221F784480}"/>
              </a:ext>
            </a:extLst>
          </p:cNvPr>
          <p:cNvGrpSpPr/>
          <p:nvPr userDrawn="1"/>
        </p:nvGrpSpPr>
        <p:grpSpPr>
          <a:xfrm>
            <a:off x="7534800" y="2064599"/>
            <a:ext cx="2894746" cy="3700096"/>
            <a:chOff x="2799617" y="3063448"/>
            <a:chExt cx="1648052" cy="2106557"/>
          </a:xfrm>
        </p:grpSpPr>
        <p:sp>
          <p:nvSpPr>
            <p:cNvPr id="34" name="Freeform 20">
              <a:extLst>
                <a:ext uri="{FF2B5EF4-FFF2-40B4-BE49-F238E27FC236}">
                  <a16:creationId xmlns:a16="http://schemas.microsoft.com/office/drawing/2014/main" id="{48F8020E-EE03-3B40-9A1D-5ADD6CD97007}"/>
                </a:ext>
              </a:extLst>
            </p:cNvPr>
            <p:cNvSpPr>
              <a:spLocks noEditPoints="1"/>
            </p:cNvSpPr>
            <p:nvPr/>
          </p:nvSpPr>
          <p:spPr bwMode="auto">
            <a:xfrm>
              <a:off x="2799617" y="3063448"/>
              <a:ext cx="1648052" cy="2106557"/>
            </a:xfrm>
            <a:custGeom>
              <a:avLst/>
              <a:gdLst>
                <a:gd name="T0" fmla="*/ 1151 w 1156"/>
                <a:gd name="T1" fmla="*/ 1416 h 1478"/>
                <a:gd name="T2" fmla="*/ 1149 w 1156"/>
                <a:gd name="T3" fmla="*/ 74 h 1478"/>
                <a:gd name="T4" fmla="*/ 1075 w 1156"/>
                <a:gd name="T5" fmla="*/ 10 h 1478"/>
                <a:gd name="T6" fmla="*/ 578 w 1156"/>
                <a:gd name="T7" fmla="*/ 10 h 1478"/>
                <a:gd name="T8" fmla="*/ 80 w 1156"/>
                <a:gd name="T9" fmla="*/ 10 h 1478"/>
                <a:gd name="T10" fmla="*/ 6 w 1156"/>
                <a:gd name="T11" fmla="*/ 74 h 1478"/>
                <a:gd name="T12" fmla="*/ 5 w 1156"/>
                <a:gd name="T13" fmla="*/ 1416 h 1478"/>
                <a:gd name="T14" fmla="*/ 62 w 1156"/>
                <a:gd name="T15" fmla="*/ 1475 h 1478"/>
                <a:gd name="T16" fmla="*/ 578 w 1156"/>
                <a:gd name="T17" fmla="*/ 1475 h 1478"/>
                <a:gd name="T18" fmla="*/ 1093 w 1156"/>
                <a:gd name="T19" fmla="*/ 1475 h 1478"/>
                <a:gd name="T20" fmla="*/ 1151 w 1156"/>
                <a:gd name="T21" fmla="*/ 1416 h 1478"/>
                <a:gd name="T22" fmla="*/ 578 w 1156"/>
                <a:gd name="T23" fmla="*/ 1445 h 1478"/>
                <a:gd name="T24" fmla="*/ 553 w 1156"/>
                <a:gd name="T25" fmla="*/ 1420 h 1478"/>
                <a:gd name="T26" fmla="*/ 578 w 1156"/>
                <a:gd name="T27" fmla="*/ 1395 h 1478"/>
                <a:gd name="T28" fmla="*/ 603 w 1156"/>
                <a:gd name="T29" fmla="*/ 1420 h 1478"/>
                <a:gd name="T30" fmla="*/ 578 w 1156"/>
                <a:gd name="T31" fmla="*/ 1445 h 1478"/>
                <a:gd name="T32" fmla="*/ 1058 w 1156"/>
                <a:gd name="T33" fmla="*/ 226 h 1478"/>
                <a:gd name="T34" fmla="*/ 1058 w 1156"/>
                <a:gd name="T35" fmla="*/ 1368 h 1478"/>
                <a:gd name="T36" fmla="*/ 98 w 1156"/>
                <a:gd name="T37" fmla="*/ 1368 h 1478"/>
                <a:gd name="T38" fmla="*/ 98 w 1156"/>
                <a:gd name="T39" fmla="*/ 1189 h 1478"/>
                <a:gd name="T40" fmla="*/ 98 w 1156"/>
                <a:gd name="T41" fmla="*/ 104 h 1478"/>
                <a:gd name="T42" fmla="*/ 1058 w 1156"/>
                <a:gd name="T43" fmla="*/ 104 h 1478"/>
                <a:gd name="T44" fmla="*/ 1058 w 1156"/>
                <a:gd name="T45" fmla="*/ 226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6" h="1478">
                  <a:moveTo>
                    <a:pt x="1151" y="1416"/>
                  </a:moveTo>
                  <a:cubicBezTo>
                    <a:pt x="1149" y="74"/>
                    <a:pt x="1149" y="74"/>
                    <a:pt x="1149" y="74"/>
                  </a:cubicBezTo>
                  <a:cubicBezTo>
                    <a:pt x="1152" y="0"/>
                    <a:pt x="1075" y="10"/>
                    <a:pt x="1075" y="10"/>
                  </a:cubicBezTo>
                  <a:cubicBezTo>
                    <a:pt x="578" y="10"/>
                    <a:pt x="578" y="10"/>
                    <a:pt x="578" y="10"/>
                  </a:cubicBezTo>
                  <a:cubicBezTo>
                    <a:pt x="80" y="10"/>
                    <a:pt x="80" y="10"/>
                    <a:pt x="80" y="10"/>
                  </a:cubicBezTo>
                  <a:cubicBezTo>
                    <a:pt x="80" y="10"/>
                    <a:pt x="4" y="0"/>
                    <a:pt x="6" y="74"/>
                  </a:cubicBezTo>
                  <a:cubicBezTo>
                    <a:pt x="5" y="1416"/>
                    <a:pt x="5" y="1416"/>
                    <a:pt x="5" y="1416"/>
                  </a:cubicBezTo>
                  <a:cubicBezTo>
                    <a:pt x="5" y="1416"/>
                    <a:pt x="0" y="1478"/>
                    <a:pt x="62" y="1475"/>
                  </a:cubicBezTo>
                  <a:cubicBezTo>
                    <a:pt x="578" y="1475"/>
                    <a:pt x="578" y="1475"/>
                    <a:pt x="578" y="1475"/>
                  </a:cubicBezTo>
                  <a:cubicBezTo>
                    <a:pt x="1093" y="1475"/>
                    <a:pt x="1093" y="1475"/>
                    <a:pt x="1093" y="1475"/>
                  </a:cubicBezTo>
                  <a:cubicBezTo>
                    <a:pt x="1156" y="1478"/>
                    <a:pt x="1151" y="1416"/>
                    <a:pt x="1151" y="1416"/>
                  </a:cubicBezTo>
                  <a:close/>
                  <a:moveTo>
                    <a:pt x="578" y="1445"/>
                  </a:moveTo>
                  <a:cubicBezTo>
                    <a:pt x="564" y="1445"/>
                    <a:pt x="553" y="1434"/>
                    <a:pt x="553" y="1420"/>
                  </a:cubicBezTo>
                  <a:cubicBezTo>
                    <a:pt x="553" y="1406"/>
                    <a:pt x="564" y="1395"/>
                    <a:pt x="578" y="1395"/>
                  </a:cubicBezTo>
                  <a:cubicBezTo>
                    <a:pt x="592" y="1395"/>
                    <a:pt x="603" y="1406"/>
                    <a:pt x="603" y="1420"/>
                  </a:cubicBezTo>
                  <a:cubicBezTo>
                    <a:pt x="603" y="1434"/>
                    <a:pt x="592" y="1445"/>
                    <a:pt x="578" y="1445"/>
                  </a:cubicBezTo>
                  <a:close/>
                  <a:moveTo>
                    <a:pt x="1058" y="226"/>
                  </a:moveTo>
                  <a:cubicBezTo>
                    <a:pt x="1058" y="1368"/>
                    <a:pt x="1058" y="1368"/>
                    <a:pt x="1058" y="1368"/>
                  </a:cubicBezTo>
                  <a:cubicBezTo>
                    <a:pt x="98" y="1368"/>
                    <a:pt x="98" y="1368"/>
                    <a:pt x="98" y="1368"/>
                  </a:cubicBezTo>
                  <a:cubicBezTo>
                    <a:pt x="98" y="1189"/>
                    <a:pt x="98" y="1189"/>
                    <a:pt x="98" y="1189"/>
                  </a:cubicBezTo>
                  <a:cubicBezTo>
                    <a:pt x="98" y="104"/>
                    <a:pt x="98" y="104"/>
                    <a:pt x="98" y="104"/>
                  </a:cubicBezTo>
                  <a:cubicBezTo>
                    <a:pt x="1058" y="104"/>
                    <a:pt x="1058" y="104"/>
                    <a:pt x="1058" y="104"/>
                  </a:cubicBezTo>
                  <a:lnTo>
                    <a:pt x="1058" y="226"/>
                  </a:lnTo>
                  <a:close/>
                </a:path>
              </a:pathLst>
            </a:custGeom>
            <a:solidFill>
              <a:srgbClr val="363534"/>
            </a:soli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19" name="Group 34">
              <a:extLst>
                <a:ext uri="{FF2B5EF4-FFF2-40B4-BE49-F238E27FC236}">
                  <a16:creationId xmlns:a16="http://schemas.microsoft.com/office/drawing/2014/main" id="{761E7D1B-795F-8946-84AD-FD18D1013B2A}"/>
                </a:ext>
              </a:extLst>
            </p:cNvPr>
            <p:cNvGrpSpPr/>
            <p:nvPr/>
          </p:nvGrpSpPr>
          <p:grpSpPr>
            <a:xfrm>
              <a:off x="3478299" y="4089466"/>
              <a:ext cx="441744" cy="237805"/>
              <a:chOff x="3684588" y="3324226"/>
              <a:chExt cx="2816225" cy="1516063"/>
            </a:xfrm>
            <a:solidFill>
              <a:schemeClr val="accent6">
                <a:lumMod val="60000"/>
                <a:lumOff val="40000"/>
              </a:schemeClr>
            </a:solidFill>
          </p:grpSpPr>
          <p:sp>
            <p:nvSpPr>
              <p:cNvPr id="31" name="Freeform 7">
                <a:extLst>
                  <a:ext uri="{FF2B5EF4-FFF2-40B4-BE49-F238E27FC236}">
                    <a16:creationId xmlns:a16="http://schemas.microsoft.com/office/drawing/2014/main" id="{E65BC27D-DBBD-E448-AEBF-846CF909F39F}"/>
                  </a:ext>
                </a:extLst>
              </p:cNvPr>
              <p:cNvSpPr>
                <a:spLocks/>
              </p:cNvSpPr>
              <p:nvPr/>
            </p:nvSpPr>
            <p:spPr bwMode="auto">
              <a:xfrm>
                <a:off x="6494463" y="4838701"/>
                <a:ext cx="6350" cy="1588"/>
              </a:xfrm>
              <a:custGeom>
                <a:avLst/>
                <a:gdLst>
                  <a:gd name="T0" fmla="*/ 4 w 4"/>
                  <a:gd name="T1" fmla="*/ 0 h 1"/>
                  <a:gd name="T2" fmla="*/ 3 w 4"/>
                  <a:gd name="T3" fmla="*/ 0 h 1"/>
                  <a:gd name="T4" fmla="*/ 0 w 4"/>
                  <a:gd name="T5" fmla="*/ 1 h 1"/>
                  <a:gd name="T6" fmla="*/ 3 w 4"/>
                  <a:gd name="T7" fmla="*/ 0 h 1"/>
                  <a:gd name="T8" fmla="*/ 4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lnTo>
                      <a:pt x="3" y="0"/>
                    </a:lnTo>
                    <a:lnTo>
                      <a:pt x="0" y="1"/>
                    </a:lnTo>
                    <a:lnTo>
                      <a:pt x="3"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sp>
            <p:nvSpPr>
              <p:cNvPr id="32" name="Freeform 8">
                <a:extLst>
                  <a:ext uri="{FF2B5EF4-FFF2-40B4-BE49-F238E27FC236}">
                    <a16:creationId xmlns:a16="http://schemas.microsoft.com/office/drawing/2014/main" id="{320FE519-1AED-BE4B-BF8D-5B9832CE4C09}"/>
                  </a:ext>
                </a:extLst>
              </p:cNvPr>
              <p:cNvSpPr>
                <a:spLocks/>
              </p:cNvSpPr>
              <p:nvPr/>
            </p:nvSpPr>
            <p:spPr bwMode="auto">
              <a:xfrm>
                <a:off x="3684588" y="3324226"/>
                <a:ext cx="30163" cy="0"/>
              </a:xfrm>
              <a:custGeom>
                <a:avLst/>
                <a:gdLst>
                  <a:gd name="T0" fmla="*/ 19 w 19"/>
                  <a:gd name="T1" fmla="*/ 0 w 19"/>
                  <a:gd name="T2" fmla="*/ 19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lnTo>
                      <a:pt x="0" y="0"/>
                    </a:lnTo>
                    <a:lnTo>
                      <a:pt x="19"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grpSp>
      </p:grpSp>
      <p:sp>
        <p:nvSpPr>
          <p:cNvPr id="15" name="Picture Placeholder 2">
            <a:extLst>
              <a:ext uri="{FF2B5EF4-FFF2-40B4-BE49-F238E27FC236}">
                <a16:creationId xmlns:a16="http://schemas.microsoft.com/office/drawing/2014/main" id="{D73F3BCA-F55E-C14C-A944-37C316BAE6B1}"/>
              </a:ext>
            </a:extLst>
          </p:cNvPr>
          <p:cNvSpPr>
            <a:spLocks noGrp="1"/>
          </p:cNvSpPr>
          <p:nvPr>
            <p:ph type="pic" sz="quarter" idx="18"/>
          </p:nvPr>
        </p:nvSpPr>
        <p:spPr>
          <a:xfrm>
            <a:off x="7772400" y="2315815"/>
            <a:ext cx="2425148" cy="3190462"/>
          </a:xfrm>
          <a:prstGeom prst="rect">
            <a:avLst/>
          </a:prstGeom>
        </p:spPr>
        <p:txBody>
          <a:bodyPr anchor="t" anchorCtr="0"/>
          <a:lstStyle>
            <a:lvl1pPr marL="0" indent="0" algn="ctr">
              <a:buNone/>
              <a:defRPr sz="2000"/>
            </a:lvl1pPr>
          </a:lstStyle>
          <a:p>
            <a:r>
              <a:rPr lang="en-US"/>
              <a:t>Click icon to add picture</a:t>
            </a:r>
            <a:endParaRPr lang="en-GB" dirty="0"/>
          </a:p>
        </p:txBody>
      </p:sp>
      <p:sp>
        <p:nvSpPr>
          <p:cNvPr id="11" name="Slide Number Placeholder 5">
            <a:extLst>
              <a:ext uri="{FF2B5EF4-FFF2-40B4-BE49-F238E27FC236}">
                <a16:creationId xmlns:a16="http://schemas.microsoft.com/office/drawing/2014/main" id="{31F4B257-C385-954D-9FBB-85D7D22A3797}"/>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itre 1">
            <a:extLst>
              <a:ext uri="{FF2B5EF4-FFF2-40B4-BE49-F238E27FC236}">
                <a16:creationId xmlns:a16="http://schemas.microsoft.com/office/drawing/2014/main" id="{CBD7692A-0CFC-4F43-91F2-D7D6170AE38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Title</a:t>
            </a:r>
          </a:p>
        </p:txBody>
      </p:sp>
      <p:sp>
        <p:nvSpPr>
          <p:cNvPr id="16" name="Content Placeholder 20">
            <a:extLst>
              <a:ext uri="{FF2B5EF4-FFF2-40B4-BE49-F238E27FC236}">
                <a16:creationId xmlns:a16="http://schemas.microsoft.com/office/drawing/2014/main" id="{F00E6515-B7B6-0347-986C-561256BB01A0}"/>
              </a:ext>
            </a:extLst>
          </p:cNvPr>
          <p:cNvSpPr>
            <a:spLocks noGrp="1"/>
          </p:cNvSpPr>
          <p:nvPr>
            <p:ph sz="quarter" idx="19"/>
          </p:nvPr>
        </p:nvSpPr>
        <p:spPr>
          <a:xfrm>
            <a:off x="765737" y="1767176"/>
            <a:ext cx="4609538" cy="4325649"/>
          </a:xfrm>
          <a:prstGeom prst="rect">
            <a:avLst/>
          </a:prstGeom>
        </p:spPr>
        <p:txBody>
          <a:bodyPr lIns="0" tIns="0" rIns="0" bIns="0">
            <a:normAutofit/>
          </a:bodyPr>
          <a:lstStyle>
            <a:lvl1pPr marL="0" indent="0">
              <a:spcBef>
                <a:spcPts val="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36109076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8E84C-B364-DA4D-B480-E2F8D7309D87}"/>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dirty="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anose="020B060402020202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31559961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Title+phone">
    <p:spTree>
      <p:nvGrpSpPr>
        <p:cNvPr id="1" name=""/>
        <p:cNvGrpSpPr/>
        <p:nvPr/>
      </p:nvGrpSpPr>
      <p:grpSpPr>
        <a:xfrm>
          <a:off x="0" y="0"/>
          <a:ext cx="0" cy="0"/>
          <a:chOff x="0" y="0"/>
          <a:chExt cx="0" cy="0"/>
        </a:xfrm>
      </p:grpSpPr>
      <p:grpSp>
        <p:nvGrpSpPr>
          <p:cNvPr id="15" name="Group 67">
            <a:extLst>
              <a:ext uri="{FF2B5EF4-FFF2-40B4-BE49-F238E27FC236}">
                <a16:creationId xmlns:a16="http://schemas.microsoft.com/office/drawing/2014/main" id="{4980136D-656F-524F-A228-D61CE2374645}"/>
              </a:ext>
            </a:extLst>
          </p:cNvPr>
          <p:cNvGrpSpPr/>
          <p:nvPr userDrawn="1"/>
        </p:nvGrpSpPr>
        <p:grpSpPr>
          <a:xfrm>
            <a:off x="7894800" y="2140121"/>
            <a:ext cx="1977621" cy="3534218"/>
            <a:chOff x="8457080" y="3063448"/>
            <a:chExt cx="1068860" cy="2119499"/>
          </a:xfrm>
        </p:grpSpPr>
        <p:grpSp>
          <p:nvGrpSpPr>
            <p:cNvPr id="16" name="Group 68">
              <a:extLst>
                <a:ext uri="{FF2B5EF4-FFF2-40B4-BE49-F238E27FC236}">
                  <a16:creationId xmlns:a16="http://schemas.microsoft.com/office/drawing/2014/main" id="{888F3E4F-7A9B-1741-822A-E1F008F3FDC1}"/>
                </a:ext>
              </a:extLst>
            </p:cNvPr>
            <p:cNvGrpSpPr/>
            <p:nvPr/>
          </p:nvGrpSpPr>
          <p:grpSpPr>
            <a:xfrm>
              <a:off x="8457080" y="3063448"/>
              <a:ext cx="1068860" cy="2119499"/>
              <a:chOff x="6710307" y="4595354"/>
              <a:chExt cx="752418" cy="1492010"/>
            </a:xfrm>
          </p:grpSpPr>
          <p:sp>
            <p:nvSpPr>
              <p:cNvPr id="28" name="Freeform 21">
                <a:extLst>
                  <a:ext uri="{FF2B5EF4-FFF2-40B4-BE49-F238E27FC236}">
                    <a16:creationId xmlns:a16="http://schemas.microsoft.com/office/drawing/2014/main" id="{AE69B374-4EB1-4D4A-B225-59E293E0E4CB}"/>
                  </a:ext>
                </a:extLst>
              </p:cNvPr>
              <p:cNvSpPr>
                <a:spLocks noEditPoints="1"/>
              </p:cNvSpPr>
              <p:nvPr/>
            </p:nvSpPr>
            <p:spPr bwMode="auto">
              <a:xfrm>
                <a:off x="6710307" y="4595354"/>
                <a:ext cx="752418" cy="1492010"/>
              </a:xfrm>
              <a:custGeom>
                <a:avLst/>
                <a:gdLst>
                  <a:gd name="T0" fmla="*/ 526 w 528"/>
                  <a:gd name="T1" fmla="*/ 988 h 1047"/>
                  <a:gd name="T2" fmla="*/ 526 w 528"/>
                  <a:gd name="T3" fmla="*/ 64 h 1047"/>
                  <a:gd name="T4" fmla="*/ 455 w 528"/>
                  <a:gd name="T5" fmla="*/ 0 h 1047"/>
                  <a:gd name="T6" fmla="*/ 264 w 528"/>
                  <a:gd name="T7" fmla="*/ 0 h 1047"/>
                  <a:gd name="T8" fmla="*/ 73 w 528"/>
                  <a:gd name="T9" fmla="*/ 0 h 1047"/>
                  <a:gd name="T10" fmla="*/ 1 w 528"/>
                  <a:gd name="T11" fmla="*/ 64 h 1047"/>
                  <a:gd name="T12" fmla="*/ 1 w 528"/>
                  <a:gd name="T13" fmla="*/ 988 h 1047"/>
                  <a:gd name="T14" fmla="*/ 68 w 528"/>
                  <a:gd name="T15" fmla="*/ 1047 h 1047"/>
                  <a:gd name="T16" fmla="*/ 264 w 528"/>
                  <a:gd name="T17" fmla="*/ 1047 h 1047"/>
                  <a:gd name="T18" fmla="*/ 460 w 528"/>
                  <a:gd name="T19" fmla="*/ 1047 h 1047"/>
                  <a:gd name="T20" fmla="*/ 526 w 528"/>
                  <a:gd name="T21" fmla="*/ 988 h 1047"/>
                  <a:gd name="T22" fmla="*/ 183 w 528"/>
                  <a:gd name="T23" fmla="*/ 71 h 1047"/>
                  <a:gd name="T24" fmla="*/ 344 w 528"/>
                  <a:gd name="T25" fmla="*/ 71 h 1047"/>
                  <a:gd name="T26" fmla="*/ 344 w 528"/>
                  <a:gd name="T27" fmla="*/ 79 h 1047"/>
                  <a:gd name="T28" fmla="*/ 183 w 528"/>
                  <a:gd name="T29" fmla="*/ 79 h 1047"/>
                  <a:gd name="T30" fmla="*/ 183 w 528"/>
                  <a:gd name="T31" fmla="*/ 71 h 1047"/>
                  <a:gd name="T32" fmla="*/ 264 w 528"/>
                  <a:gd name="T33" fmla="*/ 1020 h 1047"/>
                  <a:gd name="T34" fmla="*/ 231 w 528"/>
                  <a:gd name="T35" fmla="*/ 987 h 1047"/>
                  <a:gd name="T36" fmla="*/ 264 w 528"/>
                  <a:gd name="T37" fmla="*/ 954 h 1047"/>
                  <a:gd name="T38" fmla="*/ 297 w 528"/>
                  <a:gd name="T39" fmla="*/ 987 h 1047"/>
                  <a:gd name="T40" fmla="*/ 264 w 528"/>
                  <a:gd name="T41" fmla="*/ 1020 h 1047"/>
                  <a:gd name="T42" fmla="*/ 497 w 528"/>
                  <a:gd name="T43" fmla="*/ 237 h 1047"/>
                  <a:gd name="T44" fmla="*/ 497 w 528"/>
                  <a:gd name="T45" fmla="*/ 920 h 1047"/>
                  <a:gd name="T46" fmla="*/ 31 w 528"/>
                  <a:gd name="T47" fmla="*/ 920 h 1047"/>
                  <a:gd name="T48" fmla="*/ 31 w 528"/>
                  <a:gd name="T49" fmla="*/ 712 h 1047"/>
                  <a:gd name="T50" fmla="*/ 31 w 528"/>
                  <a:gd name="T51" fmla="*/ 134 h 1047"/>
                  <a:gd name="T52" fmla="*/ 497 w 528"/>
                  <a:gd name="T53" fmla="*/ 134 h 1047"/>
                  <a:gd name="T54" fmla="*/ 497 w 528"/>
                  <a:gd name="T55" fmla="*/ 23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8" h="1047">
                    <a:moveTo>
                      <a:pt x="526" y="988"/>
                    </a:moveTo>
                    <a:cubicBezTo>
                      <a:pt x="526" y="64"/>
                      <a:pt x="526" y="64"/>
                      <a:pt x="526" y="64"/>
                    </a:cubicBezTo>
                    <a:cubicBezTo>
                      <a:pt x="526" y="5"/>
                      <a:pt x="455" y="0"/>
                      <a:pt x="455" y="0"/>
                    </a:cubicBezTo>
                    <a:cubicBezTo>
                      <a:pt x="264" y="0"/>
                      <a:pt x="264" y="0"/>
                      <a:pt x="264" y="0"/>
                    </a:cubicBezTo>
                    <a:cubicBezTo>
                      <a:pt x="73" y="0"/>
                      <a:pt x="73" y="0"/>
                      <a:pt x="73" y="0"/>
                    </a:cubicBezTo>
                    <a:cubicBezTo>
                      <a:pt x="73" y="0"/>
                      <a:pt x="1" y="5"/>
                      <a:pt x="1" y="64"/>
                    </a:cubicBezTo>
                    <a:cubicBezTo>
                      <a:pt x="1" y="988"/>
                      <a:pt x="1" y="988"/>
                      <a:pt x="1" y="988"/>
                    </a:cubicBezTo>
                    <a:cubicBezTo>
                      <a:pt x="1" y="988"/>
                      <a:pt x="0" y="1047"/>
                      <a:pt x="68" y="1047"/>
                    </a:cubicBezTo>
                    <a:cubicBezTo>
                      <a:pt x="264" y="1047"/>
                      <a:pt x="264" y="1047"/>
                      <a:pt x="264" y="1047"/>
                    </a:cubicBezTo>
                    <a:cubicBezTo>
                      <a:pt x="460" y="1047"/>
                      <a:pt x="460" y="1047"/>
                      <a:pt x="460" y="1047"/>
                    </a:cubicBezTo>
                    <a:cubicBezTo>
                      <a:pt x="528" y="1047"/>
                      <a:pt x="526" y="988"/>
                      <a:pt x="526" y="988"/>
                    </a:cubicBezTo>
                    <a:close/>
                    <a:moveTo>
                      <a:pt x="183" y="71"/>
                    </a:moveTo>
                    <a:cubicBezTo>
                      <a:pt x="344" y="71"/>
                      <a:pt x="344" y="71"/>
                      <a:pt x="344" y="71"/>
                    </a:cubicBezTo>
                    <a:cubicBezTo>
                      <a:pt x="344" y="79"/>
                      <a:pt x="344" y="79"/>
                      <a:pt x="344" y="79"/>
                    </a:cubicBezTo>
                    <a:cubicBezTo>
                      <a:pt x="183" y="79"/>
                      <a:pt x="183" y="79"/>
                      <a:pt x="183" y="79"/>
                    </a:cubicBezTo>
                    <a:lnTo>
                      <a:pt x="183" y="71"/>
                    </a:lnTo>
                    <a:close/>
                    <a:moveTo>
                      <a:pt x="264" y="1020"/>
                    </a:moveTo>
                    <a:cubicBezTo>
                      <a:pt x="246" y="1020"/>
                      <a:pt x="231" y="1005"/>
                      <a:pt x="231" y="987"/>
                    </a:cubicBezTo>
                    <a:cubicBezTo>
                      <a:pt x="231" y="969"/>
                      <a:pt x="246" y="954"/>
                      <a:pt x="264" y="954"/>
                    </a:cubicBezTo>
                    <a:cubicBezTo>
                      <a:pt x="282" y="954"/>
                      <a:pt x="297" y="969"/>
                      <a:pt x="297" y="987"/>
                    </a:cubicBezTo>
                    <a:cubicBezTo>
                      <a:pt x="297" y="1005"/>
                      <a:pt x="282" y="1020"/>
                      <a:pt x="264" y="1020"/>
                    </a:cubicBezTo>
                    <a:close/>
                    <a:moveTo>
                      <a:pt x="497" y="237"/>
                    </a:moveTo>
                    <a:cubicBezTo>
                      <a:pt x="497" y="920"/>
                      <a:pt x="497" y="920"/>
                      <a:pt x="497" y="920"/>
                    </a:cubicBezTo>
                    <a:cubicBezTo>
                      <a:pt x="31" y="920"/>
                      <a:pt x="31" y="920"/>
                      <a:pt x="31" y="920"/>
                    </a:cubicBezTo>
                    <a:cubicBezTo>
                      <a:pt x="31" y="712"/>
                      <a:pt x="31" y="712"/>
                      <a:pt x="31" y="712"/>
                    </a:cubicBezTo>
                    <a:cubicBezTo>
                      <a:pt x="31" y="134"/>
                      <a:pt x="31" y="134"/>
                      <a:pt x="31" y="134"/>
                    </a:cubicBezTo>
                    <a:cubicBezTo>
                      <a:pt x="497" y="134"/>
                      <a:pt x="497" y="134"/>
                      <a:pt x="497" y="134"/>
                    </a:cubicBezTo>
                    <a:lnTo>
                      <a:pt x="497" y="237"/>
                    </a:lnTo>
                    <a:close/>
                  </a:path>
                </a:pathLst>
              </a:custGeom>
              <a:solidFill>
                <a:srgbClr val="363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6" name="Oval 78">
                <a:extLst>
                  <a:ext uri="{FF2B5EF4-FFF2-40B4-BE49-F238E27FC236}">
                    <a16:creationId xmlns:a16="http://schemas.microsoft.com/office/drawing/2014/main" id="{18F1E927-8629-5445-B762-0295934F02A7}"/>
                  </a:ext>
                </a:extLst>
              </p:cNvPr>
              <p:cNvSpPr/>
              <p:nvPr/>
            </p:nvSpPr>
            <p:spPr bwMode="gray">
              <a:xfrm>
                <a:off x="7049979" y="5964304"/>
                <a:ext cx="72203" cy="74673"/>
              </a:xfrm>
              <a:prstGeom prst="ellipse">
                <a:avLst/>
              </a:prstGeom>
              <a:solidFill>
                <a:srgbClr val="363534"/>
              </a:solidFill>
              <a:ln w="9525" algn="ctr">
                <a:noFill/>
                <a:miter lim="800000"/>
                <a:headEnd/>
                <a:tailEnd/>
              </a:ln>
              <a:effectLst/>
            </p:spPr>
            <p:txBody>
              <a:bodyPr lIns="84667" tIns="0" rIns="86400" bIns="0" rtlCol="0" anchor="ctr"/>
              <a:lstStyle/>
              <a:p>
                <a:pPr algn="ctr">
                  <a:spcBef>
                    <a:spcPct val="0"/>
                  </a:spcBef>
                  <a:buClrTx/>
                  <a:buSzPct val="90000"/>
                </a:pPr>
                <a:endParaRPr lang="en-US" sz="1600" b="1" dirty="0">
                  <a:solidFill>
                    <a:schemeClr val="bg1"/>
                  </a:solidFill>
                  <a:cs typeface="Arial" pitchFamily="34" charset="0"/>
                </a:endParaRPr>
              </a:p>
            </p:txBody>
          </p:sp>
        </p:grpSp>
        <p:grpSp>
          <p:nvGrpSpPr>
            <p:cNvPr id="20" name="Group 69">
              <a:extLst>
                <a:ext uri="{FF2B5EF4-FFF2-40B4-BE49-F238E27FC236}">
                  <a16:creationId xmlns:a16="http://schemas.microsoft.com/office/drawing/2014/main" id="{4A5F2311-B049-E24E-B274-989C446B0CA5}"/>
                </a:ext>
              </a:extLst>
            </p:cNvPr>
            <p:cNvGrpSpPr/>
            <p:nvPr/>
          </p:nvGrpSpPr>
          <p:grpSpPr>
            <a:xfrm>
              <a:off x="8893409" y="4086388"/>
              <a:ext cx="299285" cy="161115"/>
              <a:chOff x="3684588" y="3324226"/>
              <a:chExt cx="2816225" cy="1516063"/>
            </a:xfrm>
            <a:solidFill>
              <a:schemeClr val="accent6">
                <a:lumMod val="60000"/>
                <a:lumOff val="40000"/>
              </a:schemeClr>
            </a:solidFill>
          </p:grpSpPr>
          <p:sp>
            <p:nvSpPr>
              <p:cNvPr id="22" name="Freeform 7">
                <a:extLst>
                  <a:ext uri="{FF2B5EF4-FFF2-40B4-BE49-F238E27FC236}">
                    <a16:creationId xmlns:a16="http://schemas.microsoft.com/office/drawing/2014/main" id="{3F2A857F-1505-FD4D-B6B7-CE0C068E0A80}"/>
                  </a:ext>
                </a:extLst>
              </p:cNvPr>
              <p:cNvSpPr>
                <a:spLocks/>
              </p:cNvSpPr>
              <p:nvPr/>
            </p:nvSpPr>
            <p:spPr bwMode="auto">
              <a:xfrm>
                <a:off x="6494463" y="4838701"/>
                <a:ext cx="6350" cy="1588"/>
              </a:xfrm>
              <a:custGeom>
                <a:avLst/>
                <a:gdLst>
                  <a:gd name="T0" fmla="*/ 4 w 4"/>
                  <a:gd name="T1" fmla="*/ 0 h 1"/>
                  <a:gd name="T2" fmla="*/ 3 w 4"/>
                  <a:gd name="T3" fmla="*/ 0 h 1"/>
                  <a:gd name="T4" fmla="*/ 0 w 4"/>
                  <a:gd name="T5" fmla="*/ 1 h 1"/>
                  <a:gd name="T6" fmla="*/ 3 w 4"/>
                  <a:gd name="T7" fmla="*/ 0 h 1"/>
                  <a:gd name="T8" fmla="*/ 4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lnTo>
                      <a:pt x="3" y="0"/>
                    </a:lnTo>
                    <a:lnTo>
                      <a:pt x="0" y="1"/>
                    </a:lnTo>
                    <a:lnTo>
                      <a:pt x="3"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sp>
            <p:nvSpPr>
              <p:cNvPr id="24" name="Freeform 8">
                <a:extLst>
                  <a:ext uri="{FF2B5EF4-FFF2-40B4-BE49-F238E27FC236}">
                    <a16:creationId xmlns:a16="http://schemas.microsoft.com/office/drawing/2014/main" id="{9172BAD1-D92F-1441-963B-460DF250EFAE}"/>
                  </a:ext>
                </a:extLst>
              </p:cNvPr>
              <p:cNvSpPr>
                <a:spLocks/>
              </p:cNvSpPr>
              <p:nvPr/>
            </p:nvSpPr>
            <p:spPr bwMode="auto">
              <a:xfrm>
                <a:off x="3684588" y="3324226"/>
                <a:ext cx="30163" cy="0"/>
              </a:xfrm>
              <a:custGeom>
                <a:avLst/>
                <a:gdLst>
                  <a:gd name="T0" fmla="*/ 19 w 19"/>
                  <a:gd name="T1" fmla="*/ 0 w 19"/>
                  <a:gd name="T2" fmla="*/ 19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lnTo>
                      <a:pt x="0" y="0"/>
                    </a:lnTo>
                    <a:lnTo>
                      <a:pt x="19"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grpSp>
      </p:grpSp>
      <p:sp>
        <p:nvSpPr>
          <p:cNvPr id="17" name="Picture Placeholder 2">
            <a:extLst>
              <a:ext uri="{FF2B5EF4-FFF2-40B4-BE49-F238E27FC236}">
                <a16:creationId xmlns:a16="http://schemas.microsoft.com/office/drawing/2014/main" id="{3AE23B6A-46B3-BF43-9C05-1983C89559C7}"/>
              </a:ext>
            </a:extLst>
          </p:cNvPr>
          <p:cNvSpPr>
            <a:spLocks noGrp="1"/>
          </p:cNvSpPr>
          <p:nvPr>
            <p:ph type="pic" sz="quarter" idx="18"/>
          </p:nvPr>
        </p:nvSpPr>
        <p:spPr>
          <a:xfrm>
            <a:off x="8006576" y="2593223"/>
            <a:ext cx="1739590" cy="2640832"/>
          </a:xfrm>
          <a:prstGeom prst="rect">
            <a:avLst/>
          </a:prstGeom>
        </p:spPr>
        <p:txBody>
          <a:bodyPr anchor="t" anchorCtr="0"/>
          <a:lstStyle>
            <a:lvl1pPr marL="0" indent="0" algn="ctr">
              <a:buNone/>
              <a:defRPr sz="2000"/>
            </a:lvl1pPr>
          </a:lstStyle>
          <a:p>
            <a:r>
              <a:rPr lang="en-US"/>
              <a:t>Click icon to add picture</a:t>
            </a:r>
            <a:endParaRPr lang="en-GB" dirty="0"/>
          </a:p>
        </p:txBody>
      </p:sp>
      <p:sp>
        <p:nvSpPr>
          <p:cNvPr id="13" name="Slide Number Placeholder 5">
            <a:extLst>
              <a:ext uri="{FF2B5EF4-FFF2-40B4-BE49-F238E27FC236}">
                <a16:creationId xmlns:a16="http://schemas.microsoft.com/office/drawing/2014/main" id="{21510175-1C1E-4A4A-942F-249E2BDB3E1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4" name="Titre 1">
            <a:extLst>
              <a:ext uri="{FF2B5EF4-FFF2-40B4-BE49-F238E27FC236}">
                <a16:creationId xmlns:a16="http://schemas.microsoft.com/office/drawing/2014/main" id="{A9E58BC8-52A5-B94D-B136-C6E3C43F28D6}"/>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Title</a:t>
            </a:r>
          </a:p>
        </p:txBody>
      </p:sp>
      <p:sp>
        <p:nvSpPr>
          <p:cNvPr id="21" name="Content Placeholder 20">
            <a:extLst>
              <a:ext uri="{FF2B5EF4-FFF2-40B4-BE49-F238E27FC236}">
                <a16:creationId xmlns:a16="http://schemas.microsoft.com/office/drawing/2014/main" id="{1DDEC6D2-91E1-9646-9DAD-EF5C1F8EDD28}"/>
              </a:ext>
            </a:extLst>
          </p:cNvPr>
          <p:cNvSpPr>
            <a:spLocks noGrp="1"/>
          </p:cNvSpPr>
          <p:nvPr>
            <p:ph sz="quarter" idx="19"/>
          </p:nvPr>
        </p:nvSpPr>
        <p:spPr>
          <a:xfrm>
            <a:off x="765737" y="1767176"/>
            <a:ext cx="4609538" cy="4325649"/>
          </a:xfrm>
          <a:prstGeom prst="rect">
            <a:avLst/>
          </a:prstGeom>
        </p:spPr>
        <p:txBody>
          <a:bodyPr lIns="0" tIns="0" rIns="0" bIns="0">
            <a:normAutofit/>
          </a:bodyPr>
          <a:lstStyle>
            <a:lvl1pPr marL="0" indent="0">
              <a:spcBef>
                <a:spcPts val="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250573538"/>
      </p:ext>
    </p:extLst>
  </p:cSld>
  <p:clrMapOvr>
    <a:masterClrMapping/>
  </p:clrMapOvr>
  <p:extLst>
    <p:ext uri="{DCECCB84-F9BA-43D5-87BE-67443E8EF086}">
      <p15:sldGuideLst xmlns:p15="http://schemas.microsoft.com/office/powerpoint/2012/main"/>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Standard text slide</a:t>
            </a:r>
          </a:p>
        </p:txBody>
      </p:sp>
      <p:sp>
        <p:nvSpPr>
          <p:cNvPr id="7"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5737" y="1576387"/>
            <a:ext cx="10676438" cy="4325649"/>
          </a:xfrm>
          <a:prstGeom prst="rect">
            <a:avLst/>
          </a:prstGeom>
        </p:spPr>
        <p:txBody>
          <a:bodyPr lIns="0" tIns="0" rIns="0" bIns="0">
            <a:norm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197376111"/>
      </p:ext>
    </p:extLst>
  </p:cSld>
  <p:clrMapOvr>
    <a:masterClrMapping/>
  </p:clrMapOvr>
  <p:extLst>
    <p:ext uri="{DCECCB84-F9BA-43D5-87BE-67443E8EF086}">
      <p15:sldGuideLst xmlns:p15="http://schemas.microsoft.com/office/powerpoint/2012/main"/>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a:t>Name, role</a:t>
            </a:r>
            <a:br>
              <a:rPr lang="en-CA"/>
            </a:br>
            <a:r>
              <a:rPr lang="en-CA"/>
              <a:t>Date</a:t>
            </a:r>
          </a:p>
        </p:txBody>
      </p:sp>
      <p:pic>
        <p:nvPicPr>
          <p:cNvPr id="10" name="Image 9">
            <a:extLst>
              <a:ext uri="{FF2B5EF4-FFF2-40B4-BE49-F238E27FC236}">
                <a16:creationId xmlns:a16="http://schemas.microsoft.com/office/drawing/2014/main" id="{F651954F-2676-5244-99E5-686FBF8B3F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2" name="Picture Placeholder 2"/>
          <p:cNvSpPr>
            <a:spLocks noGrp="1"/>
          </p:cNvSpPr>
          <p:nvPr>
            <p:ph type="pic" sz="quarter" idx="16"/>
          </p:nvPr>
        </p:nvSpPr>
        <p:spPr>
          <a:xfrm>
            <a:off x="6142038" y="777875"/>
            <a:ext cx="5308600" cy="5295900"/>
          </a:xfrm>
          <a:prstGeom prst="rect">
            <a:avLst/>
          </a:prstGeom>
        </p:spPr>
        <p:txBody>
          <a:bodyPr/>
          <a:lstStyle>
            <a:lvl1pPr marL="0" indent="0">
              <a:buNone/>
              <a:defRPr/>
            </a:lvl1pPr>
          </a:lstStyle>
          <a:p>
            <a:r>
              <a:rPr lang="en-US" dirty="0"/>
              <a:t>Click icon to add picture</a:t>
            </a:r>
            <a:endParaRPr lang="en-GB" dirty="0"/>
          </a:p>
        </p:txBody>
      </p:sp>
      <p:sp>
        <p:nvSpPr>
          <p:cNvPr id="3" name="Slide Number Placeholder 5">
            <a:extLst>
              <a:ext uri="{FF2B5EF4-FFF2-40B4-BE49-F238E27FC236}">
                <a16:creationId xmlns:a16="http://schemas.microsoft.com/office/drawing/2014/main" id="{0EF06289-C77A-1205-528B-75177C7CC629}"/>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995133514"/>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ver page - Graphic device A gradient">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a:t>Presentation title</a:t>
            </a:r>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a:t>Name, role</a:t>
            </a:r>
            <a:br>
              <a:rPr lang="en-CA"/>
            </a:br>
            <a:r>
              <a:rPr lang="en-CA"/>
              <a:t>Date</a:t>
            </a:r>
          </a:p>
        </p:txBody>
      </p:sp>
      <p:pic>
        <p:nvPicPr>
          <p:cNvPr id="9" name="Image 8">
            <a:extLst>
              <a:ext uri="{FF2B5EF4-FFF2-40B4-BE49-F238E27FC236}">
                <a16:creationId xmlns:a16="http://schemas.microsoft.com/office/drawing/2014/main" id="{B142EA7E-7671-1041-9B84-5BBD9C4FE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0"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6127844" y="773451"/>
            <a:ext cx="5308296" cy="5308294"/>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4" name="Slide Number Placeholder 5">
            <a:extLst>
              <a:ext uri="{FF2B5EF4-FFF2-40B4-BE49-F238E27FC236}">
                <a16:creationId xmlns:a16="http://schemas.microsoft.com/office/drawing/2014/main" id="{5FBB5831-B006-57C3-FC58-89B9F6799CAB}"/>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32950288"/>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7459"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a:t>Divider slide</a:t>
            </a:r>
          </a:p>
        </p:txBody>
      </p:sp>
      <p:sp>
        <p:nvSpPr>
          <p:cNvPr id="4" name="Slide Number Placeholder 5">
            <a:extLst>
              <a:ext uri="{FF2B5EF4-FFF2-40B4-BE49-F238E27FC236}">
                <a16:creationId xmlns:a16="http://schemas.microsoft.com/office/drawing/2014/main" id="{44CC40F7-EC79-552E-5A3B-179B47082ACA}"/>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bg1"/>
                </a:solidFill>
                <a:latin typeface="+mn-lt"/>
                <a:ea typeface="+mn-ea"/>
                <a:cs typeface="Arial" pitchFamily="34" charset="0"/>
              </a:defRPr>
            </a:lvl1pPr>
          </a:lstStyle>
          <a:p>
            <a:fld id="{525A3C56-E491-49B2-93F3-63532DF516BC}" type="slidenum">
              <a:rPr lang="en-CA" smtClean="0"/>
              <a:pPr/>
              <a:t>‹#›</a:t>
            </a:fld>
            <a:endParaRPr lang="en-CA" dirty="0"/>
          </a:p>
        </p:txBody>
      </p:sp>
      <p:sp>
        <p:nvSpPr>
          <p:cNvPr id="5" name="TextBox 4" descr="Copyright_box&#10;">
            <a:extLst>
              <a:ext uri="{FF2B5EF4-FFF2-40B4-BE49-F238E27FC236}">
                <a16:creationId xmlns:a16="http://schemas.microsoft.com/office/drawing/2014/main" id="{BC91E6BA-72F5-B757-B2B3-03E227CBF593}"/>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solidFill>
                  <a:schemeClr val="bg1"/>
                </a:solidFill>
                <a:latin typeface="+mn-lt"/>
              </a:rPr>
              <a:t>© 2023 CGI Inc</a:t>
            </a:r>
            <a:r>
              <a:rPr lang="en-CA" sz="1000" dirty="0">
                <a:solidFill>
                  <a:schemeClr val="bg1"/>
                </a:solidFill>
                <a:latin typeface="+mn-lt"/>
              </a:rPr>
              <a:t>.</a:t>
            </a:r>
            <a:endParaRPr lang="en-CA"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3426983956"/>
      </p:ext>
    </p:extLst>
  </p:cSld>
  <p:clrMapOvr>
    <a:masterClrMapping/>
  </p:clrMapOvr>
  <p:extLst>
    <p:ext uri="{DCECCB84-F9BA-43D5-87BE-67443E8EF086}">
      <p15:sldGuideLst xmlns:p15="http://schemas.microsoft.com/office/powerpoint/2012/main"/>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a:t>Divider slide</a:t>
            </a:r>
          </a:p>
        </p:txBody>
      </p:sp>
      <p:sp>
        <p:nvSpPr>
          <p:cNvPr id="3" name="Slide Number Placeholder 5">
            <a:extLst>
              <a:ext uri="{FF2B5EF4-FFF2-40B4-BE49-F238E27FC236}">
                <a16:creationId xmlns:a16="http://schemas.microsoft.com/office/drawing/2014/main" id="{725B77A8-F06A-EB73-309C-97F11330E2F1}"/>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bg1"/>
                </a:solidFill>
                <a:latin typeface="+mn-lt"/>
                <a:ea typeface="+mn-ea"/>
                <a:cs typeface="Arial" pitchFamily="34" charset="0"/>
              </a:defRPr>
            </a:lvl1pPr>
          </a:lstStyle>
          <a:p>
            <a:fld id="{525A3C56-E491-49B2-93F3-63532DF516BC}" type="slidenum">
              <a:rPr lang="en-CA" smtClean="0"/>
              <a:pPr/>
              <a:t>‹#›</a:t>
            </a:fld>
            <a:endParaRPr lang="en-CA" dirty="0"/>
          </a:p>
        </p:txBody>
      </p:sp>
      <p:sp>
        <p:nvSpPr>
          <p:cNvPr id="4" name="TextBox 3" descr="Copyright_box&#10;">
            <a:extLst>
              <a:ext uri="{FF2B5EF4-FFF2-40B4-BE49-F238E27FC236}">
                <a16:creationId xmlns:a16="http://schemas.microsoft.com/office/drawing/2014/main" id="{E2DCE933-44B7-737A-095F-68D35822FAAB}"/>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solidFill>
                  <a:schemeClr val="bg1"/>
                </a:solidFill>
                <a:latin typeface="+mn-lt"/>
              </a:rPr>
              <a:t>© 2023 CGI Inc</a:t>
            </a:r>
            <a:r>
              <a:rPr lang="en-CA" sz="1000" dirty="0">
                <a:solidFill>
                  <a:schemeClr val="bg1"/>
                </a:solidFill>
                <a:latin typeface="+mn-lt"/>
              </a:rPr>
              <a:t>.</a:t>
            </a:r>
            <a:endParaRPr lang="en-CA"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528953573"/>
      </p:ext>
    </p:extLst>
  </p:cSld>
  <p:clrMapOvr>
    <a:masterClrMapping/>
  </p:clrMapOvr>
  <p:extLst>
    <p:ext uri="{DCECCB84-F9BA-43D5-87BE-67443E8EF086}">
      <p15:sldGuideLst xmlns:p15="http://schemas.microsoft.com/office/powerpoint/2012/main"/>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ts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Subtitle, if required</a:t>
            </a:r>
            <a:endParaRPr lang="en-CA"/>
          </a:p>
        </p:txBody>
      </p:sp>
      <p:sp>
        <p:nvSpPr>
          <p:cNvPr id="2" name="Slide Number Placeholder 5">
            <a:extLst>
              <a:ext uri="{FF2B5EF4-FFF2-40B4-BE49-F238E27FC236}">
                <a16:creationId xmlns:a16="http://schemas.microsoft.com/office/drawing/2014/main" id="{E46C4961-69A3-E441-F674-4648871EE0DB}"/>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4" name="TextBox 3" descr="Copyright_box&#10;">
            <a:extLst>
              <a:ext uri="{FF2B5EF4-FFF2-40B4-BE49-F238E27FC236}">
                <a16:creationId xmlns:a16="http://schemas.microsoft.com/office/drawing/2014/main" id="{0C50464A-0279-F8B4-6986-A6BE4C783BB9}"/>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solidFill>
                  <a:schemeClr val="bg1"/>
                </a:solidFill>
                <a:latin typeface="+mn-lt"/>
              </a:rPr>
              <a:t>© 2023 CGI Inc</a:t>
            </a:r>
            <a:r>
              <a:rPr lang="en-CA" sz="1000" dirty="0">
                <a:solidFill>
                  <a:schemeClr val="bg1"/>
                </a:solidFill>
                <a:latin typeface="+mn-lt"/>
              </a:rPr>
              <a:t>.</a:t>
            </a:r>
            <a:endParaRPr lang="en-CA"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391089636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11EC659F-4DD1-D9DE-261B-10246EEE847C}"/>
              </a:ext>
            </a:extLst>
          </p:cNvPr>
          <p:cNvSpPr>
            <a:spLocks noGrp="1"/>
          </p:cNvSpPr>
          <p:nvPr>
            <p:ph type="pic" sz="quarter" idx="14" hasCustomPrompt="1"/>
          </p:nvPr>
        </p:nvSpPr>
        <p:spPr>
          <a:xfrm>
            <a:off x="766763" y="765175"/>
            <a:ext cx="10658475" cy="5327650"/>
          </a:xfrm>
          <a:custGeom>
            <a:avLst/>
            <a:gdLst>
              <a:gd name="connsiteX0" fmla="*/ 792162 w 10658475"/>
              <a:gd name="connsiteY0" fmla="*/ 784845 h 5327650"/>
              <a:gd name="connsiteX1" fmla="*/ 792162 w 10658475"/>
              <a:gd name="connsiteY1" fmla="*/ 4542806 h 5327650"/>
              <a:gd name="connsiteX2" fmla="*/ 5365750 w 10658475"/>
              <a:gd name="connsiteY2" fmla="*/ 4542806 h 5327650"/>
              <a:gd name="connsiteX3" fmla="*/ 5365750 w 10658475"/>
              <a:gd name="connsiteY3" fmla="*/ 784845 h 5327650"/>
              <a:gd name="connsiteX4" fmla="*/ 0 w 10658475"/>
              <a:gd name="connsiteY4" fmla="*/ 0 h 5327650"/>
              <a:gd name="connsiteX5" fmla="*/ 10658475 w 10658475"/>
              <a:gd name="connsiteY5" fmla="*/ 0 h 5327650"/>
              <a:gd name="connsiteX6" fmla="*/ 10658475 w 10658475"/>
              <a:gd name="connsiteY6" fmla="*/ 5327650 h 5327650"/>
              <a:gd name="connsiteX7" fmla="*/ 0 w 10658475"/>
              <a:gd name="connsiteY7" fmla="*/ 532765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58475" h="5327650">
                <a:moveTo>
                  <a:pt x="792162" y="784845"/>
                </a:moveTo>
                <a:lnTo>
                  <a:pt x="792162" y="4542806"/>
                </a:lnTo>
                <a:lnTo>
                  <a:pt x="5365750" y="4542806"/>
                </a:lnTo>
                <a:lnTo>
                  <a:pt x="5365750" y="784845"/>
                </a:lnTo>
                <a:close/>
                <a:moveTo>
                  <a:pt x="0" y="0"/>
                </a:moveTo>
                <a:lnTo>
                  <a:pt x="10658475" y="0"/>
                </a:lnTo>
                <a:lnTo>
                  <a:pt x="10658475" y="5327650"/>
                </a:lnTo>
                <a:lnTo>
                  <a:pt x="0" y="5327650"/>
                </a:lnTo>
                <a:close/>
              </a:path>
            </a:pathLst>
          </a:custGeom>
        </p:spPr>
        <p:txBody>
          <a:bodyPr wrap="square">
            <a:noAutofit/>
          </a:bodyPr>
          <a:lstStyle>
            <a:lvl1pPr marL="0" indent="0">
              <a:buFontTx/>
              <a:buNone/>
              <a:defRPr sz="24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CA" sz="3200" dirty="0">
                <a:cs typeface="Arial" pitchFamily="34" charset="0"/>
              </a:rPr>
              <a:t>Click on the Image icon to change with a new picture located on your computer</a:t>
            </a:r>
            <a:endParaRPr lang="fr-FR" dirty="0"/>
          </a:p>
          <a:p>
            <a:endParaRPr lang="en-US" dirty="0"/>
          </a:p>
        </p:txBody>
      </p:sp>
      <p:sp>
        <p:nvSpPr>
          <p:cNvPr id="4" name="TextBox 3">
            <a:extLst>
              <a:ext uri="{FF2B5EF4-FFF2-40B4-BE49-F238E27FC236}">
                <a16:creationId xmlns:a16="http://schemas.microsoft.com/office/drawing/2014/main" id="{AD10A3FE-3C0F-1B27-1805-00E649F94E45}"/>
              </a:ext>
            </a:extLst>
          </p:cNvPr>
          <p:cNvSpPr txBox="1"/>
          <p:nvPr userDrawn="1"/>
        </p:nvSpPr>
        <p:spPr>
          <a:xfrm>
            <a:off x="1540668" y="1550020"/>
            <a:ext cx="4598077" cy="117087"/>
          </a:xfrm>
          <a:prstGeom prst="rect">
            <a:avLst/>
          </a:prstGeom>
          <a:gradFill>
            <a:gsLst>
              <a:gs pos="0">
                <a:srgbClr val="FFCDD2"/>
              </a:gs>
              <a:gs pos="33000">
                <a:srgbClr val="FF6A00"/>
              </a:gs>
              <a:gs pos="66000">
                <a:srgbClr val="E31937"/>
              </a:gs>
              <a:gs pos="100000">
                <a:srgbClr val="991F3D"/>
              </a:gs>
            </a:gsLst>
            <a:lin ang="10800000" scaled="0"/>
          </a:gradFill>
        </p:spPr>
        <p:txBody>
          <a:bodyPr vert="horz" wrap="square" lIns="0" tIns="0" rIns="0" bIns="0" rtlCol="0" anchor="t" anchorCtr="0">
            <a:normAutofit fontScale="47500" lnSpcReduction="20000"/>
          </a:bodyPr>
          <a:lstStyle/>
          <a:p>
            <a:pPr algn="l"/>
            <a:endParaRPr lang="en-US"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1873294" y="2088000"/>
            <a:ext cx="3883608" cy="1551311"/>
          </a:xfrm>
        </p:spPr>
        <p:txBody>
          <a:bodyPr>
            <a:noAutofit/>
          </a:bodyPr>
          <a:lstStyle>
            <a:lvl1pPr>
              <a:lnSpc>
                <a:spcPct val="90000"/>
              </a:lnSpc>
              <a:defRPr sz="4800">
                <a:solidFill>
                  <a:schemeClr val="tx1"/>
                </a:solidFill>
              </a:defRPr>
            </a:lvl1pPr>
          </a:lstStyle>
          <a:p>
            <a:r>
              <a:rPr lang="en-CA" dirty="0"/>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1885263" y="4063851"/>
            <a:ext cx="3884400" cy="861717"/>
          </a:xfrm>
          <a:prstGeom prst="rect">
            <a:avLst/>
          </a:prstGeom>
        </p:spPr>
        <p:txBody>
          <a:bodyPr lIns="0" tIns="0" rIns="0" bIns="0">
            <a:noAutofit/>
          </a:bodyPr>
          <a:lstStyle>
            <a:lvl1pPr marL="0" indent="0">
              <a:spcBef>
                <a:spcPts val="0"/>
              </a:spcBef>
              <a:buNone/>
              <a:defRPr sz="240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Subtitle, if required</a:t>
            </a:r>
            <a:endParaRPr lang="en-CA"/>
          </a:p>
        </p:txBody>
      </p:sp>
      <p:sp>
        <p:nvSpPr>
          <p:cNvPr id="2" name="Slide Number Placeholder 5">
            <a:extLst>
              <a:ext uri="{FF2B5EF4-FFF2-40B4-BE49-F238E27FC236}">
                <a16:creationId xmlns:a16="http://schemas.microsoft.com/office/drawing/2014/main" id="{5FD0F23A-DAA3-1F6A-F22C-36509D381F05}"/>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01861282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10A3FE-3C0F-1B27-1805-00E649F94E45}"/>
              </a:ext>
            </a:extLst>
          </p:cNvPr>
          <p:cNvSpPr txBox="1"/>
          <p:nvPr userDrawn="1"/>
        </p:nvSpPr>
        <p:spPr>
          <a:xfrm>
            <a:off x="6069923" y="1550020"/>
            <a:ext cx="4598077" cy="117087"/>
          </a:xfrm>
          <a:prstGeom prst="rect">
            <a:avLst/>
          </a:prstGeom>
          <a:gradFill>
            <a:gsLst>
              <a:gs pos="60000">
                <a:schemeClr val="accent4"/>
              </a:gs>
              <a:gs pos="0">
                <a:srgbClr val="E31937"/>
              </a:gs>
              <a:gs pos="100000">
                <a:schemeClr val="accent3"/>
              </a:gs>
            </a:gsLst>
            <a:lin ang="10800000" scaled="0"/>
          </a:gradFill>
        </p:spPr>
        <p:txBody>
          <a:bodyPr vert="horz" wrap="square" lIns="0" tIns="0" rIns="0" bIns="0" rtlCol="0" anchor="t" anchorCtr="0">
            <a:normAutofit fontScale="47500" lnSpcReduction="20000"/>
          </a:bodyPr>
          <a:lstStyle/>
          <a:p>
            <a:pPr algn="l"/>
            <a:endParaRPr lang="en-US"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6414741" y="2088000"/>
            <a:ext cx="3883608" cy="1551311"/>
          </a:xfrm>
        </p:spPr>
        <p:txBody>
          <a:bodyPr>
            <a:noAutofit/>
          </a:bodyPr>
          <a:lstStyle>
            <a:lvl1pPr>
              <a:lnSpc>
                <a:spcPct val="90000"/>
              </a:lnSpc>
              <a:defRPr sz="4800">
                <a:solidFill>
                  <a:schemeClr val="tx1"/>
                </a:solidFill>
              </a:defRPr>
            </a:lvl1pPr>
          </a:lstStyle>
          <a:p>
            <a:r>
              <a:rPr lang="en-CA" dirty="0"/>
              <a:t>Divider slide title</a:t>
            </a:r>
          </a:p>
        </p:txBody>
      </p:sp>
      <p:sp>
        <p:nvSpPr>
          <p:cNvPr id="12" name="Picture Placeholder 11">
            <a:extLst>
              <a:ext uri="{FF2B5EF4-FFF2-40B4-BE49-F238E27FC236}">
                <a16:creationId xmlns:a16="http://schemas.microsoft.com/office/drawing/2014/main" id="{F1AE6815-8A45-F99C-1904-333632F4440E}"/>
              </a:ext>
            </a:extLst>
          </p:cNvPr>
          <p:cNvSpPr>
            <a:spLocks noGrp="1"/>
          </p:cNvSpPr>
          <p:nvPr>
            <p:ph type="pic" sz="quarter" idx="14" hasCustomPrompt="1"/>
          </p:nvPr>
        </p:nvSpPr>
        <p:spPr>
          <a:xfrm>
            <a:off x="766763" y="765175"/>
            <a:ext cx="10658475" cy="5327650"/>
          </a:xfrm>
          <a:custGeom>
            <a:avLst/>
            <a:gdLst>
              <a:gd name="connsiteX0" fmla="*/ 5303160 w 10658475"/>
              <a:gd name="connsiteY0" fmla="*/ 787075 h 5327650"/>
              <a:gd name="connsiteX1" fmla="*/ 5303160 w 10658475"/>
              <a:gd name="connsiteY1" fmla="*/ 4540575 h 5327650"/>
              <a:gd name="connsiteX2" fmla="*/ 9901237 w 10658475"/>
              <a:gd name="connsiteY2" fmla="*/ 4540575 h 5327650"/>
              <a:gd name="connsiteX3" fmla="*/ 9901237 w 10658475"/>
              <a:gd name="connsiteY3" fmla="*/ 787075 h 5327650"/>
              <a:gd name="connsiteX4" fmla="*/ 0 w 10658475"/>
              <a:gd name="connsiteY4" fmla="*/ 0 h 5327650"/>
              <a:gd name="connsiteX5" fmla="*/ 10658475 w 10658475"/>
              <a:gd name="connsiteY5" fmla="*/ 0 h 5327650"/>
              <a:gd name="connsiteX6" fmla="*/ 10658475 w 10658475"/>
              <a:gd name="connsiteY6" fmla="*/ 5327650 h 5327650"/>
              <a:gd name="connsiteX7" fmla="*/ 0 w 10658475"/>
              <a:gd name="connsiteY7" fmla="*/ 532765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58475" h="5327650">
                <a:moveTo>
                  <a:pt x="5303160" y="787075"/>
                </a:moveTo>
                <a:lnTo>
                  <a:pt x="5303160" y="4540575"/>
                </a:lnTo>
                <a:lnTo>
                  <a:pt x="9901237" y="4540575"/>
                </a:lnTo>
                <a:lnTo>
                  <a:pt x="9901237" y="787075"/>
                </a:lnTo>
                <a:close/>
                <a:moveTo>
                  <a:pt x="0" y="0"/>
                </a:moveTo>
                <a:lnTo>
                  <a:pt x="10658475" y="0"/>
                </a:lnTo>
                <a:lnTo>
                  <a:pt x="10658475" y="5327650"/>
                </a:lnTo>
                <a:lnTo>
                  <a:pt x="0" y="5327650"/>
                </a:lnTo>
                <a:close/>
              </a:path>
            </a:pathLst>
          </a:custGeom>
        </p:spPr>
        <p:txBody>
          <a:bodyPr wrap="square">
            <a:noAutofit/>
          </a:bodyPr>
          <a:lstStyle>
            <a:lvl1pPr>
              <a:defRPr sz="240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CA" sz="3200" dirty="0">
                <a:cs typeface="Arial" pitchFamily="34" charset="0"/>
              </a:rPr>
              <a:t>Click on the Image icon to change with a new picture located on your computer</a:t>
            </a:r>
            <a:endParaRPr lang="fr-FR" dirty="0"/>
          </a:p>
        </p:txBody>
      </p:sp>
      <p:sp>
        <p:nvSpPr>
          <p:cNvPr id="15" name="Espace réservé du texte 9">
            <a:extLst>
              <a:ext uri="{FF2B5EF4-FFF2-40B4-BE49-F238E27FC236}">
                <a16:creationId xmlns:a16="http://schemas.microsoft.com/office/drawing/2014/main" id="{63D3F02A-CC82-C4BF-B971-663D921F4A8A}"/>
              </a:ext>
            </a:extLst>
          </p:cNvPr>
          <p:cNvSpPr>
            <a:spLocks noGrp="1"/>
          </p:cNvSpPr>
          <p:nvPr>
            <p:ph type="body" sz="quarter" idx="15" hasCustomPrompt="1"/>
          </p:nvPr>
        </p:nvSpPr>
        <p:spPr bwMode="white">
          <a:xfrm>
            <a:off x="6413949" y="4063851"/>
            <a:ext cx="3884400" cy="861717"/>
          </a:xfrm>
          <a:prstGeom prst="rect">
            <a:avLst/>
          </a:prstGeom>
        </p:spPr>
        <p:txBody>
          <a:bodyPr lIns="0" tIns="0" rIns="0" bIns="0">
            <a:noAutofit/>
          </a:bodyPr>
          <a:lstStyle>
            <a:lvl1pPr marL="0" indent="0">
              <a:spcBef>
                <a:spcPts val="0"/>
              </a:spcBef>
              <a:buNone/>
              <a:defRPr sz="240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Subtitle, if required</a:t>
            </a:r>
            <a:endParaRPr lang="en-CA"/>
          </a:p>
        </p:txBody>
      </p:sp>
      <p:sp>
        <p:nvSpPr>
          <p:cNvPr id="2" name="Slide Number Placeholder 5">
            <a:extLst>
              <a:ext uri="{FF2B5EF4-FFF2-40B4-BE49-F238E27FC236}">
                <a16:creationId xmlns:a16="http://schemas.microsoft.com/office/drawing/2014/main" id="{86BFBD65-6D66-4CD1-CF26-6EB56EC795C1}"/>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9188278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Quot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78D28-8E6E-3372-9A16-70E6C6CD5527}"/>
              </a:ext>
            </a:extLst>
          </p:cNvPr>
          <p:cNvSpPr/>
          <p:nvPr userDrawn="1"/>
        </p:nvSpPr>
        <p:spPr bwMode="gray">
          <a:xfrm flipH="1">
            <a:off x="-1" y="0"/>
            <a:ext cx="12191999"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Rectangle 2">
            <a:extLst>
              <a:ext uri="{FF2B5EF4-FFF2-40B4-BE49-F238E27FC236}">
                <a16:creationId xmlns:a16="http://schemas.microsoft.com/office/drawing/2014/main" id="{16B57D39-0FD2-C50A-68CA-382E8926FE8D}"/>
              </a:ext>
            </a:extLst>
          </p:cNvPr>
          <p:cNvSpPr/>
          <p:nvPr userDrawn="1"/>
        </p:nvSpPr>
        <p:spPr bwMode="gray">
          <a:xfrm flipH="1">
            <a:off x="-1" y="3429000"/>
            <a:ext cx="12192001"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Rectangle 3">
            <a:extLst>
              <a:ext uri="{FF2B5EF4-FFF2-40B4-BE49-F238E27FC236}">
                <a16:creationId xmlns:a16="http://schemas.microsoft.com/office/drawing/2014/main" id="{904E2D1D-DEB5-AB59-849B-1E47E8C450C3}"/>
              </a:ext>
            </a:extLst>
          </p:cNvPr>
          <p:cNvSpPr/>
          <p:nvPr userDrawn="1"/>
        </p:nvSpPr>
        <p:spPr bwMode="gray">
          <a:xfrm>
            <a:off x="766764" y="765175"/>
            <a:ext cx="10675412" cy="5327650"/>
          </a:xfrm>
          <a:prstGeom prst="rect">
            <a:avLst/>
          </a:prstGeom>
          <a:solidFill>
            <a:schemeClr val="bg1"/>
          </a:solidFill>
          <a:ln w="9525" algn="ctr">
            <a:noFill/>
            <a:miter lim="800000"/>
            <a:headEnd/>
            <a:tailEnd/>
          </a:ln>
          <a:effectLst/>
        </p:spPr>
        <p:txBody>
          <a:bodyPr lIns="63500" tIns="0" rIns="64800" bIns="0" rtlCol="0" anchor="ctr"/>
          <a:lstStyle/>
          <a:p>
            <a:pPr algn="ctr">
              <a:spcBef>
                <a:spcPct val="0"/>
              </a:spcBef>
              <a:buClrTx/>
              <a:buSzPct val="90000"/>
            </a:pPr>
            <a:endParaRPr lang="en-US" sz="2000" b="1" dirty="0">
              <a:solidFill>
                <a:schemeClr val="bg1"/>
              </a:solidFill>
              <a:cs typeface="Arial" pitchFamily="34" charset="0"/>
            </a:endParaRPr>
          </a:p>
        </p:txBody>
      </p:sp>
      <p:sp>
        <p:nvSpPr>
          <p:cNvPr id="14" name="Titre 1">
            <a:extLst>
              <a:ext uri="{FF2B5EF4-FFF2-40B4-BE49-F238E27FC236}">
                <a16:creationId xmlns:a16="http://schemas.microsoft.com/office/drawing/2014/main" id="{D5147622-DA98-2E4D-4918-12CDC94882DC}"/>
              </a:ext>
            </a:extLst>
          </p:cNvPr>
          <p:cNvSpPr>
            <a:spLocks noGrp="1"/>
          </p:cNvSpPr>
          <p:nvPr>
            <p:ph type="title" hasCustomPrompt="1"/>
          </p:nvPr>
        </p:nvSpPr>
        <p:spPr>
          <a:xfrm>
            <a:off x="766762" y="1182503"/>
            <a:ext cx="10675412" cy="531097"/>
          </a:xfrm>
        </p:spPr>
        <p:txBody>
          <a:bodyPr>
            <a:noAutofit/>
          </a:bodyPr>
          <a:lstStyle>
            <a:lvl1pPr algn="ctr">
              <a:defRPr sz="2800">
                <a:solidFill>
                  <a:schemeClr val="tx1"/>
                </a:solidFill>
              </a:defRPr>
            </a:lvl1pPr>
          </a:lstStyle>
          <a:p>
            <a:r>
              <a:rPr lang="en-CA"/>
              <a:t>Title</a:t>
            </a:r>
          </a:p>
        </p:txBody>
      </p:sp>
      <p:sp>
        <p:nvSpPr>
          <p:cNvPr id="17" name="Text Placeholder 16">
            <a:extLst>
              <a:ext uri="{FF2B5EF4-FFF2-40B4-BE49-F238E27FC236}">
                <a16:creationId xmlns:a16="http://schemas.microsoft.com/office/drawing/2014/main" id="{7ED9F7D1-A587-64CF-0AFF-16A08075A804}"/>
              </a:ext>
            </a:extLst>
          </p:cNvPr>
          <p:cNvSpPr>
            <a:spLocks noGrp="1"/>
          </p:cNvSpPr>
          <p:nvPr>
            <p:ph type="body" sz="quarter" idx="10" hasCustomPrompt="1"/>
          </p:nvPr>
        </p:nvSpPr>
        <p:spPr>
          <a:xfrm>
            <a:off x="2316162" y="2799340"/>
            <a:ext cx="7596187" cy="2605782"/>
          </a:xfrm>
          <a:prstGeom prst="rect">
            <a:avLst/>
          </a:prstGeom>
        </p:spPr>
        <p:txBody>
          <a:bodyPr lIns="0" tIns="0" rIns="0" bIns="0"/>
          <a:lstStyle>
            <a:lvl1pPr marL="0" indent="0" algn="ctr">
              <a:buFontTx/>
              <a:buNone/>
              <a:defRPr sz="2400"/>
            </a:lvl1pPr>
            <a:lvl2pPr algn="ctr">
              <a:defRPr/>
            </a:lvl2pPr>
            <a:lvl3pPr algn="ctr">
              <a:defRPr/>
            </a:lvl3pPr>
            <a:lvl4pPr algn="ctr">
              <a:defRPr/>
            </a:lvl4pPr>
            <a:lvl5pPr algn="ctr">
              <a:defRPr/>
            </a:lvl5pPr>
          </a:lstStyle>
          <a:p>
            <a:pPr lvl="0"/>
            <a:r>
              <a:rPr lang="en-US"/>
              <a:t>Insert quote</a:t>
            </a:r>
          </a:p>
        </p:txBody>
      </p:sp>
      <p:pic>
        <p:nvPicPr>
          <p:cNvPr id="25" name="Picture 24">
            <a:extLst>
              <a:ext uri="{FF2B5EF4-FFF2-40B4-BE49-F238E27FC236}">
                <a16:creationId xmlns:a16="http://schemas.microsoft.com/office/drawing/2014/main" id="{59138416-74D7-9561-3EBD-D61DD3CC63B1}"/>
              </a:ext>
            </a:extLst>
          </p:cNvPr>
          <p:cNvPicPr>
            <a:picLocks noChangeAspect="1"/>
          </p:cNvPicPr>
          <p:nvPr userDrawn="1"/>
        </p:nvPicPr>
        <p:blipFill>
          <a:blip r:embed="rId2"/>
          <a:stretch>
            <a:fillRect/>
          </a:stretch>
        </p:blipFill>
        <p:spPr>
          <a:xfrm>
            <a:off x="5776483" y="2017703"/>
            <a:ext cx="639035" cy="479276"/>
          </a:xfrm>
          <a:prstGeom prst="rect">
            <a:avLst/>
          </a:prstGeom>
        </p:spPr>
      </p:pic>
      <p:sp>
        <p:nvSpPr>
          <p:cNvPr id="5" name="Slide Number Placeholder 5">
            <a:extLst>
              <a:ext uri="{FF2B5EF4-FFF2-40B4-BE49-F238E27FC236}">
                <a16:creationId xmlns:a16="http://schemas.microsoft.com/office/drawing/2014/main" id="{CE36A721-2A60-9748-6E76-3AC2A562754B}"/>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bg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TextBox 5" descr="Copyright_box&#10;">
            <a:extLst>
              <a:ext uri="{FF2B5EF4-FFF2-40B4-BE49-F238E27FC236}">
                <a16:creationId xmlns:a16="http://schemas.microsoft.com/office/drawing/2014/main" id="{04C3D0A5-AC1F-A7DA-F264-7F13FF6CCD51}"/>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solidFill>
                  <a:schemeClr val="bg1"/>
                </a:solidFill>
                <a:latin typeface="+mn-lt"/>
              </a:rPr>
              <a:t>© 2023 CGI Inc</a:t>
            </a:r>
            <a:r>
              <a:rPr lang="en-CA" sz="1000" dirty="0">
                <a:solidFill>
                  <a:schemeClr val="bg1"/>
                </a:solidFill>
                <a:latin typeface="+mn-lt"/>
              </a:rPr>
              <a:t>.</a:t>
            </a:r>
            <a:endParaRPr lang="en-CA"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1856315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BF8C6-FF3A-E946-B3D5-6C27E5F99464}"/>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dirty="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a:extLst>
              <a:ext uri="{FF2B5EF4-FFF2-40B4-BE49-F238E27FC236}">
                <a16:creationId xmlns:a16="http://schemas.microsoft.com/office/drawing/2014/main" id="{8B6F1C2D-EAC0-104E-91F8-B5ECA6A6754C}"/>
              </a:ext>
            </a:extLst>
          </p:cNvPr>
          <p:cNvCxnSpPr>
            <a:cxnSpLocks/>
          </p:cNvCxnSpPr>
          <p:nvPr userDrawn="1"/>
        </p:nvCxnSpPr>
        <p:spPr bwMode="gray">
          <a:xfrm>
            <a:off x="4585990" y="1543377"/>
            <a:ext cx="0" cy="3977818"/>
          </a:xfrm>
          <a:prstGeom prst="line">
            <a:avLst/>
          </a:prstGeom>
          <a:noFill/>
          <a:ln w="19050">
            <a:solidFill>
              <a:schemeClr val="accent6"/>
            </a:solidFill>
            <a:round/>
            <a:headEnd/>
            <a:tailEnd/>
          </a:ln>
          <a:effectLst/>
        </p:spPr>
      </p:cxnSp>
      <p:cxnSp>
        <p:nvCxnSpPr>
          <p:cNvPr id="7" name="Straight Connector 6">
            <a:extLst>
              <a:ext uri="{FF2B5EF4-FFF2-40B4-BE49-F238E27FC236}">
                <a16:creationId xmlns:a16="http://schemas.microsoft.com/office/drawing/2014/main" id="{D3A4403B-4A6F-6C49-BB6C-AB5D0E54358A}"/>
              </a:ext>
            </a:extLst>
          </p:cNvPr>
          <p:cNvCxnSpPr>
            <a:cxnSpLocks/>
          </p:cNvCxnSpPr>
          <p:nvPr userDrawn="1"/>
        </p:nvCxnSpPr>
        <p:spPr bwMode="gray">
          <a:xfrm>
            <a:off x="8401050" y="1543377"/>
            <a:ext cx="0" cy="3977818"/>
          </a:xfrm>
          <a:prstGeom prst="line">
            <a:avLst/>
          </a:prstGeom>
          <a:noFill/>
          <a:ln w="19050">
            <a:solidFill>
              <a:schemeClr val="accent6"/>
            </a:solidFill>
            <a:round/>
            <a:headEnd/>
            <a:tailE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a:cxnSpLocks/>
          </p:cNvCxnSpPr>
          <p:nvPr userDrawn="1"/>
        </p:nvCxnSpPr>
        <p:spPr bwMode="gray">
          <a:xfrm>
            <a:off x="770515" y="1543377"/>
            <a:ext cx="0" cy="3977818"/>
          </a:xfrm>
          <a:prstGeom prst="line">
            <a:avLst/>
          </a:prstGeom>
          <a:noFill/>
          <a:ln w="19050">
            <a:solidFill>
              <a:schemeClr val="accent6"/>
            </a:solidFill>
            <a:round/>
            <a:headEnd/>
            <a:tailE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a:off x="5320145" y="1025236"/>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227682286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Quot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78D28-8E6E-3372-9A16-70E6C6CD5527}"/>
              </a:ext>
            </a:extLst>
          </p:cNvPr>
          <p:cNvSpPr/>
          <p:nvPr userDrawn="1"/>
        </p:nvSpPr>
        <p:spPr bwMode="gray">
          <a:xfrm flipH="1">
            <a:off x="-1" y="0"/>
            <a:ext cx="12191999"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Rectangle 2">
            <a:extLst>
              <a:ext uri="{FF2B5EF4-FFF2-40B4-BE49-F238E27FC236}">
                <a16:creationId xmlns:a16="http://schemas.microsoft.com/office/drawing/2014/main" id="{16B57D39-0FD2-C50A-68CA-382E8926FE8D}"/>
              </a:ext>
            </a:extLst>
          </p:cNvPr>
          <p:cNvSpPr/>
          <p:nvPr userDrawn="1"/>
        </p:nvSpPr>
        <p:spPr bwMode="gray">
          <a:xfrm flipH="1">
            <a:off x="-1" y="3429000"/>
            <a:ext cx="12192001"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Rectangle 3">
            <a:extLst>
              <a:ext uri="{FF2B5EF4-FFF2-40B4-BE49-F238E27FC236}">
                <a16:creationId xmlns:a16="http://schemas.microsoft.com/office/drawing/2014/main" id="{904E2D1D-DEB5-AB59-849B-1E47E8C450C3}"/>
              </a:ext>
            </a:extLst>
          </p:cNvPr>
          <p:cNvSpPr/>
          <p:nvPr userDrawn="1"/>
        </p:nvSpPr>
        <p:spPr bwMode="gray">
          <a:xfrm>
            <a:off x="766764" y="765175"/>
            <a:ext cx="10675412" cy="5327650"/>
          </a:xfrm>
          <a:prstGeom prst="rect">
            <a:avLst/>
          </a:prstGeom>
          <a:solidFill>
            <a:schemeClr val="bg1"/>
          </a:solidFill>
          <a:ln w="9525" algn="ctr">
            <a:noFill/>
            <a:miter lim="800000"/>
            <a:headEnd/>
            <a:tailEnd/>
          </a:ln>
          <a:effectLst/>
        </p:spPr>
        <p:txBody>
          <a:bodyPr lIns="63500" tIns="0" rIns="64800" bIns="0" rtlCol="0" anchor="ctr"/>
          <a:lstStyle/>
          <a:p>
            <a:pPr algn="ctr">
              <a:spcBef>
                <a:spcPct val="0"/>
              </a:spcBef>
              <a:buClrTx/>
              <a:buSzPct val="90000"/>
            </a:pPr>
            <a:endParaRPr lang="en-US" sz="2000" b="1" dirty="0">
              <a:solidFill>
                <a:schemeClr val="bg1"/>
              </a:solidFill>
              <a:cs typeface="Arial" pitchFamily="34" charset="0"/>
            </a:endParaRPr>
          </a:p>
        </p:txBody>
      </p:sp>
      <p:sp>
        <p:nvSpPr>
          <p:cNvPr id="14" name="Titre 1">
            <a:extLst>
              <a:ext uri="{FF2B5EF4-FFF2-40B4-BE49-F238E27FC236}">
                <a16:creationId xmlns:a16="http://schemas.microsoft.com/office/drawing/2014/main" id="{D5147622-DA98-2E4D-4918-12CDC94882DC}"/>
              </a:ext>
            </a:extLst>
          </p:cNvPr>
          <p:cNvSpPr>
            <a:spLocks noGrp="1"/>
          </p:cNvSpPr>
          <p:nvPr>
            <p:ph type="title" hasCustomPrompt="1"/>
          </p:nvPr>
        </p:nvSpPr>
        <p:spPr>
          <a:xfrm>
            <a:off x="766762" y="1182503"/>
            <a:ext cx="10675412" cy="531097"/>
          </a:xfrm>
        </p:spPr>
        <p:txBody>
          <a:bodyPr>
            <a:noAutofit/>
          </a:bodyPr>
          <a:lstStyle>
            <a:lvl1pPr algn="ctr">
              <a:defRPr sz="2800">
                <a:solidFill>
                  <a:schemeClr val="tx1"/>
                </a:solidFill>
              </a:defRPr>
            </a:lvl1pPr>
          </a:lstStyle>
          <a:p>
            <a:r>
              <a:rPr lang="en-CA"/>
              <a:t>Title</a:t>
            </a:r>
          </a:p>
        </p:txBody>
      </p:sp>
      <p:sp>
        <p:nvSpPr>
          <p:cNvPr id="18" name="Text Placeholder 16">
            <a:extLst>
              <a:ext uri="{FF2B5EF4-FFF2-40B4-BE49-F238E27FC236}">
                <a16:creationId xmlns:a16="http://schemas.microsoft.com/office/drawing/2014/main" id="{83B4B7D8-D730-FE22-AFAD-4F32843E0235}"/>
              </a:ext>
            </a:extLst>
          </p:cNvPr>
          <p:cNvSpPr>
            <a:spLocks noGrp="1"/>
          </p:cNvSpPr>
          <p:nvPr>
            <p:ph type="body" sz="quarter" idx="11" hasCustomPrompt="1"/>
          </p:nvPr>
        </p:nvSpPr>
        <p:spPr>
          <a:xfrm>
            <a:off x="6557962" y="2799339"/>
            <a:ext cx="4110038" cy="2605782"/>
          </a:xfrm>
          <a:prstGeom prst="rect">
            <a:avLst/>
          </a:prstGeom>
        </p:spPr>
        <p:txBody>
          <a:bodyPr lIns="0" tIns="0" rIns="0" bIns="0"/>
          <a:lstStyle>
            <a:lvl1pPr marL="0" indent="0" algn="ctr">
              <a:buFontTx/>
              <a:buNone/>
              <a:defRPr sz="2400"/>
            </a:lvl1pPr>
            <a:lvl2pPr algn="ctr">
              <a:defRPr/>
            </a:lvl2pPr>
            <a:lvl3pPr algn="ctr">
              <a:defRPr/>
            </a:lvl3pPr>
            <a:lvl4pPr algn="ctr">
              <a:defRPr/>
            </a:lvl4pPr>
            <a:lvl5pPr algn="ctr">
              <a:defRPr/>
            </a:lvl5pPr>
          </a:lstStyle>
          <a:p>
            <a:pPr lvl="0"/>
            <a:r>
              <a:rPr lang="en-US"/>
              <a:t>Insert quote #2</a:t>
            </a:r>
          </a:p>
        </p:txBody>
      </p:sp>
      <p:pic>
        <p:nvPicPr>
          <p:cNvPr id="5" name="Picture 4">
            <a:extLst>
              <a:ext uri="{FF2B5EF4-FFF2-40B4-BE49-F238E27FC236}">
                <a16:creationId xmlns:a16="http://schemas.microsoft.com/office/drawing/2014/main" id="{1AB8531D-34B8-7487-0A22-33A450D1271D}"/>
              </a:ext>
            </a:extLst>
          </p:cNvPr>
          <p:cNvPicPr>
            <a:picLocks noChangeAspect="1"/>
          </p:cNvPicPr>
          <p:nvPr userDrawn="1"/>
        </p:nvPicPr>
        <p:blipFill>
          <a:blip r:embed="rId2"/>
          <a:stretch>
            <a:fillRect/>
          </a:stretch>
        </p:blipFill>
        <p:spPr>
          <a:xfrm>
            <a:off x="8293464" y="2017703"/>
            <a:ext cx="639035" cy="479276"/>
          </a:xfrm>
          <a:prstGeom prst="rect">
            <a:avLst/>
          </a:prstGeom>
        </p:spPr>
      </p:pic>
      <p:pic>
        <p:nvPicPr>
          <p:cNvPr id="8" name="Picture 7">
            <a:extLst>
              <a:ext uri="{FF2B5EF4-FFF2-40B4-BE49-F238E27FC236}">
                <a16:creationId xmlns:a16="http://schemas.microsoft.com/office/drawing/2014/main" id="{ECB9D08F-6E33-0C99-E8B2-D5864527E6D8}"/>
              </a:ext>
            </a:extLst>
          </p:cNvPr>
          <p:cNvPicPr>
            <a:picLocks noChangeAspect="1"/>
          </p:cNvPicPr>
          <p:nvPr userDrawn="1"/>
        </p:nvPicPr>
        <p:blipFill>
          <a:blip r:embed="rId2"/>
          <a:stretch>
            <a:fillRect/>
          </a:stretch>
        </p:blipFill>
        <p:spPr>
          <a:xfrm>
            <a:off x="3294427" y="2017703"/>
            <a:ext cx="639035" cy="479276"/>
          </a:xfrm>
          <a:prstGeom prst="rect">
            <a:avLst/>
          </a:prstGeom>
        </p:spPr>
      </p:pic>
      <p:sp>
        <p:nvSpPr>
          <p:cNvPr id="12" name="Text Placeholder 16">
            <a:extLst>
              <a:ext uri="{FF2B5EF4-FFF2-40B4-BE49-F238E27FC236}">
                <a16:creationId xmlns:a16="http://schemas.microsoft.com/office/drawing/2014/main" id="{37AE86E5-C8C9-9D2D-26FB-A04D779F2256}"/>
              </a:ext>
            </a:extLst>
          </p:cNvPr>
          <p:cNvSpPr>
            <a:spLocks noGrp="1"/>
          </p:cNvSpPr>
          <p:nvPr>
            <p:ph type="body" sz="quarter" idx="12" hasCustomPrompt="1"/>
          </p:nvPr>
        </p:nvSpPr>
        <p:spPr>
          <a:xfrm>
            <a:off x="1558925" y="2799339"/>
            <a:ext cx="4110038" cy="2605782"/>
          </a:xfrm>
          <a:prstGeom prst="rect">
            <a:avLst/>
          </a:prstGeom>
        </p:spPr>
        <p:txBody>
          <a:bodyPr lIns="0" tIns="0" rIns="0" bIns="0"/>
          <a:lstStyle>
            <a:lvl1pPr marL="0" indent="0" algn="ctr">
              <a:buFontTx/>
              <a:buNone/>
              <a:defRPr sz="2400"/>
            </a:lvl1pPr>
            <a:lvl2pPr algn="ctr">
              <a:defRPr/>
            </a:lvl2pPr>
            <a:lvl3pPr algn="ctr">
              <a:defRPr/>
            </a:lvl3pPr>
            <a:lvl4pPr algn="ctr">
              <a:defRPr/>
            </a:lvl4pPr>
            <a:lvl5pPr algn="ctr">
              <a:defRPr/>
            </a:lvl5pPr>
          </a:lstStyle>
          <a:p>
            <a:pPr lvl="0"/>
            <a:r>
              <a:rPr lang="en-US"/>
              <a:t>Insert quote #1</a:t>
            </a:r>
          </a:p>
        </p:txBody>
      </p:sp>
      <p:sp>
        <p:nvSpPr>
          <p:cNvPr id="6" name="Slide Number Placeholder 5">
            <a:extLst>
              <a:ext uri="{FF2B5EF4-FFF2-40B4-BE49-F238E27FC236}">
                <a16:creationId xmlns:a16="http://schemas.microsoft.com/office/drawing/2014/main" id="{577C3C17-C556-B479-8D5F-5066D1638855}"/>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bg1"/>
                </a:solidFill>
                <a:latin typeface="+mn-lt"/>
                <a:ea typeface="+mn-ea"/>
                <a:cs typeface="Arial" pitchFamily="34" charset="0"/>
              </a:defRPr>
            </a:lvl1pPr>
          </a:lstStyle>
          <a:p>
            <a:fld id="{525A3C56-E491-49B2-93F3-63532DF516BC}" type="slidenum">
              <a:rPr lang="en-CA" smtClean="0"/>
              <a:pPr/>
              <a:t>‹#›</a:t>
            </a:fld>
            <a:endParaRPr lang="en-CA" dirty="0"/>
          </a:p>
        </p:txBody>
      </p:sp>
      <p:sp>
        <p:nvSpPr>
          <p:cNvPr id="7" name="TextBox 6" descr="Copyright_box&#10;">
            <a:extLst>
              <a:ext uri="{FF2B5EF4-FFF2-40B4-BE49-F238E27FC236}">
                <a16:creationId xmlns:a16="http://schemas.microsoft.com/office/drawing/2014/main" id="{AE51B660-2662-D4D8-34D4-09E2E2F8BD10}"/>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solidFill>
                  <a:schemeClr val="bg1"/>
                </a:solidFill>
                <a:latin typeface="+mn-lt"/>
              </a:rPr>
              <a:t>© 2023 CGI Inc</a:t>
            </a:r>
            <a:r>
              <a:rPr lang="en-CA" sz="1000" dirty="0">
                <a:solidFill>
                  <a:schemeClr val="bg1"/>
                </a:solidFill>
                <a:latin typeface="+mn-lt"/>
              </a:rPr>
              <a:t>.</a:t>
            </a:r>
            <a:endParaRPr lang="en-CA"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57886648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Quote -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78D28-8E6E-3372-9A16-70E6C6CD5527}"/>
              </a:ext>
            </a:extLst>
          </p:cNvPr>
          <p:cNvSpPr/>
          <p:nvPr userDrawn="1"/>
        </p:nvSpPr>
        <p:spPr bwMode="gray">
          <a:xfrm flipH="1">
            <a:off x="-1" y="0"/>
            <a:ext cx="12191999"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Rectangle 2">
            <a:extLst>
              <a:ext uri="{FF2B5EF4-FFF2-40B4-BE49-F238E27FC236}">
                <a16:creationId xmlns:a16="http://schemas.microsoft.com/office/drawing/2014/main" id="{16B57D39-0FD2-C50A-68CA-382E8926FE8D}"/>
              </a:ext>
            </a:extLst>
          </p:cNvPr>
          <p:cNvSpPr/>
          <p:nvPr userDrawn="1"/>
        </p:nvSpPr>
        <p:spPr bwMode="gray">
          <a:xfrm flipH="1">
            <a:off x="-1" y="3429000"/>
            <a:ext cx="12192001"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Rectangle 3">
            <a:extLst>
              <a:ext uri="{FF2B5EF4-FFF2-40B4-BE49-F238E27FC236}">
                <a16:creationId xmlns:a16="http://schemas.microsoft.com/office/drawing/2014/main" id="{904E2D1D-DEB5-AB59-849B-1E47E8C450C3}"/>
              </a:ext>
            </a:extLst>
          </p:cNvPr>
          <p:cNvSpPr/>
          <p:nvPr userDrawn="1"/>
        </p:nvSpPr>
        <p:spPr bwMode="gray">
          <a:xfrm>
            <a:off x="766764" y="765175"/>
            <a:ext cx="10675412" cy="5327650"/>
          </a:xfrm>
          <a:prstGeom prst="rect">
            <a:avLst/>
          </a:prstGeom>
          <a:solidFill>
            <a:schemeClr val="bg1"/>
          </a:solidFill>
          <a:ln w="9525" algn="ctr">
            <a:noFill/>
            <a:miter lim="800000"/>
            <a:headEnd/>
            <a:tailEnd/>
          </a:ln>
          <a:effectLst/>
        </p:spPr>
        <p:txBody>
          <a:bodyPr lIns="63500" tIns="0" rIns="64800" bIns="0" rtlCol="0" anchor="ctr"/>
          <a:lstStyle/>
          <a:p>
            <a:pPr algn="ctr">
              <a:spcBef>
                <a:spcPct val="0"/>
              </a:spcBef>
              <a:buClrTx/>
              <a:buSzPct val="90000"/>
            </a:pPr>
            <a:endParaRPr lang="en-US" sz="2000" b="1" dirty="0">
              <a:solidFill>
                <a:schemeClr val="bg1"/>
              </a:solidFill>
              <a:cs typeface="Arial" pitchFamily="34" charset="0"/>
            </a:endParaRPr>
          </a:p>
        </p:txBody>
      </p:sp>
      <p:pic>
        <p:nvPicPr>
          <p:cNvPr id="7" name="Picture 6">
            <a:extLst>
              <a:ext uri="{FF2B5EF4-FFF2-40B4-BE49-F238E27FC236}">
                <a16:creationId xmlns:a16="http://schemas.microsoft.com/office/drawing/2014/main" id="{DD7AFB21-E077-509E-85FC-0CAD0AC784F7}"/>
              </a:ext>
            </a:extLst>
          </p:cNvPr>
          <p:cNvPicPr>
            <a:picLocks noChangeAspect="1"/>
          </p:cNvPicPr>
          <p:nvPr userDrawn="1"/>
        </p:nvPicPr>
        <p:blipFill>
          <a:blip r:embed="rId2"/>
          <a:stretch>
            <a:fillRect/>
          </a:stretch>
        </p:blipFill>
        <p:spPr>
          <a:xfrm>
            <a:off x="2552906" y="2017703"/>
            <a:ext cx="639035" cy="479276"/>
          </a:xfrm>
          <a:prstGeom prst="rect">
            <a:avLst/>
          </a:prstGeom>
        </p:spPr>
      </p:pic>
      <p:pic>
        <p:nvPicPr>
          <p:cNvPr id="10" name="Picture 9">
            <a:extLst>
              <a:ext uri="{FF2B5EF4-FFF2-40B4-BE49-F238E27FC236}">
                <a16:creationId xmlns:a16="http://schemas.microsoft.com/office/drawing/2014/main" id="{5F84A6A9-1579-3000-51AB-3B5EED9ED316}"/>
              </a:ext>
            </a:extLst>
          </p:cNvPr>
          <p:cNvPicPr>
            <a:picLocks noChangeAspect="1"/>
          </p:cNvPicPr>
          <p:nvPr userDrawn="1"/>
        </p:nvPicPr>
        <p:blipFill>
          <a:blip r:embed="rId2"/>
          <a:stretch>
            <a:fillRect/>
          </a:stretch>
        </p:blipFill>
        <p:spPr>
          <a:xfrm>
            <a:off x="5784953" y="2017703"/>
            <a:ext cx="639035" cy="479276"/>
          </a:xfrm>
          <a:prstGeom prst="rect">
            <a:avLst/>
          </a:prstGeom>
        </p:spPr>
      </p:pic>
      <p:pic>
        <p:nvPicPr>
          <p:cNvPr id="11" name="Picture 10">
            <a:extLst>
              <a:ext uri="{FF2B5EF4-FFF2-40B4-BE49-F238E27FC236}">
                <a16:creationId xmlns:a16="http://schemas.microsoft.com/office/drawing/2014/main" id="{84D37226-FBF5-CF19-36DD-572713683123}"/>
              </a:ext>
            </a:extLst>
          </p:cNvPr>
          <p:cNvPicPr>
            <a:picLocks noChangeAspect="1"/>
          </p:cNvPicPr>
          <p:nvPr userDrawn="1"/>
        </p:nvPicPr>
        <p:blipFill>
          <a:blip r:embed="rId2"/>
          <a:stretch>
            <a:fillRect/>
          </a:stretch>
        </p:blipFill>
        <p:spPr>
          <a:xfrm>
            <a:off x="9034986" y="2017703"/>
            <a:ext cx="639035" cy="479276"/>
          </a:xfrm>
          <a:prstGeom prst="rect">
            <a:avLst/>
          </a:prstGeom>
        </p:spPr>
      </p:pic>
      <p:sp>
        <p:nvSpPr>
          <p:cNvPr id="14" name="Titre 1">
            <a:extLst>
              <a:ext uri="{FF2B5EF4-FFF2-40B4-BE49-F238E27FC236}">
                <a16:creationId xmlns:a16="http://schemas.microsoft.com/office/drawing/2014/main" id="{D5147622-DA98-2E4D-4918-12CDC94882DC}"/>
              </a:ext>
            </a:extLst>
          </p:cNvPr>
          <p:cNvSpPr>
            <a:spLocks noGrp="1"/>
          </p:cNvSpPr>
          <p:nvPr>
            <p:ph type="title" hasCustomPrompt="1"/>
          </p:nvPr>
        </p:nvSpPr>
        <p:spPr>
          <a:xfrm>
            <a:off x="766762" y="1182503"/>
            <a:ext cx="10675412" cy="531097"/>
          </a:xfrm>
        </p:spPr>
        <p:txBody>
          <a:bodyPr>
            <a:noAutofit/>
          </a:bodyPr>
          <a:lstStyle>
            <a:lvl1pPr algn="ctr">
              <a:defRPr sz="2800">
                <a:solidFill>
                  <a:schemeClr val="tx1"/>
                </a:solidFill>
              </a:defRPr>
            </a:lvl1pPr>
          </a:lstStyle>
          <a:p>
            <a:r>
              <a:rPr lang="en-CA"/>
              <a:t>Title</a:t>
            </a:r>
          </a:p>
        </p:txBody>
      </p:sp>
      <p:sp>
        <p:nvSpPr>
          <p:cNvPr id="17" name="Text Placeholder 16">
            <a:extLst>
              <a:ext uri="{FF2B5EF4-FFF2-40B4-BE49-F238E27FC236}">
                <a16:creationId xmlns:a16="http://schemas.microsoft.com/office/drawing/2014/main" id="{7ED9F7D1-A587-64CF-0AFF-16A08075A804}"/>
              </a:ext>
            </a:extLst>
          </p:cNvPr>
          <p:cNvSpPr>
            <a:spLocks noGrp="1"/>
          </p:cNvSpPr>
          <p:nvPr>
            <p:ph type="body" sz="quarter" idx="10" hasCustomPrompt="1"/>
          </p:nvPr>
        </p:nvSpPr>
        <p:spPr>
          <a:xfrm>
            <a:off x="1558926" y="2799339"/>
            <a:ext cx="2626994" cy="2605782"/>
          </a:xfrm>
          <a:prstGeom prst="rect">
            <a:avLst/>
          </a:prstGeom>
        </p:spPr>
        <p:txBody>
          <a:bodyPr lIns="0" tIns="0" rIns="0" bIns="0"/>
          <a:lstStyle>
            <a:lvl1pPr marL="0" indent="0" algn="ctr">
              <a:buFontTx/>
              <a:buNone/>
              <a:defRPr sz="2000"/>
            </a:lvl1pPr>
            <a:lvl2pPr algn="ctr">
              <a:defRPr/>
            </a:lvl2pPr>
            <a:lvl3pPr algn="ctr">
              <a:defRPr/>
            </a:lvl3pPr>
            <a:lvl4pPr algn="ctr">
              <a:defRPr/>
            </a:lvl4pPr>
            <a:lvl5pPr algn="ctr">
              <a:defRPr/>
            </a:lvl5pPr>
          </a:lstStyle>
          <a:p>
            <a:pPr lvl="0"/>
            <a:r>
              <a:rPr lang="en-US"/>
              <a:t>Insert quote #1</a:t>
            </a:r>
          </a:p>
        </p:txBody>
      </p:sp>
      <p:sp>
        <p:nvSpPr>
          <p:cNvPr id="18" name="Text Placeholder 16">
            <a:extLst>
              <a:ext uri="{FF2B5EF4-FFF2-40B4-BE49-F238E27FC236}">
                <a16:creationId xmlns:a16="http://schemas.microsoft.com/office/drawing/2014/main" id="{83B4B7D8-D730-FE22-AFAD-4F32843E0235}"/>
              </a:ext>
            </a:extLst>
          </p:cNvPr>
          <p:cNvSpPr>
            <a:spLocks noGrp="1"/>
          </p:cNvSpPr>
          <p:nvPr>
            <p:ph type="body" sz="quarter" idx="11" hasCustomPrompt="1"/>
          </p:nvPr>
        </p:nvSpPr>
        <p:spPr>
          <a:xfrm>
            <a:off x="4790973" y="2799339"/>
            <a:ext cx="2626994" cy="2605782"/>
          </a:xfrm>
          <a:prstGeom prst="rect">
            <a:avLst/>
          </a:prstGeom>
        </p:spPr>
        <p:txBody>
          <a:bodyPr lIns="0" tIns="0" rIns="0" bIns="0"/>
          <a:lstStyle>
            <a:lvl1pPr marL="0" indent="0" algn="ctr">
              <a:buFontTx/>
              <a:buNone/>
              <a:defRPr sz="2000"/>
            </a:lvl1pPr>
            <a:lvl2pPr algn="ctr">
              <a:defRPr/>
            </a:lvl2pPr>
            <a:lvl3pPr algn="ctr">
              <a:defRPr/>
            </a:lvl3pPr>
            <a:lvl4pPr algn="ctr">
              <a:defRPr/>
            </a:lvl4pPr>
            <a:lvl5pPr algn="ctr">
              <a:defRPr/>
            </a:lvl5pPr>
          </a:lstStyle>
          <a:p>
            <a:pPr lvl="0"/>
            <a:r>
              <a:rPr lang="en-US"/>
              <a:t>Insert quote #2</a:t>
            </a:r>
          </a:p>
        </p:txBody>
      </p:sp>
      <p:sp>
        <p:nvSpPr>
          <p:cNvPr id="20" name="Text Placeholder 16">
            <a:extLst>
              <a:ext uri="{FF2B5EF4-FFF2-40B4-BE49-F238E27FC236}">
                <a16:creationId xmlns:a16="http://schemas.microsoft.com/office/drawing/2014/main" id="{659422E5-A9F9-00F1-8CCC-F967258C82AB}"/>
              </a:ext>
            </a:extLst>
          </p:cNvPr>
          <p:cNvSpPr>
            <a:spLocks noGrp="1"/>
          </p:cNvSpPr>
          <p:nvPr>
            <p:ph type="body" sz="quarter" idx="12" hasCustomPrompt="1"/>
          </p:nvPr>
        </p:nvSpPr>
        <p:spPr>
          <a:xfrm>
            <a:off x="8041006" y="2799339"/>
            <a:ext cx="2626994" cy="2605782"/>
          </a:xfrm>
          <a:prstGeom prst="rect">
            <a:avLst/>
          </a:prstGeom>
        </p:spPr>
        <p:txBody>
          <a:bodyPr lIns="0" tIns="0" rIns="0" bIns="0"/>
          <a:lstStyle>
            <a:lvl1pPr marL="0" indent="0" algn="ctr">
              <a:buFontTx/>
              <a:buNone/>
              <a:defRPr sz="2000"/>
            </a:lvl1pPr>
            <a:lvl2pPr algn="ctr">
              <a:defRPr/>
            </a:lvl2pPr>
            <a:lvl3pPr algn="ctr">
              <a:defRPr/>
            </a:lvl3pPr>
            <a:lvl4pPr algn="ctr">
              <a:defRPr/>
            </a:lvl4pPr>
            <a:lvl5pPr algn="ctr">
              <a:defRPr/>
            </a:lvl5pPr>
          </a:lstStyle>
          <a:p>
            <a:pPr lvl="0"/>
            <a:r>
              <a:rPr lang="en-US"/>
              <a:t>Insert quote #3</a:t>
            </a:r>
          </a:p>
        </p:txBody>
      </p:sp>
      <p:sp>
        <p:nvSpPr>
          <p:cNvPr id="5" name="Slide Number Placeholder 5">
            <a:extLst>
              <a:ext uri="{FF2B5EF4-FFF2-40B4-BE49-F238E27FC236}">
                <a16:creationId xmlns:a16="http://schemas.microsoft.com/office/drawing/2014/main" id="{E142CE8D-D9D5-0624-5A03-EE7857FADBB0}"/>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bg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TextBox 5" descr="Copyright_box&#10;">
            <a:extLst>
              <a:ext uri="{FF2B5EF4-FFF2-40B4-BE49-F238E27FC236}">
                <a16:creationId xmlns:a16="http://schemas.microsoft.com/office/drawing/2014/main" id="{9FC24815-4DA6-E004-F081-A00C452EFE7A}"/>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solidFill>
                  <a:schemeClr val="bg1"/>
                </a:solidFill>
                <a:latin typeface="+mn-lt"/>
              </a:rPr>
              <a:t>© 2023 CGI Inc</a:t>
            </a:r>
            <a:r>
              <a:rPr lang="en-CA" sz="1000" dirty="0">
                <a:solidFill>
                  <a:schemeClr val="bg1"/>
                </a:solidFill>
                <a:latin typeface="+mn-lt"/>
              </a:rPr>
              <a:t>.</a:t>
            </a:r>
            <a:endParaRPr lang="en-CA"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27123652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Quote 2 -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A9BA93-4AA3-5912-DBE9-4FE3FC5E96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16">
            <a:extLst>
              <a:ext uri="{FF2B5EF4-FFF2-40B4-BE49-F238E27FC236}">
                <a16:creationId xmlns:a16="http://schemas.microsoft.com/office/drawing/2014/main" id="{8B4DED12-5F8F-114D-8929-4E93BA2BBD5A}"/>
              </a:ext>
            </a:extLst>
          </p:cNvPr>
          <p:cNvSpPr>
            <a:spLocks noGrp="1"/>
          </p:cNvSpPr>
          <p:nvPr>
            <p:ph type="body" sz="quarter" idx="11" hasCustomPrompt="1"/>
          </p:nvPr>
        </p:nvSpPr>
        <p:spPr>
          <a:xfrm>
            <a:off x="6557962" y="1899096"/>
            <a:ext cx="4110038" cy="3506025"/>
          </a:xfrm>
          <a:prstGeom prst="rect">
            <a:avLst/>
          </a:prstGeom>
        </p:spPr>
        <p:txBody>
          <a:bodyPr lIns="0" tIns="0" rIns="0" bIns="0"/>
          <a:lstStyle>
            <a:lvl1pPr marL="0" indent="0" algn="ctr">
              <a:buFontTx/>
              <a:buNone/>
              <a:defRPr sz="2400"/>
            </a:lvl1pPr>
            <a:lvl2pPr algn="ctr">
              <a:defRPr/>
            </a:lvl2pPr>
            <a:lvl3pPr algn="ctr">
              <a:defRPr/>
            </a:lvl3pPr>
            <a:lvl4pPr algn="ctr">
              <a:defRPr/>
            </a:lvl4pPr>
            <a:lvl5pPr algn="ctr">
              <a:defRPr/>
            </a:lvl5pPr>
          </a:lstStyle>
          <a:p>
            <a:pPr lvl="0"/>
            <a:r>
              <a:rPr lang="en-US"/>
              <a:t>“Insert quote #2”</a:t>
            </a:r>
          </a:p>
        </p:txBody>
      </p:sp>
      <p:sp>
        <p:nvSpPr>
          <p:cNvPr id="12" name="Text Placeholder 16">
            <a:extLst>
              <a:ext uri="{FF2B5EF4-FFF2-40B4-BE49-F238E27FC236}">
                <a16:creationId xmlns:a16="http://schemas.microsoft.com/office/drawing/2014/main" id="{2B50BD67-BEEA-C1D2-0BEA-0F96E31ED110}"/>
              </a:ext>
            </a:extLst>
          </p:cNvPr>
          <p:cNvSpPr>
            <a:spLocks noGrp="1"/>
          </p:cNvSpPr>
          <p:nvPr>
            <p:ph type="body" sz="quarter" idx="12" hasCustomPrompt="1"/>
          </p:nvPr>
        </p:nvSpPr>
        <p:spPr>
          <a:xfrm>
            <a:off x="1558925" y="1899096"/>
            <a:ext cx="4110038" cy="3506025"/>
          </a:xfrm>
          <a:prstGeom prst="rect">
            <a:avLst/>
          </a:prstGeom>
        </p:spPr>
        <p:txBody>
          <a:bodyPr lIns="0" tIns="0" rIns="0" bIns="0"/>
          <a:lstStyle>
            <a:lvl1pPr marL="0" indent="0" algn="ctr">
              <a:buFontTx/>
              <a:buNone/>
              <a:defRPr sz="2400"/>
            </a:lvl1pPr>
            <a:lvl2pPr algn="ctr">
              <a:defRPr/>
            </a:lvl2pPr>
            <a:lvl3pPr algn="ctr">
              <a:defRPr/>
            </a:lvl3pPr>
            <a:lvl4pPr algn="ctr">
              <a:defRPr/>
            </a:lvl4pPr>
            <a:lvl5pPr algn="ctr">
              <a:defRPr/>
            </a:lvl5pPr>
          </a:lstStyle>
          <a:p>
            <a:pPr lvl="0"/>
            <a:r>
              <a:rPr lang="en-US"/>
              <a:t>“Insert quote #1”</a:t>
            </a:r>
          </a:p>
        </p:txBody>
      </p:sp>
      <p:sp>
        <p:nvSpPr>
          <p:cNvPr id="13" name="Titre 1">
            <a:extLst>
              <a:ext uri="{FF2B5EF4-FFF2-40B4-BE49-F238E27FC236}">
                <a16:creationId xmlns:a16="http://schemas.microsoft.com/office/drawing/2014/main" id="{75FCFC5B-B2C8-3D53-782C-1DB1E14D2C01}"/>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Title</a:t>
            </a:r>
          </a:p>
        </p:txBody>
      </p:sp>
      <p:sp>
        <p:nvSpPr>
          <p:cNvPr id="2" name="Slide Number Placeholder 5">
            <a:extLst>
              <a:ext uri="{FF2B5EF4-FFF2-40B4-BE49-F238E27FC236}">
                <a16:creationId xmlns:a16="http://schemas.microsoft.com/office/drawing/2014/main" id="{B77C09F3-F38C-22DA-4442-040BB9F68F8B}"/>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3" name="TextBox 2" descr="Copyright_box&#10;">
            <a:extLst>
              <a:ext uri="{FF2B5EF4-FFF2-40B4-BE49-F238E27FC236}">
                <a16:creationId xmlns:a16="http://schemas.microsoft.com/office/drawing/2014/main" id="{F4985808-53F0-3C23-F21C-C94ABA07F5FE}"/>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latin typeface="+mn-lt"/>
              </a:rPr>
              <a:t>© 2023 CGI Inc</a:t>
            </a:r>
            <a:r>
              <a:rPr lang="en-CA" sz="1000" dirty="0">
                <a:latin typeface="+mn-lt"/>
              </a:rPr>
              <a:t>.</a:t>
            </a:r>
            <a:endParaRPr lang="en-CA" sz="1000" b="0" i="0" u="none" dirty="0">
              <a:solidFill>
                <a:schemeClr val="tx1"/>
              </a:solidFill>
              <a:latin typeface="+mn-lt"/>
              <a:cs typeface="Arial" pitchFamily="34" charset="0"/>
            </a:endParaRPr>
          </a:p>
        </p:txBody>
      </p:sp>
    </p:spTree>
    <p:extLst>
      <p:ext uri="{BB962C8B-B14F-4D97-AF65-F5344CB8AC3E}">
        <p14:creationId xmlns:p14="http://schemas.microsoft.com/office/powerpoint/2010/main" val="32397652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Quote 2 - 3 ">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62ED8E0-27FB-E16E-FEC8-DAF6458CE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Placeholder 16">
            <a:extLst>
              <a:ext uri="{FF2B5EF4-FFF2-40B4-BE49-F238E27FC236}">
                <a16:creationId xmlns:a16="http://schemas.microsoft.com/office/drawing/2014/main" id="{37C4E77A-8293-8B0A-2013-57B00A043F04}"/>
              </a:ext>
            </a:extLst>
          </p:cNvPr>
          <p:cNvSpPr>
            <a:spLocks noGrp="1"/>
          </p:cNvSpPr>
          <p:nvPr>
            <p:ph type="body" sz="quarter" idx="10" hasCustomPrompt="1"/>
          </p:nvPr>
        </p:nvSpPr>
        <p:spPr>
          <a:xfrm>
            <a:off x="1558926" y="1899096"/>
            <a:ext cx="2626994" cy="3506025"/>
          </a:xfrm>
          <a:prstGeom prst="rect">
            <a:avLst/>
          </a:prstGeom>
        </p:spPr>
        <p:txBody>
          <a:bodyPr lIns="0" tIns="0" rIns="0" bIns="0"/>
          <a:lstStyle>
            <a:lvl1pPr marL="0" indent="0" algn="ctr">
              <a:buFontTx/>
              <a:buNone/>
              <a:defRPr sz="2000"/>
            </a:lvl1pPr>
            <a:lvl2pPr algn="ctr">
              <a:defRPr/>
            </a:lvl2pPr>
            <a:lvl3pPr algn="ctr">
              <a:defRPr/>
            </a:lvl3pPr>
            <a:lvl4pPr algn="ctr">
              <a:defRPr/>
            </a:lvl4pPr>
            <a:lvl5pPr algn="ctr">
              <a:defRPr/>
            </a:lvl5pPr>
          </a:lstStyle>
          <a:p>
            <a:pPr lvl="0"/>
            <a:r>
              <a:rPr lang="en-US"/>
              <a:t>“Insert quote #1”</a:t>
            </a:r>
          </a:p>
        </p:txBody>
      </p:sp>
      <p:sp>
        <p:nvSpPr>
          <p:cNvPr id="15" name="Text Placeholder 16">
            <a:extLst>
              <a:ext uri="{FF2B5EF4-FFF2-40B4-BE49-F238E27FC236}">
                <a16:creationId xmlns:a16="http://schemas.microsoft.com/office/drawing/2014/main" id="{76746897-60E6-0AFF-1BF7-A2C878BE5A87}"/>
              </a:ext>
            </a:extLst>
          </p:cNvPr>
          <p:cNvSpPr>
            <a:spLocks noGrp="1"/>
          </p:cNvSpPr>
          <p:nvPr>
            <p:ph type="body" sz="quarter" idx="11" hasCustomPrompt="1"/>
          </p:nvPr>
        </p:nvSpPr>
        <p:spPr>
          <a:xfrm>
            <a:off x="4790973" y="1899096"/>
            <a:ext cx="2626994" cy="3506025"/>
          </a:xfrm>
          <a:prstGeom prst="rect">
            <a:avLst/>
          </a:prstGeom>
        </p:spPr>
        <p:txBody>
          <a:bodyPr lIns="0" tIns="0" rIns="0" bIns="0"/>
          <a:lstStyle>
            <a:lvl1pPr marL="0" indent="0" algn="ctr">
              <a:buFontTx/>
              <a:buNone/>
              <a:defRPr sz="2000"/>
            </a:lvl1pPr>
            <a:lvl2pPr algn="ctr">
              <a:defRPr/>
            </a:lvl2pPr>
            <a:lvl3pPr algn="ctr">
              <a:defRPr/>
            </a:lvl3pPr>
            <a:lvl4pPr algn="ctr">
              <a:defRPr/>
            </a:lvl4pPr>
            <a:lvl5pPr algn="ctr">
              <a:defRPr/>
            </a:lvl5pPr>
          </a:lstStyle>
          <a:p>
            <a:pPr lvl="0"/>
            <a:r>
              <a:rPr lang="en-US"/>
              <a:t>“Insert quote #2”</a:t>
            </a:r>
          </a:p>
        </p:txBody>
      </p:sp>
      <p:sp>
        <p:nvSpPr>
          <p:cNvPr id="16" name="Text Placeholder 16">
            <a:extLst>
              <a:ext uri="{FF2B5EF4-FFF2-40B4-BE49-F238E27FC236}">
                <a16:creationId xmlns:a16="http://schemas.microsoft.com/office/drawing/2014/main" id="{45B2826C-81E9-A193-13C0-2DFAA18D2096}"/>
              </a:ext>
            </a:extLst>
          </p:cNvPr>
          <p:cNvSpPr>
            <a:spLocks noGrp="1"/>
          </p:cNvSpPr>
          <p:nvPr>
            <p:ph type="body" sz="quarter" idx="12" hasCustomPrompt="1"/>
          </p:nvPr>
        </p:nvSpPr>
        <p:spPr>
          <a:xfrm>
            <a:off x="8041006" y="1899096"/>
            <a:ext cx="2626994" cy="3506025"/>
          </a:xfrm>
          <a:prstGeom prst="rect">
            <a:avLst/>
          </a:prstGeom>
        </p:spPr>
        <p:txBody>
          <a:bodyPr lIns="0" tIns="0" rIns="0" bIns="0"/>
          <a:lstStyle>
            <a:lvl1pPr marL="0" indent="0" algn="ctr">
              <a:buFontTx/>
              <a:buNone/>
              <a:defRPr sz="2000"/>
            </a:lvl1pPr>
            <a:lvl2pPr algn="ctr">
              <a:defRPr/>
            </a:lvl2pPr>
            <a:lvl3pPr algn="ctr">
              <a:defRPr/>
            </a:lvl3pPr>
            <a:lvl4pPr algn="ctr">
              <a:defRPr/>
            </a:lvl4pPr>
            <a:lvl5pPr algn="ctr">
              <a:defRPr/>
            </a:lvl5pPr>
          </a:lstStyle>
          <a:p>
            <a:pPr lvl="0"/>
            <a:r>
              <a:rPr lang="en-US"/>
              <a:t>“Insert quote #3”</a:t>
            </a:r>
          </a:p>
        </p:txBody>
      </p:sp>
      <p:sp>
        <p:nvSpPr>
          <p:cNvPr id="19" name="Titre 1">
            <a:extLst>
              <a:ext uri="{FF2B5EF4-FFF2-40B4-BE49-F238E27FC236}">
                <a16:creationId xmlns:a16="http://schemas.microsoft.com/office/drawing/2014/main" id="{F4AC3090-1065-56A8-156E-F403E7BB02D9}"/>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Title</a:t>
            </a:r>
          </a:p>
        </p:txBody>
      </p:sp>
      <p:sp>
        <p:nvSpPr>
          <p:cNvPr id="2" name="Slide Number Placeholder 5">
            <a:extLst>
              <a:ext uri="{FF2B5EF4-FFF2-40B4-BE49-F238E27FC236}">
                <a16:creationId xmlns:a16="http://schemas.microsoft.com/office/drawing/2014/main" id="{1E4D1511-4D2C-7F5B-F9DD-0C7068DAAA28}"/>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3" name="TextBox 2" descr="Copyright_box&#10;">
            <a:extLst>
              <a:ext uri="{FF2B5EF4-FFF2-40B4-BE49-F238E27FC236}">
                <a16:creationId xmlns:a16="http://schemas.microsoft.com/office/drawing/2014/main" id="{F50F6513-85F5-80F6-73FC-63C8A1A9E68D}"/>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latin typeface="+mn-lt"/>
              </a:rPr>
              <a:t>© 2023 CGI Inc</a:t>
            </a:r>
            <a:r>
              <a:rPr lang="en-CA" sz="1000" dirty="0">
                <a:latin typeface="+mn-lt"/>
              </a:rPr>
              <a:t>.</a:t>
            </a:r>
            <a:endParaRPr lang="en-CA" sz="1000" b="0" i="0" u="none" dirty="0">
              <a:solidFill>
                <a:schemeClr val="tx1"/>
              </a:solidFill>
              <a:latin typeface="+mn-lt"/>
              <a:cs typeface="Arial" pitchFamily="34" charset="0"/>
            </a:endParaRPr>
          </a:p>
        </p:txBody>
      </p:sp>
    </p:spTree>
    <p:extLst>
      <p:ext uri="{BB962C8B-B14F-4D97-AF65-F5344CB8AC3E}">
        <p14:creationId xmlns:p14="http://schemas.microsoft.com/office/powerpoint/2010/main" val="267458287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tabLst/>
              <a:defRPr sz="1600"/>
            </a:lvl1pPr>
          </a:lstStyle>
          <a:p>
            <a:pPr algn="l"/>
            <a:r>
              <a:rPr lang="en-GB"/>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12700" marR="0" lvl="0" indent="-1270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a:t>Agenda item 4</a:t>
            </a:r>
            <a:endParaRPr lang="en-CA"/>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tabLst/>
              <a:defRPr sz="1600"/>
            </a:lvl1pPr>
          </a:lstStyle>
          <a:p>
            <a:pPr algn="l"/>
            <a:r>
              <a:rPr lang="en-GB"/>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a:off x="1758462" y="3891020"/>
            <a:ext cx="0" cy="0"/>
          </a:xfrm>
          <a:prstGeom prst="rect">
            <a:avLst/>
          </a:prstGeom>
        </p:spPr>
        <p:txBody>
          <a:bodyPr vert="horz" wrap="none" lIns="0" tIns="0" rIns="0" bIns="0" rtlCol="0" anchor="t" anchorCtr="0">
            <a:noAutofit/>
          </a:bodyPr>
          <a:lstStyle/>
          <a:p>
            <a:pPr algn="l"/>
            <a:endParaRPr lang="en-CA" dirty="0"/>
          </a:p>
        </p:txBody>
      </p:sp>
      <p:sp>
        <p:nvSpPr>
          <p:cNvPr id="2" name="Slide Number Placeholder 5">
            <a:extLst>
              <a:ext uri="{FF2B5EF4-FFF2-40B4-BE49-F238E27FC236}">
                <a16:creationId xmlns:a16="http://schemas.microsoft.com/office/drawing/2014/main" id="{C77FE319-EC7E-5162-F2A9-0567413FAF99}"/>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10282699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6763" y="684000"/>
            <a:ext cx="10658475" cy="576262"/>
          </a:xfrm>
          <a:prstGeom prst="rect">
            <a:avLst/>
          </a:prstGeom>
        </p:spPr>
        <p:txBody>
          <a:bodyPr vert="horz" lIns="0" tIns="0" rIns="0" bIns="0" rtlCol="0" anchor="t" anchorCtr="0">
            <a:noAutofit/>
          </a:bodyPr>
          <a:lstStyle/>
          <a:p>
            <a:r>
              <a:rPr lang="en-US" noProof="0"/>
              <a:t>Click to edit Master title style</a:t>
            </a:r>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5">
            <a:extLst>
              <a:ext uri="{FF2B5EF4-FFF2-40B4-BE49-F238E27FC236}">
                <a16:creationId xmlns:a16="http://schemas.microsoft.com/office/drawing/2014/main" id="{7AFE03EC-561C-9A2E-49EE-D8FEA025DADE}"/>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59543652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1" y="3469200"/>
            <a:ext cx="6135291" cy="3429000"/>
          </a:xfrm>
          <a:prstGeom prst="rect">
            <a:avLst/>
          </a:prstGeom>
          <a:gradFill flip="none" rotWithShape="1">
            <a:gsLst>
              <a:gs pos="60000">
                <a:srgbClr val="A82465"/>
              </a:gs>
              <a:gs pos="0">
                <a:srgbClr val="E31937"/>
              </a:gs>
              <a:gs pos="100000">
                <a:srgbClr val="5236AB"/>
              </a:gs>
            </a:gsLst>
            <a:lin ang="1080000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anose="020B0604020202020204" pitchFamily="34" charset="0"/>
              <a:buNone/>
              <a:defRPr sz="2000">
                <a:solidFill>
                  <a:schemeClr val="tx1"/>
                </a:solidFill>
              </a:defRPr>
            </a:lvl1pPr>
            <a:lvl2pPr algn="l">
              <a:buClr>
                <a:srgbClr val="000000"/>
              </a:buClr>
              <a:buFont typeface="Arial" panose="020B0604020202020204" pitchFamily="34" charset="0"/>
              <a:buChar char="•"/>
              <a:defRPr sz="1800">
                <a:solidFill>
                  <a:schemeClr val="tx1"/>
                </a:solidFill>
              </a:defRPr>
            </a:lvl2pPr>
            <a:lvl3pPr algn="l">
              <a:buClr>
                <a:srgbClr val="000000"/>
              </a:buClr>
              <a:buFont typeface="Arial" panose="020B0604020202020204" pitchFamily="34" charset="0"/>
              <a:buChar char="–"/>
              <a:defRPr lang="en-US" sz="1400" kern="1200" dirty="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890" y="0"/>
            <a:ext cx="6134400"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ts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Title</a:t>
            </a:r>
            <a:endParaRPr lang="en-US"/>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Text</a:t>
            </a:r>
          </a:p>
        </p:txBody>
      </p:sp>
      <p:sp>
        <p:nvSpPr>
          <p:cNvPr id="2" name="Slide Number Placeholder 5">
            <a:extLst>
              <a:ext uri="{FF2B5EF4-FFF2-40B4-BE49-F238E27FC236}">
                <a16:creationId xmlns:a16="http://schemas.microsoft.com/office/drawing/2014/main" id="{8BD4CDA6-8C3F-5662-C7D7-FAE6F128C93E}"/>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3" name="TextBox 2" descr="Copyright_box&#10;">
            <a:extLst>
              <a:ext uri="{FF2B5EF4-FFF2-40B4-BE49-F238E27FC236}">
                <a16:creationId xmlns:a16="http://schemas.microsoft.com/office/drawing/2014/main" id="{2EE59DED-40EF-0C7A-7EC3-E1C79F099CE4}"/>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solidFill>
                  <a:schemeClr val="bg1"/>
                </a:solidFill>
                <a:latin typeface="+mn-lt"/>
              </a:rPr>
              <a:t>© 2023 CGI Inc</a:t>
            </a:r>
            <a:r>
              <a:rPr lang="en-CA" sz="1000" dirty="0">
                <a:solidFill>
                  <a:schemeClr val="bg1"/>
                </a:solidFill>
                <a:latin typeface="+mn-lt"/>
              </a:rPr>
              <a:t>.</a:t>
            </a:r>
            <a:endParaRPr lang="en-CA"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424246447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27713"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add title</a:t>
            </a:r>
            <a:endParaRPr lang="en-US"/>
          </a:p>
        </p:txBody>
      </p:sp>
      <p:sp>
        <p:nvSpPr>
          <p:cNvPr id="2" name="Slide Number Placeholder 5">
            <a:extLst>
              <a:ext uri="{FF2B5EF4-FFF2-40B4-BE49-F238E27FC236}">
                <a16:creationId xmlns:a16="http://schemas.microsoft.com/office/drawing/2014/main" id="{9F3E0A0D-4C61-7951-5326-1392F6DE9956}"/>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bg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68558779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8463E-6F5A-C34E-9F76-CF7CF438D3F3}"/>
              </a:ext>
            </a:extLst>
          </p:cNvPr>
          <p:cNvSpPr/>
          <p:nvPr userDrawn="1"/>
        </p:nvSpPr>
        <p:spPr bwMode="gray">
          <a:xfrm>
            <a:off x="0" y="0"/>
            <a:ext cx="12196800" cy="32148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7B4D4F43-FCC4-7940-BF26-80BC3EFA5D28}"/>
              </a:ext>
            </a:extLst>
          </p:cNvPr>
          <p:cNvSpPr>
            <a:spLocks noGrp="1"/>
          </p:cNvSpPr>
          <p:nvPr>
            <p:ph type="body" sz="quarter" idx="19" hasCustomPrompt="1"/>
          </p:nvPr>
        </p:nvSpPr>
        <p:spPr bwMode="white">
          <a:xfrm>
            <a:off x="766763" y="713658"/>
            <a:ext cx="10658475" cy="1873625"/>
          </a:xfrm>
          <a:prstGeom prst="rect">
            <a:avLst/>
          </a:prstGeom>
        </p:spPr>
        <p:txBody>
          <a:bodyPr lIns="0" tIns="0" rIns="0" bIns="0"/>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p>
        </p:txBody>
      </p:sp>
      <p:sp>
        <p:nvSpPr>
          <p:cNvPr id="6" name="Text Placeholder 7">
            <a:extLst>
              <a:ext uri="{FF2B5EF4-FFF2-40B4-BE49-F238E27FC236}">
                <a16:creationId xmlns:a16="http://schemas.microsoft.com/office/drawing/2014/main" id="{8B55AD79-E89E-F94C-8E6E-47E81BAAFE81}"/>
              </a:ext>
            </a:extLst>
          </p:cNvPr>
          <p:cNvSpPr>
            <a:spLocks noGrp="1"/>
          </p:cNvSpPr>
          <p:nvPr>
            <p:ph type="body" sz="quarter" idx="20" hasCustomPrompt="1"/>
          </p:nvPr>
        </p:nvSpPr>
        <p:spPr>
          <a:xfrm>
            <a:off x="766763" y="3429000"/>
            <a:ext cx="3060700" cy="2663825"/>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Insert text here</a:t>
            </a:r>
          </a:p>
        </p:txBody>
      </p:sp>
      <p:sp>
        <p:nvSpPr>
          <p:cNvPr id="7" name="Text Placeholder 7">
            <a:extLst>
              <a:ext uri="{FF2B5EF4-FFF2-40B4-BE49-F238E27FC236}">
                <a16:creationId xmlns:a16="http://schemas.microsoft.com/office/drawing/2014/main" id="{490C4A5E-806F-B449-9FC2-674DB43D3774}"/>
              </a:ext>
            </a:extLst>
          </p:cNvPr>
          <p:cNvSpPr>
            <a:spLocks noGrp="1"/>
          </p:cNvSpPr>
          <p:nvPr>
            <p:ph type="body" sz="quarter" idx="21" hasCustomPrompt="1"/>
          </p:nvPr>
        </p:nvSpPr>
        <p:spPr>
          <a:xfrm>
            <a:off x="8401050" y="3429000"/>
            <a:ext cx="3024188"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Insert text here</a:t>
            </a:r>
          </a:p>
        </p:txBody>
      </p:sp>
      <p:sp>
        <p:nvSpPr>
          <p:cNvPr id="8" name="Text Placeholder 7">
            <a:extLst>
              <a:ext uri="{FF2B5EF4-FFF2-40B4-BE49-F238E27FC236}">
                <a16:creationId xmlns:a16="http://schemas.microsoft.com/office/drawing/2014/main" id="{2BA1CE38-9517-C04D-BD3C-785CE4AAB523}"/>
              </a:ext>
            </a:extLst>
          </p:cNvPr>
          <p:cNvSpPr>
            <a:spLocks noGrp="1"/>
          </p:cNvSpPr>
          <p:nvPr>
            <p:ph type="body" sz="quarter" idx="22" hasCustomPrompt="1"/>
          </p:nvPr>
        </p:nvSpPr>
        <p:spPr>
          <a:xfrm>
            <a:off x="4583113" y="3429000"/>
            <a:ext cx="3025776"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Insert text here</a:t>
            </a:r>
          </a:p>
        </p:txBody>
      </p:sp>
      <p:sp>
        <p:nvSpPr>
          <p:cNvPr id="2" name="Slide Number Placeholder 5">
            <a:extLst>
              <a:ext uri="{FF2B5EF4-FFF2-40B4-BE49-F238E27FC236}">
                <a16:creationId xmlns:a16="http://schemas.microsoft.com/office/drawing/2014/main" id="{A387CE84-CE4C-FB63-1C1E-101D5CC847FC}"/>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20264697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dirty="0"/>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a:t>Name </a:t>
            </a:r>
            <a:r>
              <a:rPr lang="en-CA" err="1"/>
              <a:t>Lastname</a:t>
            </a:r>
            <a:endParaRPr lang="en-CA"/>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3" name="ZoneTexte 2">
            <a:extLst>
              <a:ext uri="{FF2B5EF4-FFF2-40B4-BE49-F238E27FC236}">
                <a16:creationId xmlns:a16="http://schemas.microsoft.com/office/drawing/2014/main" id="{61B21103-E2FC-9A4F-B1FC-101DCF00FDC0}"/>
              </a:ext>
            </a:extLst>
          </p:cNvPr>
          <p:cNvSpPr txBox="1"/>
          <p:nvPr userDrawn="1"/>
        </p:nvSpPr>
        <p:spPr>
          <a:xfrm>
            <a:off x="12708835" y="1311965"/>
            <a:ext cx="0" cy="0"/>
          </a:xfrm>
          <a:prstGeom prst="rect">
            <a:avLst/>
          </a:prstGeom>
        </p:spPr>
        <p:txBody>
          <a:bodyPr vert="horz" wrap="none" lIns="0" tIns="0" rIns="0" bIns="0" rtlCol="0" anchor="t" anchorCtr="0">
            <a:noAutofit/>
          </a:bodyPr>
          <a:lstStyle/>
          <a:p>
            <a:pPr algn="l"/>
            <a:endParaRPr lang="en-CA" dirty="0"/>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Resume</a:t>
            </a:r>
          </a:p>
        </p:txBody>
      </p:sp>
      <p:sp>
        <p:nvSpPr>
          <p:cNvPr id="2" name="Slide Number Placeholder 5">
            <a:extLst>
              <a:ext uri="{FF2B5EF4-FFF2-40B4-BE49-F238E27FC236}">
                <a16:creationId xmlns:a16="http://schemas.microsoft.com/office/drawing/2014/main" id="{B8173EF8-0237-2942-BBA6-E7723DBFAF74}"/>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000233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760278" y="615621"/>
            <a:ext cx="4573587" cy="2494717"/>
          </a:xfrm>
          <a:prstGeom prst="rect">
            <a:avLst/>
          </a:prstGeom>
        </p:spPr>
        <p:txBody>
          <a:bodyPr vert="horz" lIns="0" tIns="0" rIns="0" bIns="0" rtlCol="0" anchor="t" anchorCtr="0">
            <a:noAutofit/>
          </a:bodyPr>
          <a:lstStyle>
            <a:lvl1pPr>
              <a:defRPr sz="4800"/>
            </a:lvl1p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573587" cy="2663825"/>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7762128"/>
      </p:ext>
    </p:extLst>
  </p:cSld>
  <p:clrMapOvr>
    <a:masterClrMapping/>
  </p:clrMapOvr>
  <p:extLst>
    <p:ext uri="{DCECCB84-F9BA-43D5-87BE-67443E8EF086}">
      <p15:sldGuideLst xmlns:p15="http://schemas.microsoft.com/office/powerpoint/2012/main"/>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dirty="0"/>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ts val="0"/>
              </a:spcBef>
              <a:buNone/>
              <a:defRPr sz="2800" b="0">
                <a:solidFill>
                  <a:schemeClr val="bg2"/>
                </a:solidFill>
              </a:defRPr>
            </a:lvl1pPr>
            <a:lvl4pPr marL="1371600" indent="0">
              <a:buNone/>
              <a:defRPr/>
            </a:lvl4pPr>
          </a:lstStyle>
          <a:p>
            <a:pPr lvl="0"/>
            <a:r>
              <a:rPr lang="en-CA"/>
              <a:t>Name </a:t>
            </a:r>
            <a:r>
              <a:rPr lang="en-CA" err="1"/>
              <a:t>Lastname</a:t>
            </a:r>
            <a:endParaRPr lang="en-CA"/>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a:t>Role description</a:t>
            </a:r>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a:t>Skills</a:t>
            </a: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a:t>Resume</a:t>
            </a:r>
          </a:p>
        </p:txBody>
      </p:sp>
      <p:sp>
        <p:nvSpPr>
          <p:cNvPr id="2" name="Slide Number Placeholder 5">
            <a:extLst>
              <a:ext uri="{FF2B5EF4-FFF2-40B4-BE49-F238E27FC236}">
                <a16:creationId xmlns:a16="http://schemas.microsoft.com/office/drawing/2014/main" id="{48B2B619-9DBB-F6A8-DCD0-3BEC35656CF0}"/>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3" name="TextBox 2" descr="Copyright_box&#10;">
            <a:extLst>
              <a:ext uri="{FF2B5EF4-FFF2-40B4-BE49-F238E27FC236}">
                <a16:creationId xmlns:a16="http://schemas.microsoft.com/office/drawing/2014/main" id="{ABFBEA24-6A51-003E-708E-117B724434FD}"/>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solidFill>
                  <a:schemeClr val="bg1"/>
                </a:solidFill>
                <a:latin typeface="+mn-lt"/>
              </a:rPr>
              <a:t>© 2023 CGI Inc</a:t>
            </a:r>
            <a:r>
              <a:rPr lang="en-CA" sz="1000" dirty="0">
                <a:solidFill>
                  <a:schemeClr val="bg1"/>
                </a:solidFill>
                <a:latin typeface="+mn-lt"/>
              </a:rPr>
              <a:t>.</a:t>
            </a:r>
            <a:endParaRPr lang="en-CA"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157850394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 name="Slide Number Placeholder 5">
            <a:extLst>
              <a:ext uri="{FF2B5EF4-FFF2-40B4-BE49-F238E27FC236}">
                <a16:creationId xmlns:a16="http://schemas.microsoft.com/office/drawing/2014/main" id="{27D6364C-6797-14EA-2372-788EDDB3DA1D}"/>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4932000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 name="Slide Number Placeholder 5">
            <a:extLst>
              <a:ext uri="{FF2B5EF4-FFF2-40B4-BE49-F238E27FC236}">
                <a16:creationId xmlns:a16="http://schemas.microsoft.com/office/drawing/2014/main" id="{06FBD9C6-B6E7-9951-B583-D2009A20CFDB}"/>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946876567"/>
      </p:ext>
    </p:extLst>
  </p:cSld>
  <p:clrMapOvr>
    <a:overrideClrMapping bg1="lt1" tx1="dk1" bg2="lt2" tx2="dk2" accent1="accent1" accent2="accent2" accent3="accent3" accent4="accent4" accent5="accent5" accent6="accent6" hlink="hlink" folHlink="folHlink"/>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800404"/>
            <a:ext cx="0" cy="0"/>
          </a:xfrm>
          <a:prstGeom prst="rect">
            <a:avLst/>
          </a:prstGeom>
        </p:spPr>
        <p:txBody>
          <a:bodyPr vert="horz" wrap="none" lIns="0" tIns="0" rIns="0" bIns="0" rtlCol="0" anchor="t" anchorCtr="0">
            <a:noAutofit/>
          </a:bodyPr>
          <a:lstStyle/>
          <a:p>
            <a:pPr algn="l"/>
            <a:endParaRPr lang="en-CA" dirty="0"/>
          </a:p>
        </p:txBody>
      </p:sp>
      <p:sp>
        <p:nvSpPr>
          <p:cNvPr id="2" name="Slide Number Placeholder 5">
            <a:extLst>
              <a:ext uri="{FF2B5EF4-FFF2-40B4-BE49-F238E27FC236}">
                <a16:creationId xmlns:a16="http://schemas.microsoft.com/office/drawing/2014/main" id="{857C9F41-8741-30B8-3172-A66EA186E993}"/>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18649307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2" name="Slide Number Placeholder 5">
            <a:extLst>
              <a:ext uri="{FF2B5EF4-FFF2-40B4-BE49-F238E27FC236}">
                <a16:creationId xmlns:a16="http://schemas.microsoft.com/office/drawing/2014/main" id="{84CF8ECD-5C65-E44D-881E-5B045A98DEB1}"/>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03680439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ts val="0"/>
              </a:spcBef>
              <a:buNone/>
              <a:defRPr sz="1200"/>
            </a:lvl1pPr>
          </a:lstStyle>
          <a:p>
            <a:r>
              <a:rPr lang="en-CA" sz="1200" dirty="0">
                <a:cs typeface="Arial" pitchFamily="34" charset="0"/>
              </a:rPr>
              <a:t>Click on the Image icon to change with a new picture located on your computer</a:t>
            </a:r>
            <a:endParaRPr lang="fr-FR" dirty="0"/>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ts val="0"/>
              </a:spcBef>
              <a:buNone/>
              <a:defRPr sz="1200"/>
            </a:lvl1pPr>
          </a:lstStyle>
          <a:p>
            <a:r>
              <a:rPr lang="en-CA" sz="1200" dirty="0">
                <a:cs typeface="Arial" pitchFamily="34" charset="0"/>
              </a:rPr>
              <a:t>Click on the Image icon to change with a new picture located on your computer</a:t>
            </a:r>
            <a:endParaRPr lang="fr-FR" dirty="0"/>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ts val="0"/>
              </a:spcBef>
              <a:buNone/>
              <a:defRPr sz="1200"/>
            </a:lvl1pPr>
          </a:lstStyle>
          <a:p>
            <a:r>
              <a:rPr lang="en-CA" sz="1200" dirty="0">
                <a:cs typeface="Arial" pitchFamily="34" charset="0"/>
              </a:rPr>
              <a:t>Click on the Image icon to change with a new picture located on your computer</a:t>
            </a:r>
            <a:endParaRPr lang="fr-FR" dirty="0"/>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ts val="0"/>
              </a:spcBef>
              <a:buNone/>
              <a:defRPr sz="1200"/>
            </a:lvl1pPr>
          </a:lstStyle>
          <a:p>
            <a:r>
              <a:rPr lang="en-CA" sz="1200" dirty="0">
                <a:cs typeface="Arial" pitchFamily="34" charset="0"/>
              </a:rPr>
              <a:t>Click on the Image icon to change with a new picture located on your computer</a:t>
            </a:r>
            <a:endParaRPr lang="fr-FR" dirty="0"/>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ts val="0"/>
              </a:spcBef>
              <a:buNone/>
              <a:defRPr sz="1200"/>
            </a:lvl1pPr>
          </a:lstStyle>
          <a:p>
            <a:r>
              <a:rPr lang="en-CA" sz="1200" dirty="0">
                <a:cs typeface="Arial" pitchFamily="34" charset="0"/>
              </a:rPr>
              <a:t>Click on the Image icon to change with a new picture located on your computer</a:t>
            </a:r>
            <a:endParaRPr lang="fr-FR" dirty="0"/>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 typeface="Arial" panose="020B0604020202020204" pitchFamily="34" charset="0"/>
              <a:buNone/>
            </a:pPr>
            <a:endParaRPr lang="en-CA" dirty="0"/>
          </a:p>
        </p:txBody>
      </p:sp>
      <p:sp>
        <p:nvSpPr>
          <p:cNvPr id="5" name="Slide Number Placeholder 5">
            <a:extLst>
              <a:ext uri="{FF2B5EF4-FFF2-40B4-BE49-F238E27FC236}">
                <a16:creationId xmlns:a16="http://schemas.microsoft.com/office/drawing/2014/main" id="{98592517-0593-8039-157D-1D50D2105918}"/>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616718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eam + gray background - 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25E7B5-5024-6F41-4380-208734F2FFFB}"/>
              </a:ext>
            </a:extLst>
          </p:cNvPr>
          <p:cNvSpPr txBox="1"/>
          <p:nvPr userDrawn="1"/>
        </p:nvSpPr>
        <p:spPr>
          <a:xfrm>
            <a:off x="0" y="1514502"/>
            <a:ext cx="12192000" cy="4578324"/>
          </a:xfrm>
          <a:prstGeom prst="rect">
            <a:avLst/>
          </a:prstGeom>
          <a:solidFill>
            <a:srgbClr val="F8F8F8"/>
          </a:solidFill>
        </p:spPr>
        <p:txBody>
          <a:bodyPr vert="horz" wrap="square" lIns="0" tIns="0" rIns="0" bIns="0" rtlCol="0" anchor="t" anchorCtr="0">
            <a:normAutofit/>
          </a:bodyPr>
          <a:lstStyle/>
          <a:p>
            <a:pPr algn="l"/>
            <a:endParaRPr lang="en-US" dirty="0"/>
          </a:p>
        </p:txBody>
      </p:sp>
      <p:sp>
        <p:nvSpPr>
          <p:cNvPr id="4" name="TextBox 3">
            <a:extLst>
              <a:ext uri="{FF2B5EF4-FFF2-40B4-BE49-F238E27FC236}">
                <a16:creationId xmlns:a16="http://schemas.microsoft.com/office/drawing/2014/main" id="{1A852871-B74D-F010-9465-235A3DAC738B}"/>
              </a:ext>
            </a:extLst>
          </p:cNvPr>
          <p:cNvSpPr txBox="1"/>
          <p:nvPr userDrawn="1"/>
        </p:nvSpPr>
        <p:spPr>
          <a:xfrm>
            <a:off x="0" y="1514502"/>
            <a:ext cx="12193200" cy="108000"/>
          </a:xfrm>
          <a:prstGeom prst="rect">
            <a:avLst/>
          </a:prstGeom>
          <a:gradFill>
            <a:gsLst>
              <a:gs pos="0">
                <a:srgbClr val="FFCDD2"/>
              </a:gs>
              <a:gs pos="33000">
                <a:srgbClr val="FF6A00"/>
              </a:gs>
              <a:gs pos="66000">
                <a:srgbClr val="E31937"/>
              </a:gs>
              <a:gs pos="100000">
                <a:srgbClr val="991F3D"/>
              </a:gs>
            </a:gsLst>
            <a:lin ang="10800000" scaled="0"/>
          </a:gradFill>
        </p:spPr>
        <p:txBody>
          <a:bodyPr vert="horz" wrap="square" lIns="0" tIns="0" rIns="0" bIns="0" rtlCol="0" anchor="t" anchorCtr="0">
            <a:normAutofit fontScale="40000" lnSpcReduction="20000"/>
          </a:bodyPr>
          <a:lstStyle/>
          <a:p>
            <a:pPr algn="l"/>
            <a:endParaRPr lang="en-US"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noChangeAspect="1"/>
          </p:cNvSpPr>
          <p:nvPr>
            <p:ph type="pic" sz="quarter" idx="12" hasCustomPrompt="1"/>
          </p:nvPr>
        </p:nvSpPr>
        <p:spPr>
          <a:xfrm>
            <a:off x="3576928" y="2057186"/>
            <a:ext cx="1800425" cy="1800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3340923" y="4207772"/>
            <a:ext cx="2272437" cy="472710"/>
          </a:xfrm>
          <a:prstGeom prst="rect">
            <a:avLst/>
          </a:prstGeom>
        </p:spPr>
        <p:txBody>
          <a:bodyPr lIns="0" tIns="0" rIns="0" bIns="0" anchor="b">
            <a:noAutofit/>
          </a:bodyPr>
          <a:lstStyle>
            <a:lvl1pPr marL="0" indent="0" algn="ctr">
              <a:lnSpc>
                <a:spcPct val="90000"/>
              </a:lnSpc>
              <a:spcBef>
                <a:spcPts val="0"/>
              </a:spcBef>
              <a:buNone/>
              <a:defRPr sz="1600" b="1">
                <a:solidFill>
                  <a:schemeClr val="tx1"/>
                </a:solidFill>
              </a:defRPr>
            </a:lvl1pPr>
            <a:lvl4pPr marL="1371600" indent="0">
              <a:buNone/>
              <a:defRPr/>
            </a:lvl4pPr>
          </a:lstStyle>
          <a:p>
            <a:pPr lvl="0"/>
            <a:r>
              <a:rPr lang="en-CA"/>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3340923" y="4835302"/>
            <a:ext cx="2272437" cy="1117442"/>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6659354" y="4202517"/>
            <a:ext cx="2272437" cy="472710"/>
          </a:xfrm>
          <a:prstGeom prst="rect">
            <a:avLst/>
          </a:prstGeom>
        </p:spPr>
        <p:txBody>
          <a:bodyPr lIns="0" tIns="0" rIns="0" bIns="0" anchor="b">
            <a:noAutofit/>
          </a:bodyPr>
          <a:lstStyle>
            <a:lvl1pPr marL="0" indent="0" algn="ctr">
              <a:lnSpc>
                <a:spcPct val="90000"/>
              </a:lnSpc>
              <a:spcBef>
                <a:spcPts val="0"/>
              </a:spcBef>
              <a:buNone/>
              <a:defRPr sz="1600" b="1">
                <a:solidFill>
                  <a:schemeClr val="tx1"/>
                </a:solidFill>
              </a:defRPr>
            </a:lvl1pPr>
            <a:lvl4pPr marL="1371600" indent="0">
              <a:buNone/>
              <a:defRPr/>
            </a:lvl4pPr>
          </a:lstStyle>
          <a:p>
            <a:pPr lvl="0"/>
            <a:r>
              <a:rPr lang="en-CA"/>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6659354" y="4835302"/>
            <a:ext cx="2272437" cy="1117442"/>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5" name="Espace réservé pour une image  5">
            <a:extLst>
              <a:ext uri="{FF2B5EF4-FFF2-40B4-BE49-F238E27FC236}">
                <a16:creationId xmlns:a16="http://schemas.microsoft.com/office/drawing/2014/main" id="{C4DD6532-101B-3EB4-77DA-0AB5BBFD9CB5}"/>
              </a:ext>
            </a:extLst>
          </p:cNvPr>
          <p:cNvSpPr>
            <a:spLocks noGrp="1" noChangeAspect="1"/>
          </p:cNvSpPr>
          <p:nvPr>
            <p:ph type="pic" sz="quarter" idx="33" hasCustomPrompt="1"/>
          </p:nvPr>
        </p:nvSpPr>
        <p:spPr>
          <a:xfrm>
            <a:off x="6895360" y="2057186"/>
            <a:ext cx="1800425" cy="1800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None/>
              <a:defRPr sz="1400"/>
            </a:lvl1pPr>
          </a:lstStyle>
          <a:p>
            <a:r>
              <a:rPr lang="en-CA" sz="1400" dirty="0">
                <a:cs typeface="Arial" pitchFamily="34" charset="0"/>
              </a:rPr>
              <a:t>Click on the Image icon to change with a new picture located on your computer</a:t>
            </a:r>
            <a:endParaRPr lang="fr-FR" dirty="0"/>
          </a:p>
        </p:txBody>
      </p:sp>
      <p:sp>
        <p:nvSpPr>
          <p:cNvPr id="5" name="Slide Number Placeholder 5">
            <a:extLst>
              <a:ext uri="{FF2B5EF4-FFF2-40B4-BE49-F238E27FC236}">
                <a16:creationId xmlns:a16="http://schemas.microsoft.com/office/drawing/2014/main" id="{8E1B7032-B8E4-EBD4-C536-20747BBDC960}"/>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436708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eam + gray background -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25E7B5-5024-6F41-4380-208734F2FFFB}"/>
              </a:ext>
            </a:extLst>
          </p:cNvPr>
          <p:cNvSpPr txBox="1"/>
          <p:nvPr userDrawn="1"/>
        </p:nvSpPr>
        <p:spPr>
          <a:xfrm>
            <a:off x="0" y="1514502"/>
            <a:ext cx="12192000" cy="4578324"/>
          </a:xfrm>
          <a:prstGeom prst="rect">
            <a:avLst/>
          </a:prstGeom>
          <a:solidFill>
            <a:srgbClr val="F8F8F8"/>
          </a:solidFill>
        </p:spPr>
        <p:txBody>
          <a:bodyPr vert="horz" wrap="square" lIns="0" tIns="0" rIns="0" bIns="0" rtlCol="0" anchor="t" anchorCtr="0">
            <a:normAutofit/>
          </a:bodyPr>
          <a:lstStyle/>
          <a:p>
            <a:pPr algn="l"/>
            <a:endParaRPr lang="en-US" dirty="0"/>
          </a:p>
        </p:txBody>
      </p:sp>
      <p:sp>
        <p:nvSpPr>
          <p:cNvPr id="4" name="TextBox 3">
            <a:extLst>
              <a:ext uri="{FF2B5EF4-FFF2-40B4-BE49-F238E27FC236}">
                <a16:creationId xmlns:a16="http://schemas.microsoft.com/office/drawing/2014/main" id="{1A852871-B74D-F010-9465-235A3DAC738B}"/>
              </a:ext>
            </a:extLst>
          </p:cNvPr>
          <p:cNvSpPr txBox="1"/>
          <p:nvPr userDrawn="1"/>
        </p:nvSpPr>
        <p:spPr>
          <a:xfrm>
            <a:off x="0" y="1514502"/>
            <a:ext cx="12193200" cy="108000"/>
          </a:xfrm>
          <a:prstGeom prst="rect">
            <a:avLst/>
          </a:prstGeom>
          <a:gradFill>
            <a:gsLst>
              <a:gs pos="0">
                <a:srgbClr val="FFCDD2"/>
              </a:gs>
              <a:gs pos="33000">
                <a:srgbClr val="FF6A00"/>
              </a:gs>
              <a:gs pos="66000">
                <a:srgbClr val="E31937"/>
              </a:gs>
              <a:gs pos="100000">
                <a:srgbClr val="991F3D"/>
              </a:gs>
            </a:gsLst>
            <a:lin ang="10800000" scaled="0"/>
          </a:gradFill>
        </p:spPr>
        <p:txBody>
          <a:bodyPr vert="horz" wrap="square" lIns="0" tIns="0" rIns="0" bIns="0" rtlCol="0" anchor="t" anchorCtr="0">
            <a:normAutofit fontScale="40000" lnSpcReduction="20000"/>
          </a:bodyPr>
          <a:lstStyle/>
          <a:p>
            <a:pPr algn="l"/>
            <a:endParaRPr lang="en-US"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noChangeAspect="1"/>
          </p:cNvSpPr>
          <p:nvPr>
            <p:ph type="pic" sz="quarter" idx="12" hasCustomPrompt="1"/>
          </p:nvPr>
        </p:nvSpPr>
        <p:spPr>
          <a:xfrm>
            <a:off x="2159608" y="2057186"/>
            <a:ext cx="1800425" cy="1800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sz="1200"/>
            </a:lvl1pPr>
          </a:lstStyle>
          <a:p>
            <a:r>
              <a:rPr lang="en-CA" sz="1400" dirty="0">
                <a:cs typeface="Arial" pitchFamily="34" charset="0"/>
              </a:rPr>
              <a:t>Click on the Image icon to change with a new picture located on your computer</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207772"/>
            <a:ext cx="2272437" cy="472710"/>
          </a:xfrm>
          <a:prstGeom prst="rect">
            <a:avLst/>
          </a:prstGeom>
        </p:spPr>
        <p:txBody>
          <a:bodyPr lIns="0" tIns="0" rIns="0" bIns="0" anchor="b">
            <a:noAutofit/>
          </a:bodyPr>
          <a:lstStyle>
            <a:lvl1pPr marL="0" indent="0" algn="ctr">
              <a:lnSpc>
                <a:spcPct val="90000"/>
              </a:lnSpc>
              <a:spcBef>
                <a:spcPts val="0"/>
              </a:spcBef>
              <a:buNone/>
              <a:defRPr sz="1600" b="1">
                <a:solidFill>
                  <a:schemeClr val="tx1"/>
                </a:solidFill>
              </a:defRPr>
            </a:lvl1pPr>
            <a:lvl4pPr marL="1371600" indent="0">
              <a:buNone/>
              <a:defRPr/>
            </a:lvl4pPr>
          </a:lstStyle>
          <a:p>
            <a:pPr lvl="0"/>
            <a:r>
              <a:rPr lang="en-CA"/>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835302"/>
            <a:ext cx="2272437" cy="1117442"/>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202517"/>
            <a:ext cx="2272437" cy="472710"/>
          </a:xfrm>
          <a:prstGeom prst="rect">
            <a:avLst/>
          </a:prstGeom>
        </p:spPr>
        <p:txBody>
          <a:bodyPr lIns="0" tIns="0" rIns="0" bIns="0" anchor="b">
            <a:noAutofit/>
          </a:bodyPr>
          <a:lstStyle>
            <a:lvl1pPr marL="0" indent="0" algn="ctr">
              <a:lnSpc>
                <a:spcPct val="90000"/>
              </a:lnSpc>
              <a:spcBef>
                <a:spcPts val="0"/>
              </a:spcBef>
              <a:buNone/>
              <a:defRPr sz="1600" b="1">
                <a:solidFill>
                  <a:schemeClr val="tx1"/>
                </a:solidFill>
              </a:defRPr>
            </a:lvl1pPr>
            <a:lvl4pPr marL="1371600" indent="0">
              <a:buNone/>
              <a:defRPr/>
            </a:lvl4pPr>
          </a:lstStyle>
          <a:p>
            <a:pPr lvl="0"/>
            <a:r>
              <a:rPr lang="en-CA"/>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835302"/>
            <a:ext cx="2272437" cy="1117442"/>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202517"/>
            <a:ext cx="2272437" cy="472710"/>
          </a:xfrm>
          <a:prstGeom prst="rect">
            <a:avLst/>
          </a:prstGeom>
        </p:spPr>
        <p:txBody>
          <a:bodyPr lIns="0" tIns="0" rIns="0" bIns="0" anchor="b">
            <a:noAutofit/>
          </a:bodyPr>
          <a:lstStyle>
            <a:lvl1pPr marL="0" indent="0" algn="ctr">
              <a:lnSpc>
                <a:spcPct val="90000"/>
              </a:lnSpc>
              <a:spcBef>
                <a:spcPts val="0"/>
              </a:spcBef>
              <a:buNone/>
              <a:defRPr sz="1600" b="1">
                <a:solidFill>
                  <a:schemeClr val="tx1"/>
                </a:solidFill>
              </a:defRPr>
            </a:lvl1pPr>
            <a:lvl4pPr marL="1371600" indent="0">
              <a:buNone/>
              <a:defRPr/>
            </a:lvl4pPr>
          </a:lstStyle>
          <a:p>
            <a:pPr lvl="0"/>
            <a:r>
              <a:rPr lang="en-CA"/>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835302"/>
            <a:ext cx="2272437" cy="1117442"/>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5" name="Espace réservé pour une image  5">
            <a:extLst>
              <a:ext uri="{FF2B5EF4-FFF2-40B4-BE49-F238E27FC236}">
                <a16:creationId xmlns:a16="http://schemas.microsoft.com/office/drawing/2014/main" id="{C4DD6532-101B-3EB4-77DA-0AB5BBFD9CB5}"/>
              </a:ext>
            </a:extLst>
          </p:cNvPr>
          <p:cNvSpPr>
            <a:spLocks noGrp="1" noChangeAspect="1"/>
          </p:cNvSpPr>
          <p:nvPr>
            <p:ph type="pic" sz="quarter" idx="33" hasCustomPrompt="1"/>
          </p:nvPr>
        </p:nvSpPr>
        <p:spPr>
          <a:xfrm>
            <a:off x="5212864" y="2057186"/>
            <a:ext cx="1800425" cy="1800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sz="1200"/>
            </a:lvl1pPr>
          </a:lstStyle>
          <a:p>
            <a:r>
              <a:rPr lang="en-CA" sz="1400" dirty="0">
                <a:cs typeface="Arial" pitchFamily="34" charset="0"/>
              </a:rPr>
              <a:t>Click on the Image icon to change with a new picture located on your computer</a:t>
            </a:r>
            <a:endParaRPr lang="fr-FR" dirty="0"/>
          </a:p>
        </p:txBody>
      </p:sp>
      <p:sp>
        <p:nvSpPr>
          <p:cNvPr id="26" name="Espace réservé pour une image  5">
            <a:extLst>
              <a:ext uri="{FF2B5EF4-FFF2-40B4-BE49-F238E27FC236}">
                <a16:creationId xmlns:a16="http://schemas.microsoft.com/office/drawing/2014/main" id="{A7F4BB9E-232A-0014-1088-CCD674BC1007}"/>
              </a:ext>
            </a:extLst>
          </p:cNvPr>
          <p:cNvSpPr>
            <a:spLocks noGrp="1" noChangeAspect="1"/>
          </p:cNvSpPr>
          <p:nvPr>
            <p:ph type="pic" sz="quarter" idx="34" hasCustomPrompt="1"/>
          </p:nvPr>
        </p:nvSpPr>
        <p:spPr>
          <a:xfrm>
            <a:off x="8264505" y="2057186"/>
            <a:ext cx="1800425" cy="1800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sz="1200"/>
            </a:lvl1pPr>
          </a:lstStyle>
          <a:p>
            <a:r>
              <a:rPr lang="en-CA" sz="1400" dirty="0">
                <a:cs typeface="Arial" pitchFamily="34" charset="0"/>
              </a:rPr>
              <a:t>Click on the Image icon to change with a new picture located on your computer</a:t>
            </a:r>
            <a:endParaRPr lang="fr-FR" dirty="0"/>
          </a:p>
        </p:txBody>
      </p:sp>
      <p:sp>
        <p:nvSpPr>
          <p:cNvPr id="5" name="Slide Number Placeholder 5">
            <a:extLst>
              <a:ext uri="{FF2B5EF4-FFF2-40B4-BE49-F238E27FC236}">
                <a16:creationId xmlns:a16="http://schemas.microsoft.com/office/drawing/2014/main" id="{8D7E3A37-BB30-FF81-92D3-E54DD8775E40}"/>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27255807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eam + gray background - 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E4D1E-A613-8C3C-1026-FDE47A8F94A2}"/>
              </a:ext>
            </a:extLst>
          </p:cNvPr>
          <p:cNvSpPr txBox="1"/>
          <p:nvPr userDrawn="1"/>
        </p:nvSpPr>
        <p:spPr>
          <a:xfrm>
            <a:off x="0" y="1514502"/>
            <a:ext cx="12192000" cy="4578324"/>
          </a:xfrm>
          <a:prstGeom prst="rect">
            <a:avLst/>
          </a:prstGeom>
          <a:solidFill>
            <a:srgbClr val="F8F8F8"/>
          </a:solidFill>
        </p:spPr>
        <p:txBody>
          <a:bodyPr vert="horz" wrap="square" lIns="0" tIns="0" rIns="0" bIns="0" rtlCol="0" anchor="t" anchorCtr="0">
            <a:normAutofit/>
          </a:bodyPr>
          <a:lstStyle/>
          <a:p>
            <a:pPr algn="l"/>
            <a:endParaRPr lang="en-US" dirty="0"/>
          </a:p>
        </p:txBody>
      </p:sp>
      <p:sp>
        <p:nvSpPr>
          <p:cNvPr id="4" name="TextBox 3">
            <a:extLst>
              <a:ext uri="{FF2B5EF4-FFF2-40B4-BE49-F238E27FC236}">
                <a16:creationId xmlns:a16="http://schemas.microsoft.com/office/drawing/2014/main" id="{7B1550C2-4A1A-3DE9-94BB-0EA199E14612}"/>
              </a:ext>
            </a:extLst>
          </p:cNvPr>
          <p:cNvSpPr txBox="1"/>
          <p:nvPr userDrawn="1"/>
        </p:nvSpPr>
        <p:spPr>
          <a:xfrm>
            <a:off x="0" y="1514502"/>
            <a:ext cx="12193200" cy="108000"/>
          </a:xfrm>
          <a:prstGeom prst="rect">
            <a:avLst/>
          </a:prstGeom>
          <a:gradFill>
            <a:gsLst>
              <a:gs pos="0">
                <a:srgbClr val="FFCDD2"/>
              </a:gs>
              <a:gs pos="33000">
                <a:srgbClr val="FF6A00"/>
              </a:gs>
              <a:gs pos="66000">
                <a:srgbClr val="E31937"/>
              </a:gs>
              <a:gs pos="100000">
                <a:srgbClr val="991F3D"/>
              </a:gs>
            </a:gsLst>
            <a:lin ang="10800000" scaled="0"/>
          </a:gradFill>
        </p:spPr>
        <p:txBody>
          <a:bodyPr vert="horz" wrap="square" lIns="0" tIns="0" rIns="0" bIns="0" rtlCol="0" anchor="t" anchorCtr="0">
            <a:normAutofit fontScale="40000" lnSpcReduction="20000"/>
          </a:bodyPr>
          <a:lstStyle/>
          <a:p>
            <a:pPr algn="l"/>
            <a:endParaRPr lang="en-US"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2179456"/>
            <a:ext cx="1512888" cy="151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342900" indent="-342900">
              <a:buFont typeface="Arial" panose="020B0604020202020204" pitchFamily="34" charset="0"/>
              <a:buChar char="•"/>
              <a:defRPr lang="fr-FR" sz="1200" dirty="0">
                <a:cs typeface="Arial" pitchFamily="34" charset="0"/>
              </a:defRPr>
            </a:lvl1pPr>
          </a:lstStyle>
          <a:p>
            <a:pPr marL="0" lvl="0" indent="0">
              <a:buNone/>
            </a:pPr>
            <a:r>
              <a:rPr lang="en-CA" sz="1400" dirty="0">
                <a:cs typeface="Arial" pitchFamily="34" charset="0"/>
              </a:rPr>
              <a:t>Click on the Image icon to change with a new picture located on your computer</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199395" y="2179456"/>
            <a:ext cx="1512888" cy="15192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342900" indent="-342900">
              <a:buFont typeface="Arial" panose="020B0604020202020204" pitchFamily="34" charset="0"/>
              <a:buChar char="•"/>
              <a:defRPr lang="fr-FR" sz="1200" dirty="0">
                <a:cs typeface="Arial" pitchFamily="34" charset="0"/>
              </a:defRPr>
            </a:lvl1pPr>
          </a:lstStyle>
          <a:p>
            <a:pPr marL="0" lvl="0" indent="0">
              <a:buNone/>
            </a:pPr>
            <a:r>
              <a:rPr lang="en-CA" sz="1400" dirty="0">
                <a:cs typeface="Arial" pitchFamily="34" charset="0"/>
              </a:rPr>
              <a:t>Click on the Image icon to change with a new picture located on your computer</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2179456"/>
            <a:ext cx="1512888" cy="15192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342900" indent="-342900">
              <a:buFont typeface="Arial" panose="020B0604020202020204" pitchFamily="34" charset="0"/>
              <a:buChar char="•"/>
              <a:defRPr lang="fr-FR" sz="1200">
                <a:cs typeface="Arial" pitchFamily="34" charset="0"/>
              </a:defRPr>
            </a:lvl1pPr>
          </a:lstStyle>
          <a:p>
            <a:pPr marL="0" lvl="0" indent="0">
              <a:buNone/>
            </a:pPr>
            <a:r>
              <a:rPr lang="en-CA" sz="1400" dirty="0">
                <a:cs typeface="Arial" pitchFamily="34" charset="0"/>
              </a:rPr>
              <a:t>Click on the Image icon to change with a new picture located on your computer</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80103" y="2179456"/>
            <a:ext cx="1512888" cy="15192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342900" indent="-342900">
              <a:buFont typeface="Arial" panose="020B0604020202020204" pitchFamily="34" charset="0"/>
              <a:buChar char="•"/>
              <a:defRPr lang="fr-FR" sz="1200">
                <a:cs typeface="Arial" pitchFamily="34" charset="0"/>
              </a:defRPr>
            </a:lvl1pPr>
          </a:lstStyle>
          <a:p>
            <a:pPr marL="0" lvl="0" indent="0">
              <a:buNone/>
            </a:pPr>
            <a:r>
              <a:rPr lang="en-CA" sz="1400" dirty="0">
                <a:cs typeface="Arial" pitchFamily="34" charset="0"/>
              </a:rPr>
              <a:t>Click on the Image icon to change with a new picture located on your computer</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21089" y="4055840"/>
            <a:ext cx="1519200" cy="444201"/>
          </a:xfrm>
          <a:prstGeom prst="rect">
            <a:avLst/>
          </a:prstGeom>
        </p:spPr>
        <p:txBody>
          <a:bodyPr lIns="0" tIns="0" rIns="0" bIns="0" anchor="b">
            <a:noAutofit/>
          </a:bodyPr>
          <a:lstStyle>
            <a:lvl1pPr marL="0" indent="0" algn="ctr">
              <a:lnSpc>
                <a:spcPct val="90000"/>
              </a:lnSpc>
              <a:spcBef>
                <a:spcPts val="0"/>
              </a:spcBef>
              <a:buNone/>
              <a:defRPr sz="1400" b="1">
                <a:solidFill>
                  <a:schemeClr val="tx1"/>
                </a:solidFill>
              </a:defRPr>
            </a:lvl1pPr>
            <a:lvl4pPr marL="1371600" indent="0">
              <a:buNone/>
              <a:defRPr/>
            </a:lvl4pPr>
          </a:lstStyle>
          <a:p>
            <a:pPr lvl="0"/>
            <a:r>
              <a:rPr lang="en-CA"/>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21089" y="4662492"/>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192698" y="4050585"/>
            <a:ext cx="1519200" cy="444201"/>
          </a:xfrm>
          <a:prstGeom prst="rect">
            <a:avLst/>
          </a:prstGeom>
        </p:spPr>
        <p:txBody>
          <a:bodyPr lIns="0" tIns="0" rIns="0" bIns="0" anchor="b">
            <a:noAutofit/>
          </a:bodyPr>
          <a:lstStyle>
            <a:lvl1pPr marL="0" indent="0" algn="ctr">
              <a:lnSpc>
                <a:spcPct val="90000"/>
              </a:lnSpc>
              <a:spcBef>
                <a:spcPts val="0"/>
              </a:spcBef>
              <a:buNone/>
              <a:defRPr sz="1400" b="1">
                <a:solidFill>
                  <a:schemeClr val="tx1"/>
                </a:solidFill>
              </a:defRPr>
            </a:lvl1pPr>
            <a:lvl4pPr marL="1371600" indent="0">
              <a:buNone/>
              <a:defRPr/>
            </a:lvl4pPr>
          </a:lstStyle>
          <a:p>
            <a:pPr lvl="0"/>
            <a:r>
              <a:rPr lang="en-CA"/>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192698" y="4657237"/>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80103" y="4061095"/>
            <a:ext cx="1519200" cy="444201"/>
          </a:xfrm>
          <a:prstGeom prst="rect">
            <a:avLst/>
          </a:prstGeom>
        </p:spPr>
        <p:txBody>
          <a:bodyPr lIns="0" tIns="0" rIns="0" bIns="0" anchor="b">
            <a:noAutofit/>
          </a:bodyPr>
          <a:lstStyle>
            <a:lvl1pPr marL="0" indent="0" algn="ctr">
              <a:lnSpc>
                <a:spcPct val="90000"/>
              </a:lnSpc>
              <a:spcBef>
                <a:spcPts val="0"/>
              </a:spcBef>
              <a:buNone/>
              <a:defRPr sz="1400" b="1">
                <a:solidFill>
                  <a:schemeClr val="tx1"/>
                </a:solidFill>
              </a:defRPr>
            </a:lvl1pPr>
            <a:lvl4pPr marL="1371600" indent="0">
              <a:buNone/>
              <a:defRPr/>
            </a:lvl4pPr>
          </a:lstStyle>
          <a:p>
            <a:pPr lvl="0"/>
            <a:r>
              <a:rPr lang="en-CA"/>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80103" y="4667747"/>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59712" y="4050585"/>
            <a:ext cx="1519200" cy="444201"/>
          </a:xfrm>
          <a:prstGeom prst="rect">
            <a:avLst/>
          </a:prstGeom>
        </p:spPr>
        <p:txBody>
          <a:bodyPr lIns="0" tIns="0" rIns="0" bIns="0" anchor="b">
            <a:noAutofit/>
          </a:bodyPr>
          <a:lstStyle>
            <a:lvl1pPr marL="0" indent="0" algn="ctr">
              <a:lnSpc>
                <a:spcPct val="90000"/>
              </a:lnSpc>
              <a:spcBef>
                <a:spcPts val="0"/>
              </a:spcBef>
              <a:buNone/>
              <a:defRPr sz="1400" b="1">
                <a:solidFill>
                  <a:schemeClr val="tx1"/>
                </a:solidFill>
              </a:defRPr>
            </a:lvl1pPr>
            <a:lvl4pPr marL="1371600" indent="0">
              <a:buNone/>
              <a:defRPr/>
            </a:lvl4pPr>
          </a:lstStyle>
          <a:p>
            <a:pPr lvl="0"/>
            <a:r>
              <a:rPr lang="en-CA"/>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59712" y="4657237"/>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910132"/>
            <a:ext cx="0" cy="0"/>
          </a:xfrm>
          <a:prstGeom prst="rect">
            <a:avLst/>
          </a:prstGeom>
        </p:spPr>
        <p:txBody>
          <a:bodyPr vert="horz" wrap="none" lIns="0" tIns="0" rIns="0" bIns="0" rtlCol="0" anchor="t" anchorCtr="0">
            <a:noAutofit/>
          </a:bodyPr>
          <a:lstStyle/>
          <a:p>
            <a:pPr algn="l"/>
            <a:endParaRPr lang="en-CA" dirty="0"/>
          </a:p>
        </p:txBody>
      </p:sp>
      <p:sp>
        <p:nvSpPr>
          <p:cNvPr id="5" name="Slide Number Placeholder 5">
            <a:extLst>
              <a:ext uri="{FF2B5EF4-FFF2-40B4-BE49-F238E27FC236}">
                <a16:creationId xmlns:a16="http://schemas.microsoft.com/office/drawing/2014/main" id="{271DCE69-F81F-186A-138C-12B9CEF49C8C}"/>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74097985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eam + gray background - 5">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B0C708-EBF5-19D8-3C4C-3FBA431D4D5C}"/>
              </a:ext>
            </a:extLst>
          </p:cNvPr>
          <p:cNvSpPr txBox="1"/>
          <p:nvPr userDrawn="1"/>
        </p:nvSpPr>
        <p:spPr>
          <a:xfrm>
            <a:off x="0" y="1514502"/>
            <a:ext cx="12192000" cy="4578324"/>
          </a:xfrm>
          <a:prstGeom prst="rect">
            <a:avLst/>
          </a:prstGeom>
          <a:solidFill>
            <a:srgbClr val="F8F8F8"/>
          </a:solidFill>
        </p:spPr>
        <p:txBody>
          <a:bodyPr vert="horz" wrap="square" lIns="0" tIns="0" rIns="0" bIns="0" rtlCol="0" anchor="t" anchorCtr="0">
            <a:normAutofit/>
          </a:bodyPr>
          <a:lstStyle/>
          <a:p>
            <a:pPr algn="l"/>
            <a:endParaRPr lang="en-US" dirty="0"/>
          </a:p>
        </p:txBody>
      </p:sp>
      <p:sp>
        <p:nvSpPr>
          <p:cNvPr id="4" name="TextBox 3">
            <a:extLst>
              <a:ext uri="{FF2B5EF4-FFF2-40B4-BE49-F238E27FC236}">
                <a16:creationId xmlns:a16="http://schemas.microsoft.com/office/drawing/2014/main" id="{B700D9F4-8C66-1D95-B888-C102CFAC6774}"/>
              </a:ext>
            </a:extLst>
          </p:cNvPr>
          <p:cNvSpPr txBox="1"/>
          <p:nvPr userDrawn="1"/>
        </p:nvSpPr>
        <p:spPr>
          <a:xfrm>
            <a:off x="0" y="1514502"/>
            <a:ext cx="12193200" cy="108000"/>
          </a:xfrm>
          <a:prstGeom prst="rect">
            <a:avLst/>
          </a:prstGeom>
          <a:gradFill>
            <a:gsLst>
              <a:gs pos="0">
                <a:srgbClr val="FFCDD2"/>
              </a:gs>
              <a:gs pos="33000">
                <a:srgbClr val="FF6A00"/>
              </a:gs>
              <a:gs pos="66000">
                <a:srgbClr val="E31937"/>
              </a:gs>
              <a:gs pos="100000">
                <a:srgbClr val="991F3D"/>
              </a:gs>
            </a:gsLst>
            <a:lin ang="10800000" scaled="0"/>
          </a:gradFill>
        </p:spPr>
        <p:txBody>
          <a:bodyPr vert="horz" wrap="square" lIns="0" tIns="0" rIns="0" bIns="0" rtlCol="0" anchor="t" anchorCtr="0">
            <a:normAutofit fontScale="40000" lnSpcReduction="20000"/>
          </a:bodyPr>
          <a:lstStyle/>
          <a:p>
            <a:pPr algn="l"/>
            <a:endParaRPr lang="en-US"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92729"/>
            <a:ext cx="1512888" cy="151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342900" indent="-342900">
              <a:buFont typeface="Arial" panose="020B0604020202020204" pitchFamily="34" charset="0"/>
              <a:buChar char="•"/>
              <a:defRPr lang="fr-FR" sz="1100">
                <a:cs typeface="Arial" pitchFamily="34" charset="0"/>
              </a:defRPr>
            </a:lvl1pPr>
          </a:lstStyle>
          <a:p>
            <a:pPr marL="0" lvl="0" indent="0">
              <a:buNone/>
            </a:pPr>
            <a:r>
              <a:rPr lang="en-CA" sz="1200" dirty="0">
                <a:cs typeface="Arial" pitchFamily="34" charset="0"/>
              </a:rPr>
              <a:t>Click on the Image icon to change with a new picture located on your computer</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4126695"/>
            <a:ext cx="1519200" cy="391552"/>
          </a:xfrm>
          <a:prstGeom prst="rect">
            <a:avLst/>
          </a:prstGeom>
        </p:spPr>
        <p:txBody>
          <a:bodyPr lIns="0" tIns="0" rIns="0" bIns="0" anchor="b">
            <a:noAutofit/>
          </a:bodyPr>
          <a:lstStyle>
            <a:lvl1pPr marL="0" indent="0" algn="ctr">
              <a:lnSpc>
                <a:spcPct val="90000"/>
              </a:lnSpc>
              <a:spcBef>
                <a:spcPts val="0"/>
              </a:spcBef>
              <a:buNone/>
              <a:defRPr sz="1400" b="1">
                <a:solidFill>
                  <a:schemeClr val="tx1"/>
                </a:solidFill>
              </a:defRPr>
            </a:lvl1pPr>
            <a:lvl4pPr marL="1371600" indent="0">
              <a:buNone/>
              <a:defRPr/>
            </a:lvl4pPr>
          </a:lstStyle>
          <a:p>
            <a:pPr lvl="0"/>
            <a:r>
              <a:rPr lang="en-CA"/>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686553"/>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93642"/>
            <a:ext cx="1512888" cy="151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342900" indent="-342900">
              <a:buFont typeface="Arial" panose="020B0604020202020204" pitchFamily="34" charset="0"/>
              <a:buChar char="•"/>
              <a:defRPr lang="fr-FR" sz="1100">
                <a:cs typeface="Arial" pitchFamily="34" charset="0"/>
              </a:defRPr>
            </a:lvl1pPr>
          </a:lstStyle>
          <a:p>
            <a:pPr marL="0" lvl="0" indent="0">
              <a:buNone/>
            </a:pPr>
            <a:r>
              <a:rPr lang="en-CA" sz="1200" dirty="0">
                <a:cs typeface="Arial" pitchFamily="34" charset="0"/>
              </a:rPr>
              <a:t>Click on the Image icon to change with a new picture located on your computer</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4127608"/>
            <a:ext cx="1519200" cy="391552"/>
          </a:xfrm>
          <a:prstGeom prst="rect">
            <a:avLst/>
          </a:prstGeom>
        </p:spPr>
        <p:txBody>
          <a:bodyPr lIns="0" tIns="0" rIns="0" bIns="0" anchor="b">
            <a:noAutofit/>
          </a:bodyPr>
          <a:lstStyle>
            <a:lvl1pPr marL="0" indent="0" algn="ctr">
              <a:lnSpc>
                <a:spcPct val="90000"/>
              </a:lnSpc>
              <a:spcBef>
                <a:spcPts val="0"/>
              </a:spcBef>
              <a:buNone/>
              <a:defRPr sz="1400" b="1">
                <a:solidFill>
                  <a:schemeClr val="tx1"/>
                </a:solidFill>
              </a:defRPr>
            </a:lvl1pPr>
            <a:lvl4pPr marL="1371600" indent="0">
              <a:buNone/>
              <a:defRPr/>
            </a:lvl4pPr>
          </a:lstStyle>
          <a:p>
            <a:pPr lvl="0"/>
            <a:r>
              <a:rPr lang="en-CA"/>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687466"/>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97985"/>
            <a:ext cx="1512888" cy="151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342900" indent="-342900">
              <a:buFont typeface="Arial" panose="020B0604020202020204" pitchFamily="34" charset="0"/>
              <a:buChar char="•"/>
              <a:defRPr lang="fr-FR" sz="1100">
                <a:cs typeface="Arial" pitchFamily="34" charset="0"/>
              </a:defRPr>
            </a:lvl1pPr>
          </a:lstStyle>
          <a:p>
            <a:pPr marL="0" lvl="0" indent="0">
              <a:buNone/>
            </a:pPr>
            <a:r>
              <a:rPr lang="en-CA" sz="1200" dirty="0">
                <a:cs typeface="Arial" pitchFamily="34" charset="0"/>
              </a:rPr>
              <a:t>Click on the Image icon to change with a new picture located on your computer</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4131951"/>
            <a:ext cx="1519200" cy="391552"/>
          </a:xfrm>
          <a:prstGeom prst="rect">
            <a:avLst/>
          </a:prstGeom>
        </p:spPr>
        <p:txBody>
          <a:bodyPr lIns="0" tIns="0" rIns="0" bIns="0" anchor="b">
            <a:noAutofit/>
          </a:bodyPr>
          <a:lstStyle>
            <a:lvl1pPr marL="0" indent="0" algn="ctr">
              <a:lnSpc>
                <a:spcPct val="90000"/>
              </a:lnSpc>
              <a:spcBef>
                <a:spcPts val="0"/>
              </a:spcBef>
              <a:buNone/>
              <a:defRPr sz="1400" b="1">
                <a:solidFill>
                  <a:schemeClr val="tx1"/>
                </a:solidFill>
              </a:defRPr>
            </a:lvl1pPr>
            <a:lvl4pPr marL="1371600" indent="0">
              <a:buNone/>
              <a:defRPr/>
            </a:lvl4pPr>
          </a:lstStyle>
          <a:p>
            <a:pPr lvl="0"/>
            <a:r>
              <a:rPr lang="en-CA"/>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691809"/>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97985"/>
            <a:ext cx="1512888" cy="151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342900" indent="-342900">
              <a:buFont typeface="Arial" panose="020B0604020202020204" pitchFamily="34" charset="0"/>
              <a:buChar char="•"/>
              <a:defRPr lang="fr-FR" sz="1100" dirty="0">
                <a:cs typeface="Arial" pitchFamily="34" charset="0"/>
              </a:defRPr>
            </a:lvl1pPr>
          </a:lstStyle>
          <a:p>
            <a:pPr marL="0" lvl="0" indent="0">
              <a:buNone/>
            </a:pPr>
            <a:r>
              <a:rPr lang="en-CA" sz="1200" dirty="0">
                <a:cs typeface="Arial" pitchFamily="34" charset="0"/>
              </a:rPr>
              <a:t>Click on the Image icon to change with a new picture located on your computer</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4131951"/>
            <a:ext cx="1519200" cy="391552"/>
          </a:xfrm>
          <a:prstGeom prst="rect">
            <a:avLst/>
          </a:prstGeom>
        </p:spPr>
        <p:txBody>
          <a:bodyPr lIns="0" tIns="0" rIns="0" bIns="0" anchor="b">
            <a:noAutofit/>
          </a:bodyPr>
          <a:lstStyle>
            <a:lvl1pPr marL="0" indent="0" algn="ctr">
              <a:lnSpc>
                <a:spcPct val="90000"/>
              </a:lnSpc>
              <a:spcBef>
                <a:spcPts val="0"/>
              </a:spcBef>
              <a:buNone/>
              <a:defRPr sz="1400" b="1">
                <a:solidFill>
                  <a:schemeClr val="tx1"/>
                </a:solidFill>
              </a:defRPr>
            </a:lvl1pPr>
            <a:lvl4pPr marL="1371600" indent="0">
              <a:buNone/>
              <a:defRPr/>
            </a:lvl4pPr>
          </a:lstStyle>
          <a:p>
            <a:pPr lvl="0"/>
            <a:r>
              <a:rPr lang="en-CA"/>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691809"/>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97984"/>
            <a:ext cx="1512888" cy="151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342900" indent="-342900">
              <a:buFont typeface="Arial" panose="020B0604020202020204" pitchFamily="34" charset="0"/>
              <a:buChar char="•"/>
              <a:defRPr lang="fr-FR" sz="1100">
                <a:cs typeface="Arial" pitchFamily="34" charset="0"/>
              </a:defRPr>
            </a:lvl1pPr>
          </a:lstStyle>
          <a:p>
            <a:pPr marL="0" lvl="0" indent="0">
              <a:buNone/>
            </a:pPr>
            <a:r>
              <a:rPr lang="en-CA" sz="1200" dirty="0">
                <a:cs typeface="Arial" pitchFamily="34" charset="0"/>
              </a:rPr>
              <a:t>Click on the Image icon to change with a new picture located on your computer</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4131950"/>
            <a:ext cx="1519200" cy="391552"/>
          </a:xfrm>
          <a:prstGeom prst="rect">
            <a:avLst/>
          </a:prstGeom>
        </p:spPr>
        <p:txBody>
          <a:bodyPr lIns="0" tIns="0" rIns="0" bIns="0" anchor="b">
            <a:noAutofit/>
          </a:bodyPr>
          <a:lstStyle>
            <a:lvl1pPr marL="0" indent="0" algn="ctr">
              <a:lnSpc>
                <a:spcPct val="90000"/>
              </a:lnSpc>
              <a:spcBef>
                <a:spcPts val="0"/>
              </a:spcBef>
              <a:buNone/>
              <a:defRPr sz="1400" b="1">
                <a:solidFill>
                  <a:schemeClr val="tx1"/>
                </a:solidFill>
              </a:defRPr>
            </a:lvl1pPr>
            <a:lvl4pPr marL="1371600" indent="0">
              <a:buNone/>
              <a:defRPr/>
            </a:lvl4pPr>
          </a:lstStyle>
          <a:p>
            <a:pPr lvl="0"/>
            <a:r>
              <a:rPr lang="en-CA"/>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69180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5" name="Slide Number Placeholder 5">
            <a:extLst>
              <a:ext uri="{FF2B5EF4-FFF2-40B4-BE49-F238E27FC236}">
                <a16:creationId xmlns:a16="http://schemas.microsoft.com/office/drawing/2014/main" id="{4847F915-38BE-85DA-04D1-337E23ABEF7E}"/>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90169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7" name="MSIPCMContentMarking" descr="CONFIDENTIAL_TAG_0xFFEE">
            <a:extLst>
              <a:ext uri="{FF2B5EF4-FFF2-40B4-BE49-F238E27FC236}">
                <a16:creationId xmlns:a16="http://schemas.microsoft.com/office/drawing/2014/main" id="{4108DCD4-E748-7D45-BEA5-188450B911BC}"/>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bg1"/>
              </a:solidFill>
              <a:effectLst/>
              <a:uLnTx/>
              <a:uFillTx/>
              <a:latin typeface="+mn-lt"/>
              <a:ea typeface="+mn-ea"/>
              <a:cs typeface="Arial" pitchFamily="34" charset="0"/>
            </a:endParaRPr>
          </a:p>
        </p:txBody>
      </p:sp>
    </p:spTree>
    <p:extLst>
      <p:ext uri="{BB962C8B-B14F-4D97-AF65-F5344CB8AC3E}">
        <p14:creationId xmlns:p14="http://schemas.microsoft.com/office/powerpoint/2010/main" val="338930257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raphic device and big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7632850" y="776137"/>
            <a:ext cx="3803349" cy="3781425"/>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ts val="0"/>
              </a:spcBef>
              <a:buNone/>
              <a:defRPr sz="6000">
                <a:solidFill>
                  <a:schemeClr val="tx1"/>
                </a:solidFill>
              </a:defRPr>
            </a:lvl1pPr>
          </a:lstStyle>
          <a:p>
            <a:pPr lvl="0"/>
            <a:r>
              <a:rPr lang="en-CA" dirty="0"/>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headEnd/>
            <a:tailEnd/>
          </a:ln>
          <a:effectLst/>
        </p:spPr>
        <p:txBody>
          <a:bodyPr wrap="square" lIns="0" tIns="0" rIns="0" bIns="0" rtlCol="0">
            <a:noAutofit/>
          </a:bodyPr>
          <a:lstStyle/>
          <a:p>
            <a:r>
              <a:rPr lang="en-CA" sz="1400" b="1" dirty="0">
                <a:cs typeface="Arial" pitchFamily="34" charset="0"/>
              </a:rPr>
              <a:t>cgi.com</a:t>
            </a:r>
          </a:p>
        </p:txBody>
      </p:sp>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dirty="0">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ts val="0"/>
              </a:spcBef>
              <a:buNone/>
              <a:defRPr sz="1600"/>
            </a:lvl1pPr>
          </a:lstStyle>
          <a:p>
            <a:pPr lvl="0"/>
            <a:r>
              <a:rPr lang="en-US" noProof="0" dirty="0"/>
              <a:t>To get the latest company description, visit brand.cgi.com </a:t>
            </a:r>
          </a:p>
        </p:txBody>
      </p:sp>
      <p:pic>
        <p:nvPicPr>
          <p:cNvPr id="13" name="Image 12">
            <a:extLst>
              <a:ext uri="{FF2B5EF4-FFF2-40B4-BE49-F238E27FC236}">
                <a16:creationId xmlns:a16="http://schemas.microsoft.com/office/drawing/2014/main" id="{4DB3BEC6-2C70-CA49-ACB5-5388FDDE5F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1615778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eam + gray background - 10">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614509-D299-6819-DE99-999B1432D4BE}"/>
              </a:ext>
            </a:extLst>
          </p:cNvPr>
          <p:cNvSpPr txBox="1"/>
          <p:nvPr userDrawn="1"/>
        </p:nvSpPr>
        <p:spPr>
          <a:xfrm>
            <a:off x="0" y="338328"/>
            <a:ext cx="12192000" cy="5754498"/>
          </a:xfrm>
          <a:prstGeom prst="rect">
            <a:avLst/>
          </a:prstGeom>
          <a:solidFill>
            <a:srgbClr val="F8F8F8"/>
          </a:solidFill>
        </p:spPr>
        <p:txBody>
          <a:bodyPr vert="horz" wrap="square" lIns="0" tIns="0" rIns="0" bIns="0" rtlCol="0" anchor="t" anchorCtr="0">
            <a:normAutofit/>
          </a:bodyPr>
          <a:lstStyle/>
          <a:p>
            <a:pPr algn="l"/>
            <a:endParaRPr lang="en-US" dirty="0"/>
          </a:p>
        </p:txBody>
      </p:sp>
      <p:sp>
        <p:nvSpPr>
          <p:cNvPr id="5" name="TextBox 4">
            <a:extLst>
              <a:ext uri="{FF2B5EF4-FFF2-40B4-BE49-F238E27FC236}">
                <a16:creationId xmlns:a16="http://schemas.microsoft.com/office/drawing/2014/main" id="{CA58CE52-FB00-11BF-A836-5CCE94118AE9}"/>
              </a:ext>
            </a:extLst>
          </p:cNvPr>
          <p:cNvSpPr txBox="1"/>
          <p:nvPr userDrawn="1"/>
        </p:nvSpPr>
        <p:spPr>
          <a:xfrm>
            <a:off x="0" y="340242"/>
            <a:ext cx="12193200" cy="108000"/>
          </a:xfrm>
          <a:prstGeom prst="rect">
            <a:avLst/>
          </a:prstGeom>
          <a:gradFill>
            <a:gsLst>
              <a:gs pos="0">
                <a:srgbClr val="FFCDD2"/>
              </a:gs>
              <a:gs pos="33000">
                <a:srgbClr val="FF6A00"/>
              </a:gs>
              <a:gs pos="66000">
                <a:srgbClr val="E31937"/>
              </a:gs>
              <a:gs pos="100000">
                <a:srgbClr val="991F3D"/>
              </a:gs>
            </a:gsLst>
            <a:lin ang="10800000" scaled="0"/>
          </a:gradFill>
        </p:spPr>
        <p:txBody>
          <a:bodyPr vert="horz" wrap="square" lIns="0" tIns="0" rIns="0" bIns="0" rtlCol="0" anchor="t" anchorCtr="0">
            <a:normAutofit fontScale="40000" lnSpcReduction="20000"/>
          </a:bodyPr>
          <a:lstStyle/>
          <a:p>
            <a:pPr algn="l"/>
            <a:endParaRPr lang="en-US" dirty="0"/>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373749"/>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3016087"/>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373749"/>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3016087"/>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373749"/>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3016087"/>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373749"/>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3016087"/>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373749"/>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3016087"/>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Tx/>
              <a:buNone/>
            </a:pPr>
            <a:endParaRPr lang="en-CA" sz="1100" dirty="0"/>
          </a:p>
        </p:txBody>
      </p:sp>
      <p:sp>
        <p:nvSpPr>
          <p:cNvPr id="7" name="Espace réservé pour une image  5">
            <a:extLst>
              <a:ext uri="{FF2B5EF4-FFF2-40B4-BE49-F238E27FC236}">
                <a16:creationId xmlns:a16="http://schemas.microsoft.com/office/drawing/2014/main" id="{58C970EC-1AF4-542C-284D-ACCC85BE7186}"/>
              </a:ext>
            </a:extLst>
          </p:cNvPr>
          <p:cNvSpPr>
            <a:spLocks noGrp="1" noChangeAspect="1"/>
          </p:cNvSpPr>
          <p:nvPr>
            <p:ph type="pic" sz="quarter" idx="84" hasCustomPrompt="1"/>
          </p:nvPr>
        </p:nvSpPr>
        <p:spPr>
          <a:xfrm>
            <a:off x="772630" y="3856188"/>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8" name="Espace réservé du texte 5">
            <a:extLst>
              <a:ext uri="{FF2B5EF4-FFF2-40B4-BE49-F238E27FC236}">
                <a16:creationId xmlns:a16="http://schemas.microsoft.com/office/drawing/2014/main" id="{DB0B4FAF-9383-098A-B16F-D8469F222B33}"/>
              </a:ext>
            </a:extLst>
          </p:cNvPr>
          <p:cNvSpPr>
            <a:spLocks noGrp="1"/>
          </p:cNvSpPr>
          <p:nvPr>
            <p:ph type="body" sz="quarter" idx="85" hasCustomPrompt="1"/>
          </p:nvPr>
        </p:nvSpPr>
        <p:spPr>
          <a:xfrm>
            <a:off x="772630" y="5724901"/>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9" name="Espace réservé du texte 5">
            <a:extLst>
              <a:ext uri="{FF2B5EF4-FFF2-40B4-BE49-F238E27FC236}">
                <a16:creationId xmlns:a16="http://schemas.microsoft.com/office/drawing/2014/main" id="{367B59E6-B2D7-BF6F-4D12-46542F0B9D2C}"/>
              </a:ext>
            </a:extLst>
          </p:cNvPr>
          <p:cNvSpPr>
            <a:spLocks noGrp="1"/>
          </p:cNvSpPr>
          <p:nvPr>
            <p:ph type="body" sz="quarter" idx="86" hasCustomPrompt="1"/>
          </p:nvPr>
        </p:nvSpPr>
        <p:spPr>
          <a:xfrm>
            <a:off x="772630" y="5367239"/>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10" name="Espace réservé pour une image  5">
            <a:extLst>
              <a:ext uri="{FF2B5EF4-FFF2-40B4-BE49-F238E27FC236}">
                <a16:creationId xmlns:a16="http://schemas.microsoft.com/office/drawing/2014/main" id="{ECC6ADA6-A07F-3B22-2834-1A786EE57C20}"/>
              </a:ext>
            </a:extLst>
          </p:cNvPr>
          <p:cNvSpPr>
            <a:spLocks noGrp="1" noChangeAspect="1"/>
          </p:cNvSpPr>
          <p:nvPr>
            <p:ph type="pic" sz="quarter" idx="87" hasCustomPrompt="1"/>
          </p:nvPr>
        </p:nvSpPr>
        <p:spPr>
          <a:xfrm>
            <a:off x="3096923" y="3864539"/>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11" name="Espace réservé du texte 5">
            <a:extLst>
              <a:ext uri="{FF2B5EF4-FFF2-40B4-BE49-F238E27FC236}">
                <a16:creationId xmlns:a16="http://schemas.microsoft.com/office/drawing/2014/main" id="{A4456836-DBB2-5D2A-6521-E4424CEE44F8}"/>
              </a:ext>
            </a:extLst>
          </p:cNvPr>
          <p:cNvSpPr>
            <a:spLocks noGrp="1"/>
          </p:cNvSpPr>
          <p:nvPr>
            <p:ph type="body" sz="quarter" idx="88" hasCustomPrompt="1"/>
          </p:nvPr>
        </p:nvSpPr>
        <p:spPr>
          <a:xfrm>
            <a:off x="3096923" y="5724901"/>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12" name="Espace réservé du texte 5">
            <a:extLst>
              <a:ext uri="{FF2B5EF4-FFF2-40B4-BE49-F238E27FC236}">
                <a16:creationId xmlns:a16="http://schemas.microsoft.com/office/drawing/2014/main" id="{BEB20B17-C250-86A6-3C24-749400536F82}"/>
              </a:ext>
            </a:extLst>
          </p:cNvPr>
          <p:cNvSpPr>
            <a:spLocks noGrp="1"/>
          </p:cNvSpPr>
          <p:nvPr>
            <p:ph type="body" sz="quarter" idx="89" hasCustomPrompt="1"/>
          </p:nvPr>
        </p:nvSpPr>
        <p:spPr>
          <a:xfrm>
            <a:off x="3096923" y="5367239"/>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13" name="Espace réservé pour une image  5">
            <a:extLst>
              <a:ext uri="{FF2B5EF4-FFF2-40B4-BE49-F238E27FC236}">
                <a16:creationId xmlns:a16="http://schemas.microsoft.com/office/drawing/2014/main" id="{27373624-80F1-C793-EBDA-8EC007FC1248}"/>
              </a:ext>
            </a:extLst>
          </p:cNvPr>
          <p:cNvSpPr>
            <a:spLocks noGrp="1" noChangeAspect="1"/>
          </p:cNvSpPr>
          <p:nvPr>
            <p:ph type="pic" sz="quarter" idx="90" hasCustomPrompt="1"/>
          </p:nvPr>
        </p:nvSpPr>
        <p:spPr>
          <a:xfrm>
            <a:off x="5431389" y="3864540"/>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14" name="Espace réservé du texte 5">
            <a:extLst>
              <a:ext uri="{FF2B5EF4-FFF2-40B4-BE49-F238E27FC236}">
                <a16:creationId xmlns:a16="http://schemas.microsoft.com/office/drawing/2014/main" id="{283E1EC4-77E8-E7B5-76A3-136AD3482687}"/>
              </a:ext>
            </a:extLst>
          </p:cNvPr>
          <p:cNvSpPr>
            <a:spLocks noGrp="1"/>
          </p:cNvSpPr>
          <p:nvPr>
            <p:ph type="body" sz="quarter" idx="91" hasCustomPrompt="1"/>
          </p:nvPr>
        </p:nvSpPr>
        <p:spPr>
          <a:xfrm>
            <a:off x="5431389" y="5724901"/>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15" name="Espace réservé du texte 5">
            <a:extLst>
              <a:ext uri="{FF2B5EF4-FFF2-40B4-BE49-F238E27FC236}">
                <a16:creationId xmlns:a16="http://schemas.microsoft.com/office/drawing/2014/main" id="{81F43FCC-094E-0D36-55AF-CE9C4024C72A}"/>
              </a:ext>
            </a:extLst>
          </p:cNvPr>
          <p:cNvSpPr>
            <a:spLocks noGrp="1"/>
          </p:cNvSpPr>
          <p:nvPr>
            <p:ph type="body" sz="quarter" idx="92" hasCustomPrompt="1"/>
          </p:nvPr>
        </p:nvSpPr>
        <p:spPr>
          <a:xfrm>
            <a:off x="5431389" y="5367239"/>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16" name="Espace réservé pour une image  5">
            <a:extLst>
              <a:ext uri="{FF2B5EF4-FFF2-40B4-BE49-F238E27FC236}">
                <a16:creationId xmlns:a16="http://schemas.microsoft.com/office/drawing/2014/main" id="{535E5150-A34E-4645-6955-F42955FB8ADC}"/>
              </a:ext>
            </a:extLst>
          </p:cNvPr>
          <p:cNvSpPr>
            <a:spLocks noGrp="1" noChangeAspect="1"/>
          </p:cNvSpPr>
          <p:nvPr>
            <p:ph type="pic" sz="quarter" idx="93" hasCustomPrompt="1"/>
          </p:nvPr>
        </p:nvSpPr>
        <p:spPr>
          <a:xfrm>
            <a:off x="7765801" y="3856188"/>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17" name="Espace réservé du texte 5">
            <a:extLst>
              <a:ext uri="{FF2B5EF4-FFF2-40B4-BE49-F238E27FC236}">
                <a16:creationId xmlns:a16="http://schemas.microsoft.com/office/drawing/2014/main" id="{498CFA4C-FD5C-0F4E-D42C-AFF0E022E8B0}"/>
              </a:ext>
            </a:extLst>
          </p:cNvPr>
          <p:cNvSpPr>
            <a:spLocks noGrp="1"/>
          </p:cNvSpPr>
          <p:nvPr>
            <p:ph type="body" sz="quarter" idx="94" hasCustomPrompt="1"/>
          </p:nvPr>
        </p:nvSpPr>
        <p:spPr>
          <a:xfrm>
            <a:off x="7765801" y="5724901"/>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18" name="Espace réservé du texte 5">
            <a:extLst>
              <a:ext uri="{FF2B5EF4-FFF2-40B4-BE49-F238E27FC236}">
                <a16:creationId xmlns:a16="http://schemas.microsoft.com/office/drawing/2014/main" id="{DBE925DA-94F7-1520-D5D9-AD9D2727B584}"/>
              </a:ext>
            </a:extLst>
          </p:cNvPr>
          <p:cNvSpPr>
            <a:spLocks noGrp="1"/>
          </p:cNvSpPr>
          <p:nvPr>
            <p:ph type="body" sz="quarter" idx="95" hasCustomPrompt="1"/>
          </p:nvPr>
        </p:nvSpPr>
        <p:spPr>
          <a:xfrm>
            <a:off x="7765801" y="5367239"/>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19" name="Espace réservé pour une image  5">
            <a:extLst>
              <a:ext uri="{FF2B5EF4-FFF2-40B4-BE49-F238E27FC236}">
                <a16:creationId xmlns:a16="http://schemas.microsoft.com/office/drawing/2014/main" id="{D835D30A-8DA7-8478-85E0-E47FE115F2B6}"/>
              </a:ext>
            </a:extLst>
          </p:cNvPr>
          <p:cNvSpPr>
            <a:spLocks noGrp="1" noChangeAspect="1"/>
          </p:cNvSpPr>
          <p:nvPr>
            <p:ph type="pic" sz="quarter" idx="96" hasCustomPrompt="1"/>
          </p:nvPr>
        </p:nvSpPr>
        <p:spPr>
          <a:xfrm>
            <a:off x="10093238" y="3856188"/>
            <a:ext cx="1332000" cy="1332000"/>
          </a:xfrm>
          <a:prstGeom prst="rect">
            <a:avLst/>
          </a:prstGeom>
          <a:ln w="95250" cmpd="sng">
            <a:solidFill>
              <a:schemeClr val="bg1"/>
            </a:solidFill>
            <a:miter lim="800000"/>
          </a:ln>
          <a:effectLst>
            <a:outerShdw blurRad="152400" dist="50800" dir="2700000" algn="tl" rotWithShape="0">
              <a:schemeClr val="tx1">
                <a:alpha val="25478"/>
              </a:schemeClr>
            </a:outerShdw>
          </a:effectLst>
        </p:spPr>
        <p:txBody>
          <a:bodyPr>
            <a:noAutofit/>
          </a:bodyPr>
          <a:lstStyle>
            <a:lvl1pPr marL="0" indent="0">
              <a:buFontTx/>
              <a:buNone/>
              <a:defRPr lang="fr-FR" sz="1100">
                <a:cs typeface="Arial" pitchFamily="34" charset="0"/>
              </a:defRPr>
            </a:lvl1pPr>
          </a:lstStyle>
          <a:p>
            <a:pPr marL="342900" lvl="0" indent="-342900"/>
            <a:r>
              <a:rPr lang="en-CA" sz="1200" dirty="0">
                <a:cs typeface="Arial" pitchFamily="34" charset="0"/>
              </a:rPr>
              <a:t>Click on the Image icon to change with a new picture located on your computer</a:t>
            </a:r>
            <a:endParaRPr lang="fr-FR" dirty="0"/>
          </a:p>
        </p:txBody>
      </p:sp>
      <p:sp>
        <p:nvSpPr>
          <p:cNvPr id="20" name="Espace réservé du texte 5">
            <a:extLst>
              <a:ext uri="{FF2B5EF4-FFF2-40B4-BE49-F238E27FC236}">
                <a16:creationId xmlns:a16="http://schemas.microsoft.com/office/drawing/2014/main" id="{94138895-94F5-8AC6-3EB2-9F13DA2DD7FE}"/>
              </a:ext>
            </a:extLst>
          </p:cNvPr>
          <p:cNvSpPr>
            <a:spLocks noGrp="1"/>
          </p:cNvSpPr>
          <p:nvPr>
            <p:ph type="body" sz="quarter" idx="97" hasCustomPrompt="1"/>
          </p:nvPr>
        </p:nvSpPr>
        <p:spPr>
          <a:xfrm>
            <a:off x="10093238" y="5724901"/>
            <a:ext cx="1332000" cy="356677"/>
          </a:xfrm>
          <a:prstGeom prst="rect">
            <a:avLst/>
          </a:prstGeom>
        </p:spPr>
        <p:txBody>
          <a:bodyPr lIns="0" tIns="0" rIns="0" bIns="0">
            <a:noAutofit/>
          </a:bodyPr>
          <a:lstStyle>
            <a:lvl1pPr marL="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Title</a:t>
            </a:r>
          </a:p>
        </p:txBody>
      </p:sp>
      <p:sp>
        <p:nvSpPr>
          <p:cNvPr id="21" name="Espace réservé du texte 5">
            <a:extLst>
              <a:ext uri="{FF2B5EF4-FFF2-40B4-BE49-F238E27FC236}">
                <a16:creationId xmlns:a16="http://schemas.microsoft.com/office/drawing/2014/main" id="{E509C0F3-637B-2CF3-8E34-175BCB0E6895}"/>
              </a:ext>
            </a:extLst>
          </p:cNvPr>
          <p:cNvSpPr>
            <a:spLocks noGrp="1"/>
          </p:cNvSpPr>
          <p:nvPr>
            <p:ph type="body" sz="quarter" idx="98" hasCustomPrompt="1"/>
          </p:nvPr>
        </p:nvSpPr>
        <p:spPr>
          <a:xfrm>
            <a:off x="10093238" y="5367239"/>
            <a:ext cx="1332000" cy="282839"/>
          </a:xfrm>
          <a:prstGeom prst="rect">
            <a:avLst/>
          </a:prstGeom>
        </p:spPr>
        <p:txBody>
          <a:bodyPr lIns="0" tIns="0" rIns="0" bIns="0" anchor="b">
            <a:noAutofit/>
          </a:bodyPr>
          <a:lstStyle>
            <a:lvl1pPr marL="0" marR="0" indent="-171450" algn="ctr" defTabSz="914400" rtl="0" eaLnBrk="1" fontAlgn="auto" latinLnBrk="0" hangingPunct="1">
              <a:lnSpc>
                <a:spcPct val="9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a:t>Name</a:t>
            </a:r>
          </a:p>
        </p:txBody>
      </p:sp>
      <p:sp>
        <p:nvSpPr>
          <p:cNvPr id="22" name="ZoneTexte 3">
            <a:extLst>
              <a:ext uri="{FF2B5EF4-FFF2-40B4-BE49-F238E27FC236}">
                <a16:creationId xmlns:a16="http://schemas.microsoft.com/office/drawing/2014/main" id="{6932AB14-2587-98F1-4699-EBE0BE9A930E}"/>
              </a:ext>
            </a:extLst>
          </p:cNvPr>
          <p:cNvSpPr txBox="1"/>
          <p:nvPr userDrawn="1"/>
        </p:nvSpPr>
        <p:spPr>
          <a:xfrm>
            <a:off x="7141464" y="3741040"/>
            <a:ext cx="0" cy="0"/>
          </a:xfrm>
          <a:prstGeom prst="rect">
            <a:avLst/>
          </a:prstGeom>
        </p:spPr>
        <p:txBody>
          <a:bodyPr vert="horz" wrap="none" lIns="0" tIns="0" rIns="0" bIns="0" rtlCol="0" anchor="t" anchorCtr="0">
            <a:noAutofit/>
          </a:bodyPr>
          <a:lstStyle/>
          <a:p>
            <a:pPr marL="0" indent="0" algn="l">
              <a:buFontTx/>
              <a:buNone/>
            </a:pPr>
            <a:endParaRPr lang="en-CA" sz="1100" dirty="0"/>
          </a:p>
        </p:txBody>
      </p:sp>
      <p:sp>
        <p:nvSpPr>
          <p:cNvPr id="6" name="Slide Number Placeholder 5">
            <a:extLst>
              <a:ext uri="{FF2B5EF4-FFF2-40B4-BE49-F238E27FC236}">
                <a16:creationId xmlns:a16="http://schemas.microsoft.com/office/drawing/2014/main" id="{1543AB06-AA26-E60E-A8C2-6E8F17E18E35}"/>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097188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dirty="0"/>
              <a:t>Click icon to add picture</a:t>
            </a:r>
            <a:endParaRPr lang="en-GB" dirty="0"/>
          </a:p>
        </p:txBody>
      </p:sp>
      <p:sp>
        <p:nvSpPr>
          <p:cNvPr id="2" name="Slide Number Placeholder 5">
            <a:extLst>
              <a:ext uri="{FF2B5EF4-FFF2-40B4-BE49-F238E27FC236}">
                <a16:creationId xmlns:a16="http://schemas.microsoft.com/office/drawing/2014/main" id="{CE493198-9A94-83A1-A0A2-2CFA90607AA0}"/>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78207325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59FD-F3A1-5028-7FB2-9161750EAC4B}"/>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51858232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56269BD-16A7-6F4C-A7F0-70BB9C93D411}"/>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240379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a:t>Click to add text</a:t>
            </a:r>
            <a:endParaRPr lang="en-US"/>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dirty="0"/>
              <a:t>Click icon to add picture</a:t>
            </a:r>
            <a:endParaRPr lang="en-GB" dirty="0"/>
          </a:p>
        </p:txBody>
      </p:sp>
      <p:sp>
        <p:nvSpPr>
          <p:cNvPr id="2" name="Slide Number Placeholder 5">
            <a:extLst>
              <a:ext uri="{FF2B5EF4-FFF2-40B4-BE49-F238E27FC236}">
                <a16:creationId xmlns:a16="http://schemas.microsoft.com/office/drawing/2014/main" id="{182A56AA-2DF7-5EB2-86D2-5782872CBB3A}"/>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14450615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dirty="0"/>
              <a:t>Click icon to add picture</a:t>
            </a:r>
            <a:endParaRPr lang="en-GB" dirty="0"/>
          </a:p>
        </p:txBody>
      </p:sp>
      <p:sp>
        <p:nvSpPr>
          <p:cNvPr id="2" name="Slide Number Placeholder 5">
            <a:extLst>
              <a:ext uri="{FF2B5EF4-FFF2-40B4-BE49-F238E27FC236}">
                <a16:creationId xmlns:a16="http://schemas.microsoft.com/office/drawing/2014/main" id="{7262087C-408A-D17E-DA85-53A897324781}"/>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44143678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Text</a:t>
            </a:r>
          </a:p>
        </p:txBody>
      </p:sp>
      <p:sp>
        <p:nvSpPr>
          <p:cNvPr id="2" name="Slide Number Placeholder 5">
            <a:extLst>
              <a:ext uri="{FF2B5EF4-FFF2-40B4-BE49-F238E27FC236}">
                <a16:creationId xmlns:a16="http://schemas.microsoft.com/office/drawing/2014/main" id="{D5D6CF1E-6103-3385-5BEA-29195C299174}"/>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11403977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2" name="Slide Number Placeholder 5">
            <a:extLst>
              <a:ext uri="{FF2B5EF4-FFF2-40B4-BE49-F238E27FC236}">
                <a16:creationId xmlns:a16="http://schemas.microsoft.com/office/drawing/2014/main" id="{003B7915-FC9C-A1DC-BA2C-5B4936F2DC46}"/>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1101881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Text</a:t>
            </a:r>
          </a:p>
        </p:txBody>
      </p:sp>
      <p:sp>
        <p:nvSpPr>
          <p:cNvPr id="8" name="TextBox 7">
            <a:extLst>
              <a:ext uri="{FF2B5EF4-FFF2-40B4-BE49-F238E27FC236}">
                <a16:creationId xmlns:a16="http://schemas.microsoft.com/office/drawing/2014/main" id="{E61AAB56-5C60-234D-ACF5-C538156D1F50}"/>
              </a:ext>
            </a:extLst>
          </p:cNvPr>
          <p:cNvSpPr txBox="1"/>
          <p:nvPr userDrawn="1"/>
        </p:nvSpPr>
        <p:spPr>
          <a:xfrm>
            <a:off x="2480310" y="948690"/>
            <a:ext cx="0" cy="0"/>
          </a:xfrm>
          <a:prstGeom prst="rect">
            <a:avLst/>
          </a:prstGeom>
        </p:spPr>
        <p:txBody>
          <a:bodyPr vert="horz" wrap="none" lIns="0" tIns="0" rIns="0" bIns="0" rtlCol="0" anchor="t" anchorCtr="0">
            <a:noAutofit/>
          </a:bodyPr>
          <a:lstStyle/>
          <a:p>
            <a:pPr algn="l"/>
            <a:endParaRPr lang="en-CA" dirty="0"/>
          </a:p>
        </p:txBody>
      </p:sp>
      <p:sp>
        <p:nvSpPr>
          <p:cNvPr id="2" name="Slide Number Placeholder 5">
            <a:extLst>
              <a:ext uri="{FF2B5EF4-FFF2-40B4-BE49-F238E27FC236}">
                <a16:creationId xmlns:a16="http://schemas.microsoft.com/office/drawing/2014/main" id="{483CA254-C1A5-CD89-4786-796B7DE494B7}"/>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37435135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a:t>Picture with Caption</a:t>
            </a:r>
          </a:p>
        </p:txBody>
      </p:sp>
      <p:sp>
        <p:nvSpPr>
          <p:cNvPr id="2" name="Slide Number Placeholder 5">
            <a:extLst>
              <a:ext uri="{FF2B5EF4-FFF2-40B4-BE49-F238E27FC236}">
                <a16:creationId xmlns:a16="http://schemas.microsoft.com/office/drawing/2014/main" id="{D95DE77D-A3DA-5289-1235-AA8C5929E815}"/>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044789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8417520" y="773869"/>
            <a:ext cx="3016411" cy="2999023"/>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474D8A0-16FB-2542-B1F3-7CA2D129151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dirty="0"/>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30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dirty="0">
                <a:cs typeface="Arial" pitchFamily="34" charset="0"/>
              </a:rPr>
              <a:t>Click on the Image icon to change with a new picture located on your computer</a:t>
            </a:r>
            <a:endParaRPr lang="fr-FR" dirty="0"/>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a:t>Title</a:t>
            </a:r>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29B2313E-2295-E4DA-30B4-A1A21D1E0FA1}"/>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053923340"/>
      </p:ext>
    </p:extLst>
  </p:cSld>
  <p:clrMapOvr>
    <a:masterClrMapping/>
  </p:clrMapOvr>
  <p:extLst>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a:t>Standard text slide</a:t>
            </a:r>
            <a:endParaRPr lang="en-US" noProof="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E2D390D0-5D82-9F46-C042-88082017E9BE}"/>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96229838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lvl="0"/>
            <a:endParaRPr lang="en-CA"/>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lvl="0"/>
            <a:endParaRPr lang="en-CA"/>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lvl="0"/>
            <a:endParaRPr lang="en-CA"/>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a:t>Lorem ipsum</a:t>
            </a:r>
          </a:p>
          <a:p>
            <a:pPr lvl="0"/>
            <a:endParaRPr lang="en-CA"/>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Four columns</a:t>
            </a:r>
          </a:p>
        </p:txBody>
      </p:sp>
      <p:sp>
        <p:nvSpPr>
          <p:cNvPr id="2" name="Slide Number Placeholder 5">
            <a:extLst>
              <a:ext uri="{FF2B5EF4-FFF2-40B4-BE49-F238E27FC236}">
                <a16:creationId xmlns:a16="http://schemas.microsoft.com/office/drawing/2014/main" id="{2C798876-676E-8269-B2DC-28FAC49889D0}"/>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38988735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311A4D0-5EEC-7329-53CC-7E98F4AE06C0}"/>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90185009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Title only slide</a:t>
            </a:r>
          </a:p>
        </p:txBody>
      </p:sp>
      <p:sp>
        <p:nvSpPr>
          <p:cNvPr id="2" name="Slide Number Placeholder 5">
            <a:extLst>
              <a:ext uri="{FF2B5EF4-FFF2-40B4-BE49-F238E27FC236}">
                <a16:creationId xmlns:a16="http://schemas.microsoft.com/office/drawing/2014/main" id="{E586CA7C-B500-AEA1-8956-603423A1C49B}"/>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7003299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only slide + gray backgroun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Title only slide</a:t>
            </a:r>
          </a:p>
        </p:txBody>
      </p:sp>
      <p:sp>
        <p:nvSpPr>
          <p:cNvPr id="2" name="TextBox 1">
            <a:extLst>
              <a:ext uri="{FF2B5EF4-FFF2-40B4-BE49-F238E27FC236}">
                <a16:creationId xmlns:a16="http://schemas.microsoft.com/office/drawing/2014/main" id="{A871580D-C458-AEF6-6610-46521C840131}"/>
              </a:ext>
            </a:extLst>
          </p:cNvPr>
          <p:cNvSpPr txBox="1"/>
          <p:nvPr userDrawn="1"/>
        </p:nvSpPr>
        <p:spPr>
          <a:xfrm>
            <a:off x="761344" y="1490214"/>
            <a:ext cx="10676438" cy="4602611"/>
          </a:xfrm>
          <a:prstGeom prst="rect">
            <a:avLst/>
          </a:prstGeom>
          <a:solidFill>
            <a:srgbClr val="F8F8F8"/>
          </a:solidFill>
        </p:spPr>
        <p:txBody>
          <a:bodyPr vert="horz" wrap="square" lIns="0" tIns="0" rIns="0" bIns="0" rtlCol="0" anchor="t" anchorCtr="0">
            <a:normAutofit/>
          </a:bodyPr>
          <a:lstStyle/>
          <a:p>
            <a:pPr algn="l"/>
            <a:endParaRPr lang="en-US" dirty="0"/>
          </a:p>
        </p:txBody>
      </p:sp>
      <p:sp>
        <p:nvSpPr>
          <p:cNvPr id="3" name="Slide Number Placeholder 5">
            <a:extLst>
              <a:ext uri="{FF2B5EF4-FFF2-40B4-BE49-F238E27FC236}">
                <a16:creationId xmlns:a16="http://schemas.microsoft.com/office/drawing/2014/main" id="{60419811-27C7-BDCC-4B6A-FFBB5A149013}"/>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14826506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8F1C72C-B30D-EA20-1F3B-206E38106DD6}"/>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14183894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Two columns</a:t>
            </a:r>
          </a:p>
        </p:txBody>
      </p:sp>
      <p:sp>
        <p:nvSpPr>
          <p:cNvPr id="2" name="Slide Number Placeholder 5">
            <a:extLst>
              <a:ext uri="{FF2B5EF4-FFF2-40B4-BE49-F238E27FC236}">
                <a16:creationId xmlns:a16="http://schemas.microsoft.com/office/drawing/2014/main" id="{B97821E2-8C17-43C4-8338-DA06BF932FDE}"/>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6274434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tabLst/>
              <a:defRPr sz="2000" baseline="0">
                <a:solidFill>
                  <a:schemeClr val="tx1"/>
                </a:solidFill>
                <a:latin typeface="Arial" pitchFamily="34" charset="0"/>
              </a:defRPr>
            </a:lvl2pPr>
            <a:lvl3pPr marL="538163" indent="-358775">
              <a:spcBef>
                <a:spcPts val="600"/>
              </a:spcBef>
              <a:buClr>
                <a:schemeClr val="tx1"/>
              </a:buClr>
              <a:buSzPct val="100000"/>
              <a:buFont typeface="Calibri" panose="020F0502020204030204" pitchFamily="34" charset="0"/>
              <a:buChar char="–"/>
              <a:tabLst/>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tabLst/>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tabLst/>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FA0DC14C-664D-F9C4-4928-834BCDBA202D}"/>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8319099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ontent with side small image">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
        <p:nvSpPr>
          <p:cNvPr id="2" name="Slide Number Placeholder 5">
            <a:extLst>
              <a:ext uri="{FF2B5EF4-FFF2-40B4-BE49-F238E27FC236}">
                <a16:creationId xmlns:a16="http://schemas.microsoft.com/office/drawing/2014/main" id="{F44A8AAF-C7CE-9955-FA4D-88F741F1061D}"/>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64740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endParaRPr lang="en-US" noProof="0" dirty="0"/>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Pct val="100000"/>
              <a:buFont typeface="Arial" pitchFamily="34" charset="0"/>
              <a:buNone/>
              <a:defRPr sz="1600">
                <a:solidFill>
                  <a:schemeClr val="tx1"/>
                </a:solidFill>
                <a:latin typeface="Arial" pitchFamily="34" charset="0"/>
              </a:defRPr>
            </a:lvl1pPr>
            <a:lvl2pPr marL="355600" indent="0">
              <a:spcBef>
                <a:spcPts val="500"/>
              </a:spcBef>
              <a:buClr>
                <a:srgbClr val="000000"/>
              </a:buClr>
              <a:buSzPct val="100000"/>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Pct val="100000"/>
              <a:buFont typeface="Arial" pitchFamily="34" charset="0"/>
              <a:buChar char="•"/>
              <a:defRPr sz="1400">
                <a:solidFill>
                  <a:schemeClr val="tx1"/>
                </a:solidFill>
                <a:latin typeface="Arial" pitchFamily="34" charset="0"/>
              </a:defRPr>
            </a:lvl3pPr>
            <a:lvl4pPr marL="811213" indent="-274638">
              <a:spcBef>
                <a:spcPts val="500"/>
              </a:spcBef>
              <a:buClr>
                <a:srgbClr val="000000"/>
              </a:buClr>
              <a:buSzPct val="100000"/>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Pct val="100000"/>
              <a:buFont typeface="Arial" pitchFamily="34" charset="0"/>
              <a:buNone/>
              <a:defRPr sz="1600">
                <a:solidFill>
                  <a:schemeClr val="tx1"/>
                </a:solidFill>
                <a:latin typeface="Arial" pitchFamily="34" charset="0"/>
              </a:defRPr>
            </a:lvl1pPr>
            <a:lvl2pPr marL="355600" indent="0">
              <a:spcBef>
                <a:spcPts val="500"/>
              </a:spcBef>
              <a:buClr>
                <a:schemeClr val="tx1"/>
              </a:buClr>
              <a:buSzPct val="10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Arial" pitchFamily="34" charset="0"/>
              <a:buChar char="•"/>
              <a:defRPr sz="14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Slide Number Placeholder 5">
            <a:extLst>
              <a:ext uri="{FF2B5EF4-FFF2-40B4-BE49-F238E27FC236}">
                <a16:creationId xmlns:a16="http://schemas.microsoft.com/office/drawing/2014/main" id="{7F0484C1-4630-D247-85B4-84AA33A128E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19407554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ontent with side small image 2">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684212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8401051" y="1557338"/>
            <a:ext cx="3024188"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
        <p:nvSpPr>
          <p:cNvPr id="2" name="Slide Number Placeholder 5">
            <a:extLst>
              <a:ext uri="{FF2B5EF4-FFF2-40B4-BE49-F238E27FC236}">
                <a16:creationId xmlns:a16="http://schemas.microsoft.com/office/drawing/2014/main" id="{691960FE-7F3B-81ED-C599-B33750888027}"/>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18985958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a:t>Quotation page</a:t>
            </a:r>
          </a:p>
        </p:txBody>
      </p:sp>
      <p:sp>
        <p:nvSpPr>
          <p:cNvPr id="2" name="Slide Number Placeholder 5">
            <a:extLst>
              <a:ext uri="{FF2B5EF4-FFF2-40B4-BE49-F238E27FC236}">
                <a16:creationId xmlns:a16="http://schemas.microsoft.com/office/drawing/2014/main" id="{AE8FFEAA-32F2-1985-D81B-DFD9B4194ABD}"/>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95073486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5">
            <a:extLst>
              <a:ext uri="{FF2B5EF4-FFF2-40B4-BE49-F238E27FC236}">
                <a16:creationId xmlns:a16="http://schemas.microsoft.com/office/drawing/2014/main" id="{F2DA0A8B-279A-1251-8875-0C0BBC183FF1}"/>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96977446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anose="020B060402020202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5">
            <a:extLst>
              <a:ext uri="{FF2B5EF4-FFF2-40B4-BE49-F238E27FC236}">
                <a16:creationId xmlns:a16="http://schemas.microsoft.com/office/drawing/2014/main" id="{F9F5F7FD-4196-D09F-E76A-9C50C11E7C90}"/>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5518792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6" name="Straight Connector 5">
            <a:extLst>
              <a:ext uri="{FF2B5EF4-FFF2-40B4-BE49-F238E27FC236}">
                <a16:creationId xmlns:a16="http://schemas.microsoft.com/office/drawing/2014/main" id="{8B6F1C2D-EAC0-104E-91F8-B5ECA6A6754C}"/>
              </a:ext>
            </a:extLst>
          </p:cNvPr>
          <p:cNvCxnSpPr>
            <a:cxnSpLocks/>
          </p:cNvCxnSpPr>
          <p:nvPr userDrawn="1"/>
        </p:nvCxnSpPr>
        <p:spPr bwMode="gray">
          <a:xfrm>
            <a:off x="4585990" y="1543377"/>
            <a:ext cx="0" cy="3977818"/>
          </a:xfrm>
          <a:prstGeom prst="line">
            <a:avLst/>
          </a:prstGeom>
          <a:noFill/>
          <a:ln w="19050">
            <a:solidFill>
              <a:schemeClr val="accent6"/>
            </a:solidFill>
            <a:round/>
            <a:headEnd/>
            <a:tailEnd/>
          </a:ln>
          <a:effectLst/>
        </p:spPr>
      </p:cxnSp>
      <p:cxnSp>
        <p:nvCxnSpPr>
          <p:cNvPr id="7" name="Straight Connector 6">
            <a:extLst>
              <a:ext uri="{FF2B5EF4-FFF2-40B4-BE49-F238E27FC236}">
                <a16:creationId xmlns:a16="http://schemas.microsoft.com/office/drawing/2014/main" id="{D3A4403B-4A6F-6C49-BB6C-AB5D0E54358A}"/>
              </a:ext>
            </a:extLst>
          </p:cNvPr>
          <p:cNvCxnSpPr>
            <a:cxnSpLocks/>
          </p:cNvCxnSpPr>
          <p:nvPr userDrawn="1"/>
        </p:nvCxnSpPr>
        <p:spPr bwMode="gray">
          <a:xfrm>
            <a:off x="8401050" y="1543377"/>
            <a:ext cx="0" cy="3977818"/>
          </a:xfrm>
          <a:prstGeom prst="line">
            <a:avLst/>
          </a:prstGeom>
          <a:noFill/>
          <a:ln w="19050">
            <a:solidFill>
              <a:schemeClr val="accent6"/>
            </a:solidFill>
            <a:round/>
            <a:headEnd/>
            <a:tailE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a:cxnSpLocks/>
          </p:cNvCxnSpPr>
          <p:nvPr userDrawn="1"/>
        </p:nvCxnSpPr>
        <p:spPr bwMode="gray">
          <a:xfrm>
            <a:off x="770515" y="1543377"/>
            <a:ext cx="0" cy="3977818"/>
          </a:xfrm>
          <a:prstGeom prst="line">
            <a:avLst/>
          </a:prstGeom>
          <a:noFill/>
          <a:ln w="19050">
            <a:solidFill>
              <a:schemeClr val="accent6"/>
            </a:solidFill>
            <a:round/>
            <a:headEnd/>
            <a:tailE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a:off x="5320145" y="1025236"/>
            <a:ext cx="0" cy="0"/>
          </a:xfrm>
          <a:prstGeom prst="rect">
            <a:avLst/>
          </a:prstGeom>
        </p:spPr>
        <p:txBody>
          <a:bodyPr vert="horz" wrap="none" lIns="0" tIns="0" rIns="0" bIns="0" rtlCol="0" anchor="t" anchorCtr="0">
            <a:noAutofit/>
          </a:bodyPr>
          <a:lstStyle/>
          <a:p>
            <a:pPr algn="l"/>
            <a:endParaRPr lang="en-CA" dirty="0"/>
          </a:p>
        </p:txBody>
      </p:sp>
      <p:sp>
        <p:nvSpPr>
          <p:cNvPr id="2" name="Slide Number Placeholder 5">
            <a:extLst>
              <a:ext uri="{FF2B5EF4-FFF2-40B4-BE49-F238E27FC236}">
                <a16:creationId xmlns:a16="http://schemas.microsoft.com/office/drawing/2014/main" id="{4867D036-F4AF-5EB5-F62A-D735B9C139B7}"/>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8013450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760278" y="615621"/>
            <a:ext cx="4573587" cy="2494717"/>
          </a:xfrm>
          <a:prstGeom prst="rect">
            <a:avLst/>
          </a:prstGeom>
        </p:spPr>
        <p:txBody>
          <a:bodyPr vert="horz" lIns="0" tIns="0" rIns="0" bIns="0" rtlCol="0" anchor="t" anchorCtr="0">
            <a:noAutofit/>
          </a:bodyPr>
          <a:lstStyle>
            <a:lvl1pPr>
              <a:defRPr sz="4800"/>
            </a:lvl1pPr>
          </a:lstStyle>
          <a:p>
            <a:r>
              <a:rPr lang="en-CA" noProof="0"/>
              <a:t>Title</a:t>
            </a:r>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573587" cy="2663825"/>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FD76FE94-2A45-BD73-655B-3545ECE36824}"/>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945534766"/>
      </p:ext>
    </p:extLst>
  </p:cSld>
  <p:clrMapOvr>
    <a:masterClrMapping/>
  </p:clrMapOvr>
  <p:extLst>
    <p:ext uri="{DCECCB84-F9BA-43D5-87BE-67443E8EF086}">
      <p15:sldGuideLst xmlns:p15="http://schemas.microsoft.com/office/powerpoint/2012/main"/>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Graphic device and big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7632850" y="776137"/>
            <a:ext cx="3803349" cy="3781425"/>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ts val="0"/>
              </a:spcBef>
              <a:buNone/>
              <a:defRPr sz="6000">
                <a:solidFill>
                  <a:schemeClr val="tx1"/>
                </a:solidFill>
              </a:defRPr>
            </a:lvl1pPr>
          </a:lstStyle>
          <a:p>
            <a:pPr lvl="0"/>
            <a:r>
              <a:rPr lang="en-CA"/>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headEnd/>
            <a:tailEnd/>
          </a:ln>
          <a:effectLst/>
        </p:spPr>
        <p:txBody>
          <a:bodyPr wrap="square" lIns="0" tIns="0" rIns="0" bIns="0" rtlCol="0">
            <a:noAutofit/>
          </a:bodyPr>
          <a:lstStyle/>
          <a:p>
            <a:r>
              <a:rPr lang="en-CA" sz="1400" b="1" dirty="0">
                <a:cs typeface="Arial" pitchFamily="34" charset="0"/>
              </a:rPr>
              <a:t>cgi.com</a:t>
            </a:r>
          </a:p>
        </p:txBody>
      </p:sp>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dirty="0">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ts val="0"/>
              </a:spcBef>
              <a:buNone/>
              <a:defRPr sz="1600"/>
            </a:lvl1pPr>
          </a:lstStyle>
          <a:p>
            <a:pPr lvl="0"/>
            <a:r>
              <a:rPr lang="en-US" noProof="0"/>
              <a:t>To get the latest company description, visit brand.cgi.com </a:t>
            </a:r>
          </a:p>
        </p:txBody>
      </p:sp>
      <p:pic>
        <p:nvPicPr>
          <p:cNvPr id="13" name="Image 12">
            <a:extLst>
              <a:ext uri="{FF2B5EF4-FFF2-40B4-BE49-F238E27FC236}">
                <a16:creationId xmlns:a16="http://schemas.microsoft.com/office/drawing/2014/main" id="{4DB3BEC6-2C70-CA49-ACB5-5388FDDE5F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4028343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8417520" y="773869"/>
            <a:ext cx="3016411" cy="2999023"/>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E053ACBE-1A03-AB90-94FC-87893065D53D}"/>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667052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Pct val="100000"/>
              <a:buFont typeface="Arial" pitchFamily="34" charset="0"/>
              <a:buNone/>
              <a:defRPr sz="1600">
                <a:solidFill>
                  <a:schemeClr val="tx1"/>
                </a:solidFill>
                <a:latin typeface="Arial" pitchFamily="34" charset="0"/>
              </a:defRPr>
            </a:lvl1pPr>
            <a:lvl2pPr marL="355600" indent="0">
              <a:spcBef>
                <a:spcPts val="500"/>
              </a:spcBef>
              <a:buClr>
                <a:srgbClr val="000000"/>
              </a:buClr>
              <a:buSzPct val="100000"/>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Pct val="100000"/>
              <a:buFont typeface="Arial" pitchFamily="34" charset="0"/>
              <a:buChar char="•"/>
              <a:defRPr sz="1400">
                <a:solidFill>
                  <a:schemeClr val="tx1"/>
                </a:solidFill>
                <a:latin typeface="Arial" pitchFamily="34" charset="0"/>
              </a:defRPr>
            </a:lvl3pPr>
            <a:lvl4pPr marL="811213" indent="-274638">
              <a:spcBef>
                <a:spcPts val="500"/>
              </a:spcBef>
              <a:buClr>
                <a:srgbClr val="000000"/>
              </a:buClr>
              <a:buSzPct val="100000"/>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Pct val="100000"/>
              <a:buFont typeface="Arial" pitchFamily="34" charset="0"/>
              <a:buNone/>
              <a:defRPr sz="1600">
                <a:solidFill>
                  <a:schemeClr val="tx1"/>
                </a:solidFill>
                <a:latin typeface="Arial" pitchFamily="34" charset="0"/>
              </a:defRPr>
            </a:lvl1pPr>
            <a:lvl2pPr marL="355600" indent="0">
              <a:spcBef>
                <a:spcPts val="500"/>
              </a:spcBef>
              <a:buClr>
                <a:schemeClr val="tx1"/>
              </a:buClr>
              <a:buSzPct val="10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Arial" pitchFamily="34" charset="0"/>
              <a:buChar char="•"/>
              <a:defRPr sz="14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5">
            <a:extLst>
              <a:ext uri="{FF2B5EF4-FFF2-40B4-BE49-F238E27FC236}">
                <a16:creationId xmlns:a16="http://schemas.microsoft.com/office/drawing/2014/main" id="{ADCAE84B-B3BC-4E99-4148-8226E1380825}"/>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38071897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3" name="Slide Number Placeholder 5">
            <a:extLst>
              <a:ext uri="{FF2B5EF4-FFF2-40B4-BE49-F238E27FC236}">
                <a16:creationId xmlns:a16="http://schemas.microsoft.com/office/drawing/2014/main" id="{76E74F7D-1F2A-D6CC-FD12-E55B0BFA7A96}"/>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851307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dirty="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8" name="Slide Number Placeholder 5">
            <a:extLst>
              <a:ext uri="{FF2B5EF4-FFF2-40B4-BE49-F238E27FC236}">
                <a16:creationId xmlns:a16="http://schemas.microsoft.com/office/drawing/2014/main" id="{4B92B566-061D-B145-9022-F401D638E73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47391895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666CAE6-9220-9D4A-A132-D9F6BA0AB493}"/>
              </a:ext>
            </a:extLst>
          </p:cNvPr>
          <p:cNvSpPr>
            <a:spLocks noGrp="1"/>
          </p:cNvSpPr>
          <p:nvPr>
            <p:ph type="title"/>
          </p:nvPr>
        </p:nvSpPr>
        <p:spPr>
          <a:xfrm>
            <a:off x="766763" y="3285360"/>
            <a:ext cx="4608512" cy="318452"/>
          </a:xfrm>
          <a:prstGeom prst="rect">
            <a:avLst/>
          </a:prstGeom>
        </p:spPr>
        <p:txBody>
          <a:bodyPr vert="horz" lIns="0" tIns="0" rIns="0" bIns="0" rtlCol="0" anchor="t" anchorCtr="0">
            <a:noAutofit/>
          </a:bodyPr>
          <a:lstStyle>
            <a:lvl1pPr>
              <a:defRPr sz="1800" b="1">
                <a:solidFill>
                  <a:schemeClr val="accent1"/>
                </a:solidFill>
              </a:defRPr>
            </a:lvl1pPr>
          </a:lstStyle>
          <a:p>
            <a:r>
              <a:rPr lang="en-US" noProof="0"/>
              <a:t>Click to edit Master title style</a:t>
            </a:r>
          </a:p>
        </p:txBody>
      </p:sp>
      <p:sp>
        <p:nvSpPr>
          <p:cNvPr id="5" name="Content Placeholder 20">
            <a:extLst>
              <a:ext uri="{FF2B5EF4-FFF2-40B4-BE49-F238E27FC236}">
                <a16:creationId xmlns:a16="http://schemas.microsoft.com/office/drawing/2014/main" id="{85E43662-3308-F34D-B441-CCB9F6406906}"/>
              </a:ext>
            </a:extLst>
          </p:cNvPr>
          <p:cNvSpPr>
            <a:spLocks noGrp="1"/>
          </p:cNvSpPr>
          <p:nvPr>
            <p:ph sz="quarter" idx="17"/>
          </p:nvPr>
        </p:nvSpPr>
        <p:spPr>
          <a:xfrm>
            <a:off x="766762" y="3861360"/>
            <a:ext cx="4608513" cy="2231465"/>
          </a:xfrm>
          <a:prstGeom prst="rect">
            <a:avLst/>
          </a:prstGeom>
        </p:spPr>
        <p:txBody>
          <a:bodyPr lIns="0" tIns="0" rIns="0" bIns="0">
            <a:noAutofit/>
          </a:bodyPr>
          <a:lstStyle>
            <a:lvl1pPr marL="0" indent="0">
              <a:lnSpc>
                <a:spcPct val="110000"/>
              </a:lnSpc>
              <a:spcBef>
                <a:spcPts val="500"/>
              </a:spcBef>
              <a:buClr>
                <a:schemeClr val="tx1"/>
              </a:buClr>
              <a:buSzPct val="110000"/>
              <a:buFont typeface="Arial" pitchFamily="34" charset="0"/>
              <a:buNone/>
              <a:defRPr sz="1200">
                <a:solidFill>
                  <a:schemeClr val="tx1"/>
                </a:solidFill>
                <a:latin typeface="Arial" pitchFamily="34" charset="0"/>
              </a:defRPr>
            </a:lvl1pPr>
            <a:lvl2pPr marL="263525" indent="-263525">
              <a:lnSpc>
                <a:spcPct val="110000"/>
              </a:lnSpc>
              <a:spcBef>
                <a:spcPts val="500"/>
              </a:spcBef>
              <a:buClr>
                <a:schemeClr val="tx1"/>
              </a:buClr>
              <a:buSzPct val="110000"/>
              <a:buFont typeface="Arial" pitchFamily="34" charset="0"/>
              <a:buChar char="•"/>
              <a:defRPr sz="1200" baseline="0">
                <a:solidFill>
                  <a:schemeClr val="tx1"/>
                </a:solidFill>
                <a:latin typeface="Arial" pitchFamily="34" charset="0"/>
              </a:defRPr>
            </a:lvl2pPr>
            <a:lvl3pPr marL="536575" indent="-273050">
              <a:lnSpc>
                <a:spcPct val="110000"/>
              </a:lnSpc>
              <a:spcBef>
                <a:spcPts val="500"/>
              </a:spcBef>
              <a:buClr>
                <a:schemeClr val="tx1"/>
              </a:buClr>
              <a:buSzPct val="100000"/>
              <a:buFont typeface="Calibri" panose="020F0502020204030204" pitchFamily="34" charset="0"/>
              <a:buChar char="–"/>
              <a:defRPr sz="1100">
                <a:solidFill>
                  <a:schemeClr val="tx1"/>
                </a:solidFill>
                <a:latin typeface="Arial" pitchFamily="34" charset="0"/>
              </a:defRPr>
            </a:lvl3pPr>
            <a:lvl4pPr marL="811213" indent="-274638">
              <a:lnSpc>
                <a:spcPct val="110000"/>
              </a:lnSpc>
              <a:spcBef>
                <a:spcPts val="500"/>
              </a:spcBef>
              <a:buClr>
                <a:schemeClr val="tx1"/>
              </a:buClr>
              <a:buSzPct val="110000"/>
              <a:buFont typeface="Wingdings" pitchFamily="2" charset="2"/>
              <a:buChar char="§"/>
              <a:defRPr sz="1100">
                <a:solidFill>
                  <a:schemeClr val="tx1"/>
                </a:solidFill>
                <a:latin typeface="Arial" pitchFamily="34" charset="0"/>
              </a:defRPr>
            </a:lvl4pPr>
            <a:lvl5pPr marL="1074738" indent="-263525">
              <a:lnSpc>
                <a:spcPct val="110000"/>
              </a:lnSpc>
              <a:spcBef>
                <a:spcPts val="500"/>
              </a:spcBef>
              <a:buClr>
                <a:schemeClr val="tx1"/>
              </a:buClr>
              <a:buSzPct val="11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 6">
            <a:extLst>
              <a:ext uri="{FF2B5EF4-FFF2-40B4-BE49-F238E27FC236}">
                <a16:creationId xmlns:a16="http://schemas.microsoft.com/office/drawing/2014/main" id="{626F09B8-6289-D048-8199-4C52FCE26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317325700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4"/>
          <p:cNvSpPr/>
          <p:nvPr userDrawn="1"/>
        </p:nvSpPr>
        <p:spPr bwMode="gray">
          <a:xfrm>
            <a:off x="10796438" y="-1"/>
            <a:ext cx="1395561" cy="1238492"/>
          </a:xfrm>
          <a:prstGeom prst="rect">
            <a:avLst/>
          </a:prstGeom>
          <a:solidFill>
            <a:schemeClr val="bg1"/>
          </a:solidFill>
          <a:ln w="9525" algn="ctr">
            <a:noFill/>
            <a:miter lim="800000"/>
            <a:headEnd/>
            <a:tailEnd/>
          </a:ln>
          <a:effectLst/>
        </p:spPr>
        <p:txBody>
          <a:bodyPr lIns="63500" tIns="0" rIns="64800" bIns="0" rtlCol="0" anchor="ctr"/>
          <a:lstStyle/>
          <a:p>
            <a:pPr algn="ctr">
              <a:spcBef>
                <a:spcPct val="0"/>
              </a:spcBef>
              <a:buClrTx/>
              <a:buSzPct val="90000"/>
            </a:pPr>
            <a:endParaRPr lang="en-GB" sz="1600" b="1" dirty="0">
              <a:solidFill>
                <a:schemeClr val="bg1"/>
              </a:solidFill>
              <a:cs typeface="Arial" pitchFamily="34" charset="0"/>
            </a:endParaRPr>
          </a:p>
        </p:txBody>
      </p:sp>
      <p:sp>
        <p:nvSpPr>
          <p:cNvPr id="7" name="Title 1"/>
          <p:cNvSpPr>
            <a:spLocks noGrp="1"/>
          </p:cNvSpPr>
          <p:nvPr>
            <p:ph type="title"/>
          </p:nvPr>
        </p:nvSpPr>
        <p:spPr>
          <a:xfrm>
            <a:off x="596900" y="400050"/>
            <a:ext cx="11061699" cy="952500"/>
          </a:xfrm>
        </p:spPr>
        <p:txBody>
          <a:bodyPr/>
          <a:lstStyle>
            <a:lvl1pPr>
              <a:defRPr sz="2500"/>
            </a:lvl1pPr>
          </a:lstStyle>
          <a:p>
            <a:r>
              <a:rPr lang="en-US"/>
              <a:t>Click to edit Master title style</a:t>
            </a:r>
            <a:endParaRPr lang="en-GB"/>
          </a:p>
        </p:txBody>
      </p:sp>
      <p:sp>
        <p:nvSpPr>
          <p:cNvPr id="2" name="Slide Number Placeholder 5">
            <a:extLst>
              <a:ext uri="{FF2B5EF4-FFF2-40B4-BE49-F238E27FC236}">
                <a16:creationId xmlns:a16="http://schemas.microsoft.com/office/drawing/2014/main" id="{BCAE98DA-C62B-0EDE-42C4-3F4D7369C07E}"/>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5226024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Title only slide</a:t>
            </a:r>
          </a:p>
        </p:txBody>
      </p:sp>
      <p:sp>
        <p:nvSpPr>
          <p:cNvPr id="2" name="Slide Number Placeholder 5">
            <a:extLst>
              <a:ext uri="{FF2B5EF4-FFF2-40B4-BE49-F238E27FC236}">
                <a16:creationId xmlns:a16="http://schemas.microsoft.com/office/drawing/2014/main" id="{98FB3373-D9B2-CDE7-425A-84B20287790A}"/>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67489014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_Title only slide">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Title only slide</a:t>
            </a:r>
          </a:p>
        </p:txBody>
      </p:sp>
      <p:sp>
        <p:nvSpPr>
          <p:cNvPr id="2" name="Slide Number Placeholder 5">
            <a:extLst>
              <a:ext uri="{FF2B5EF4-FFF2-40B4-BE49-F238E27FC236}">
                <a16:creationId xmlns:a16="http://schemas.microsoft.com/office/drawing/2014/main" id="{224C1065-F316-6CA9-1FB0-B4B95DB066E6}"/>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578188885"/>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Agenda with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7608888" y="765176"/>
            <a:ext cx="3816350"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2" y="684000"/>
            <a:ext cx="6084887" cy="626302"/>
          </a:xfrm>
          <a:prstGeom prst="rect">
            <a:avLst/>
          </a:prstGeom>
        </p:spPr>
        <p:txBody>
          <a:bodyPr vert="horz" lIns="0" tIns="0" rIns="0" bIns="0" rtlCol="0" anchor="t" anchorCtr="0">
            <a:noAutofit/>
          </a:bodyPr>
          <a:lstStyle/>
          <a:p>
            <a:r>
              <a:rPr lang="en-US" noProof="0"/>
              <a:t>Agenda</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2" y="1656522"/>
            <a:ext cx="6084887"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0808D14-8D62-0649-9917-6CA8004B916A}"/>
              </a:ext>
            </a:extLst>
          </p:cNvPr>
          <p:cNvSpPr txBox="1"/>
          <p:nvPr userDrawn="1"/>
        </p:nvSpPr>
        <p:spPr>
          <a:xfrm>
            <a:off x="1774209" y="996287"/>
            <a:ext cx="0" cy="0"/>
          </a:xfrm>
          <a:prstGeom prst="rect">
            <a:avLst/>
          </a:prstGeom>
        </p:spPr>
        <p:txBody>
          <a:bodyPr vert="horz" wrap="none" lIns="0" tIns="0" rIns="0" bIns="0" rtlCol="0" anchor="t" anchorCtr="0">
            <a:normAutofit fontScale="25000" lnSpcReduction="20000"/>
          </a:bodyPr>
          <a:lstStyle/>
          <a:p>
            <a:pPr algn="l"/>
            <a:endParaRPr lang="en-US" dirty="0"/>
          </a:p>
        </p:txBody>
      </p:sp>
      <p:sp>
        <p:nvSpPr>
          <p:cNvPr id="3" name="Slide Number Placeholder 5">
            <a:extLst>
              <a:ext uri="{FF2B5EF4-FFF2-40B4-BE49-F238E27FC236}">
                <a16:creationId xmlns:a16="http://schemas.microsoft.com/office/drawing/2014/main" id="{80A16F28-DB46-0D4A-0548-AF3999A1595C}"/>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07216733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_Title High No Navigation">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596901" y="185739"/>
            <a:ext cx="9999662" cy="461533"/>
          </a:xfrm>
          <a:prstGeom prst="rect">
            <a:avLst/>
          </a:prstGeom>
        </p:spPr>
        <p:txBody>
          <a:bodyPr vert="horz" lIns="0" tIns="0" rIns="0" bIns="0" rtlCol="0" anchor="t" anchorCtr="0">
            <a:noAutofit/>
          </a:bodyPr>
          <a:lstStyle>
            <a:lvl1pPr>
              <a:defRPr lang="en-US" noProof="0" dirty="0"/>
            </a:lvl1pPr>
          </a:lstStyle>
          <a:p>
            <a:pPr lvl="0"/>
            <a:r>
              <a:rPr lang="en-US" noProof="0"/>
              <a:t>Click to edit Master title style</a:t>
            </a:r>
          </a:p>
        </p:txBody>
      </p:sp>
      <p:sp>
        <p:nvSpPr>
          <p:cNvPr id="3" name="Rectangle 2">
            <a:extLst>
              <a:ext uri="{FF2B5EF4-FFF2-40B4-BE49-F238E27FC236}">
                <a16:creationId xmlns:a16="http://schemas.microsoft.com/office/drawing/2014/main" id="{42C0F218-A5C3-4CBC-B578-93318EBA310D}"/>
              </a:ext>
            </a:extLst>
          </p:cNvPr>
          <p:cNvSpPr/>
          <p:nvPr userDrawn="1"/>
        </p:nvSpPr>
        <p:spPr bwMode="gray">
          <a:xfrm>
            <a:off x="5075061" y="6497964"/>
            <a:ext cx="1866066" cy="360036"/>
          </a:xfrm>
          <a:prstGeom prst="rect">
            <a:avLst/>
          </a:prstGeom>
          <a:solidFill>
            <a:schemeClr val="bg2"/>
          </a:solidFill>
          <a:ln w="9525" algn="ctr">
            <a:no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4" name="Rectangle 3">
            <a:extLst>
              <a:ext uri="{FF2B5EF4-FFF2-40B4-BE49-F238E27FC236}">
                <a16:creationId xmlns:a16="http://schemas.microsoft.com/office/drawing/2014/main" id="{44672AB5-171C-461E-AE35-CE3AF5BFC2B2}"/>
              </a:ext>
            </a:extLst>
          </p:cNvPr>
          <p:cNvSpPr/>
          <p:nvPr userDrawn="1"/>
        </p:nvSpPr>
        <p:spPr bwMode="gray">
          <a:xfrm>
            <a:off x="6341523" y="6539528"/>
            <a:ext cx="381964" cy="241496"/>
          </a:xfrm>
          <a:prstGeom prst="rect">
            <a:avLst/>
          </a:prstGeom>
          <a:solidFill>
            <a:schemeClr val="bg2"/>
          </a:solidFill>
          <a:ln w="9525" algn="ctr">
            <a:no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2" name="Slide Number Placeholder 5">
            <a:extLst>
              <a:ext uri="{FF2B5EF4-FFF2-40B4-BE49-F238E27FC236}">
                <a16:creationId xmlns:a16="http://schemas.microsoft.com/office/drawing/2014/main" id="{7ADBED46-5543-DFBF-AD40-C07DDDF3E985}"/>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34437242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_Quote 2 - 2 Confidential">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A9BA93-4AA3-5912-DBE9-4FE3FC5E96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16">
            <a:extLst>
              <a:ext uri="{FF2B5EF4-FFF2-40B4-BE49-F238E27FC236}">
                <a16:creationId xmlns:a16="http://schemas.microsoft.com/office/drawing/2014/main" id="{8B4DED12-5F8F-114D-8929-4E93BA2BBD5A}"/>
              </a:ext>
            </a:extLst>
          </p:cNvPr>
          <p:cNvSpPr>
            <a:spLocks noGrp="1"/>
          </p:cNvSpPr>
          <p:nvPr>
            <p:ph type="body" sz="quarter" idx="11" hasCustomPrompt="1"/>
          </p:nvPr>
        </p:nvSpPr>
        <p:spPr>
          <a:xfrm>
            <a:off x="6557962" y="1899096"/>
            <a:ext cx="4110038" cy="3506025"/>
          </a:xfrm>
          <a:prstGeom prst="rect">
            <a:avLst/>
          </a:prstGeom>
        </p:spPr>
        <p:txBody>
          <a:bodyPr lIns="0" tIns="0" rIns="0" bIns="0"/>
          <a:lstStyle>
            <a:lvl1pPr marL="0" indent="0" algn="ctr">
              <a:buFontTx/>
              <a:buNone/>
              <a:defRPr sz="2400"/>
            </a:lvl1pPr>
            <a:lvl2pPr algn="ctr">
              <a:defRPr/>
            </a:lvl2pPr>
            <a:lvl3pPr algn="ctr">
              <a:defRPr/>
            </a:lvl3pPr>
            <a:lvl4pPr algn="ctr">
              <a:defRPr/>
            </a:lvl4pPr>
            <a:lvl5pPr algn="ctr">
              <a:defRPr/>
            </a:lvl5pPr>
          </a:lstStyle>
          <a:p>
            <a:pPr lvl="0"/>
            <a:r>
              <a:rPr lang="en-US"/>
              <a:t>“Insert quote #2”</a:t>
            </a:r>
          </a:p>
        </p:txBody>
      </p:sp>
      <p:sp>
        <p:nvSpPr>
          <p:cNvPr id="12" name="Text Placeholder 16">
            <a:extLst>
              <a:ext uri="{FF2B5EF4-FFF2-40B4-BE49-F238E27FC236}">
                <a16:creationId xmlns:a16="http://schemas.microsoft.com/office/drawing/2014/main" id="{2B50BD67-BEEA-C1D2-0BEA-0F96E31ED110}"/>
              </a:ext>
            </a:extLst>
          </p:cNvPr>
          <p:cNvSpPr>
            <a:spLocks noGrp="1"/>
          </p:cNvSpPr>
          <p:nvPr>
            <p:ph type="body" sz="quarter" idx="12" hasCustomPrompt="1"/>
          </p:nvPr>
        </p:nvSpPr>
        <p:spPr>
          <a:xfrm>
            <a:off x="1558925" y="1899096"/>
            <a:ext cx="4110038" cy="3506025"/>
          </a:xfrm>
          <a:prstGeom prst="rect">
            <a:avLst/>
          </a:prstGeom>
        </p:spPr>
        <p:txBody>
          <a:bodyPr lIns="0" tIns="0" rIns="0" bIns="0"/>
          <a:lstStyle>
            <a:lvl1pPr marL="0" indent="0" algn="ctr">
              <a:buFontTx/>
              <a:buNone/>
              <a:defRPr sz="2400"/>
            </a:lvl1pPr>
            <a:lvl2pPr algn="ctr">
              <a:defRPr/>
            </a:lvl2pPr>
            <a:lvl3pPr algn="ctr">
              <a:defRPr/>
            </a:lvl3pPr>
            <a:lvl4pPr algn="ctr">
              <a:defRPr/>
            </a:lvl4pPr>
            <a:lvl5pPr algn="ctr">
              <a:defRPr/>
            </a:lvl5pPr>
          </a:lstStyle>
          <a:p>
            <a:pPr lvl="0"/>
            <a:r>
              <a:rPr lang="en-US"/>
              <a:t>“Insert quote #1”</a:t>
            </a:r>
          </a:p>
        </p:txBody>
      </p:sp>
      <p:sp>
        <p:nvSpPr>
          <p:cNvPr id="13" name="Titre 1">
            <a:extLst>
              <a:ext uri="{FF2B5EF4-FFF2-40B4-BE49-F238E27FC236}">
                <a16:creationId xmlns:a16="http://schemas.microsoft.com/office/drawing/2014/main" id="{75FCFC5B-B2C8-3D53-782C-1DB1E14D2C01}"/>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Title</a:t>
            </a:r>
          </a:p>
        </p:txBody>
      </p:sp>
      <p:sp>
        <p:nvSpPr>
          <p:cNvPr id="2" name="Slide Number Placeholder 5">
            <a:extLst>
              <a:ext uri="{FF2B5EF4-FFF2-40B4-BE49-F238E27FC236}">
                <a16:creationId xmlns:a16="http://schemas.microsoft.com/office/drawing/2014/main" id="{F7C3A8BC-7908-D148-3FF4-8F9624FA68B9}"/>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3" name="TextBox 2" descr="Copyright_box&#10;">
            <a:extLst>
              <a:ext uri="{FF2B5EF4-FFF2-40B4-BE49-F238E27FC236}">
                <a16:creationId xmlns:a16="http://schemas.microsoft.com/office/drawing/2014/main" id="{19D6373B-46E7-BE1A-A8B9-EBB317BDF6B5}"/>
              </a:ext>
            </a:extLst>
          </p:cNvPr>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latin typeface="+mn-lt"/>
              </a:rPr>
              <a:t>© 2023 CGI Inc</a:t>
            </a:r>
            <a:r>
              <a:rPr lang="en-CA" sz="1000" dirty="0">
                <a:latin typeface="+mn-lt"/>
              </a:rPr>
              <a:t>.</a:t>
            </a:r>
            <a:endParaRPr lang="en-CA" sz="1000" b="0" i="0" u="none" dirty="0">
              <a:solidFill>
                <a:schemeClr val="tx1"/>
              </a:solidFill>
              <a:latin typeface="+mn-lt"/>
              <a:cs typeface="Arial" pitchFamily="34" charset="0"/>
            </a:endParaRPr>
          </a:p>
        </p:txBody>
      </p:sp>
    </p:spTree>
    <p:extLst>
      <p:ext uri="{BB962C8B-B14F-4D97-AF65-F5344CB8AC3E}">
        <p14:creationId xmlns:p14="http://schemas.microsoft.com/office/powerpoint/2010/main" val="418161804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2_Case study layout">
    <p:spTree>
      <p:nvGrpSpPr>
        <p:cNvPr id="1" name=""/>
        <p:cNvGrpSpPr/>
        <p:nvPr/>
      </p:nvGrpSpPr>
      <p:grpSpPr>
        <a:xfrm>
          <a:off x="0" y="0"/>
          <a:ext cx="0" cy="0"/>
          <a:chOff x="0" y="0"/>
          <a:chExt cx="0" cy="0"/>
        </a:xfrm>
      </p:grpSpPr>
      <p:sp>
        <p:nvSpPr>
          <p:cNvPr id="18" name="Picture Placeholder 2"/>
          <p:cNvSpPr>
            <a:spLocks noGrp="1" noChangeAspect="1"/>
          </p:cNvSpPr>
          <p:nvPr>
            <p:ph type="pic" sz="quarter" idx="17" hasCustomPrompt="1"/>
          </p:nvPr>
        </p:nvSpPr>
        <p:spPr>
          <a:xfrm>
            <a:off x="5744061" y="765175"/>
            <a:ext cx="1875939" cy="416376"/>
          </a:xfrm>
          <a:prstGeom prst="rect">
            <a:avLst/>
          </a:prstGeom>
        </p:spPr>
        <p:txBody>
          <a:bodyPr anchor="ctr"/>
          <a:lstStyle>
            <a:lvl1pPr marL="0" indent="0">
              <a:buNone/>
              <a:defRPr sz="1400"/>
            </a:lvl1pPr>
          </a:lstStyle>
          <a:p>
            <a:r>
              <a:rPr lang="en-US" dirty="0"/>
              <a:t>Insert client logo</a:t>
            </a:r>
          </a:p>
        </p:txBody>
      </p:sp>
      <p:sp>
        <p:nvSpPr>
          <p:cNvPr id="4" name="Title Placeholder 1">
            <a:extLst>
              <a:ext uri="{FF2B5EF4-FFF2-40B4-BE49-F238E27FC236}">
                <a16:creationId xmlns:a16="http://schemas.microsoft.com/office/drawing/2014/main" id="{FECBABD0-D499-EE47-9818-51BFAFEC5D32}"/>
              </a:ext>
            </a:extLst>
          </p:cNvPr>
          <p:cNvSpPr>
            <a:spLocks noGrp="1"/>
          </p:cNvSpPr>
          <p:nvPr>
            <p:ph type="title" hasCustomPrompt="1"/>
          </p:nvPr>
        </p:nvSpPr>
        <p:spPr>
          <a:xfrm>
            <a:off x="5732104" y="1447800"/>
            <a:ext cx="5693134" cy="1276350"/>
          </a:xfrm>
          <a:prstGeom prst="rect">
            <a:avLst/>
          </a:prstGeom>
        </p:spPr>
        <p:txBody>
          <a:bodyPr vert="horz" wrap="square" lIns="0" tIns="0" rIns="0" bIns="0" rtlCol="0" anchor="t" anchorCtr="0">
            <a:noAutofit/>
          </a:bodyPr>
          <a:lstStyle>
            <a:lvl1pPr>
              <a:defRPr sz="2800"/>
            </a:lvl1pPr>
          </a:lstStyle>
          <a:p>
            <a:r>
              <a:rPr lang="fr-CA" noProof="0" dirty="0"/>
              <a:t>Case </a:t>
            </a:r>
            <a:r>
              <a:rPr lang="fr-CA" noProof="0" dirty="0" err="1"/>
              <a:t>study</a:t>
            </a:r>
            <a:r>
              <a:rPr lang="fr-CA" noProof="0" dirty="0"/>
              <a:t> – one page</a:t>
            </a:r>
            <a:endParaRPr lang="en-US" noProof="0" dirty="0"/>
          </a:p>
        </p:txBody>
      </p:sp>
      <p:sp>
        <p:nvSpPr>
          <p:cNvPr id="28" name="Content Placeholder 27"/>
          <p:cNvSpPr>
            <a:spLocks noGrp="1"/>
          </p:cNvSpPr>
          <p:nvPr>
            <p:ph sz="quarter" idx="31" hasCustomPrompt="1"/>
          </p:nvPr>
        </p:nvSpPr>
        <p:spPr>
          <a:xfrm>
            <a:off x="5738453" y="2809147"/>
            <a:ext cx="5686425" cy="809495"/>
          </a:xfrm>
          <a:prstGeom prst="rect">
            <a:avLst/>
          </a:prstGeom>
        </p:spPr>
        <p:txBody>
          <a:bodyPr lIns="0" tIns="0" rIns="0" bIns="0" anchor="ctr"/>
          <a:lstStyle>
            <a:lvl1pPr marL="0" indent="0">
              <a:spcBef>
                <a:spcPts val="300"/>
              </a:spcBef>
              <a:spcAft>
                <a:spcPts val="300"/>
              </a:spcAft>
              <a:buNone/>
              <a:defRPr sz="1600" baseline="0">
                <a:solidFill>
                  <a:schemeClr val="accent3"/>
                </a:solidFill>
              </a:defRPr>
            </a:lvl1pPr>
            <a:lvl2pPr marL="457200" indent="0">
              <a:spcBef>
                <a:spcPts val="300"/>
              </a:spcBef>
              <a:spcAft>
                <a:spcPts val="300"/>
              </a:spcAft>
              <a:buNone/>
              <a:defRPr sz="1400">
                <a:solidFill>
                  <a:schemeClr val="accent3"/>
                </a:solidFill>
              </a:defRPr>
            </a:lvl2pPr>
            <a:lvl3pPr marL="914400" indent="0">
              <a:spcBef>
                <a:spcPts val="300"/>
              </a:spcBef>
              <a:spcAft>
                <a:spcPts val="300"/>
              </a:spcAft>
              <a:buNone/>
              <a:defRPr sz="1400">
                <a:solidFill>
                  <a:schemeClr val="accent3"/>
                </a:solidFill>
              </a:defRPr>
            </a:lvl3pPr>
            <a:lvl4pPr marL="1371600" indent="0">
              <a:spcBef>
                <a:spcPts val="300"/>
              </a:spcBef>
              <a:spcAft>
                <a:spcPts val="300"/>
              </a:spcAft>
              <a:buNone/>
              <a:defRPr sz="1400">
                <a:solidFill>
                  <a:schemeClr val="accent3"/>
                </a:solidFill>
              </a:defRPr>
            </a:lvl4pPr>
            <a:lvl5pPr marL="1828800" indent="0">
              <a:spcBef>
                <a:spcPts val="300"/>
              </a:spcBef>
              <a:spcAft>
                <a:spcPts val="300"/>
              </a:spcAft>
              <a:buNone/>
              <a:defRPr sz="1400">
                <a:solidFill>
                  <a:schemeClr val="accent3"/>
                </a:solidFill>
              </a:defRPr>
            </a:lvl5pPr>
          </a:lstStyle>
          <a:p>
            <a:pPr lvl="0"/>
            <a:r>
              <a:rPr lang="en-US" dirty="0"/>
              <a:t>Insert short introduction</a:t>
            </a:r>
          </a:p>
        </p:txBody>
      </p:sp>
      <p:sp>
        <p:nvSpPr>
          <p:cNvPr id="25" name="Text Placeholder 23"/>
          <p:cNvSpPr>
            <a:spLocks noGrp="1"/>
          </p:cNvSpPr>
          <p:nvPr>
            <p:ph type="body" sz="quarter" idx="30" hasCustomPrompt="1"/>
          </p:nvPr>
        </p:nvSpPr>
        <p:spPr>
          <a:xfrm>
            <a:off x="5739218" y="3704027"/>
            <a:ext cx="2649538" cy="220662"/>
          </a:xfrm>
          <a:prstGeom prst="rect">
            <a:avLst/>
          </a:prstGeom>
        </p:spPr>
        <p:txBody>
          <a:bodyPr lIns="0" tIns="0" rIns="0" bIns="0"/>
          <a:lstStyle>
            <a:lvl1pPr marL="0" indent="0">
              <a:buNone/>
              <a:defRPr sz="1400" b="1" baseline="0"/>
            </a:lvl1pPr>
            <a:lvl5pPr>
              <a:defRPr/>
            </a:lvl5pPr>
          </a:lstStyle>
          <a:p>
            <a:pPr lvl="0"/>
            <a:r>
              <a:rPr lang="en-US" dirty="0"/>
              <a:t>&lt;Client&gt;-CGI collaboration</a:t>
            </a:r>
          </a:p>
        </p:txBody>
      </p:sp>
      <p:sp>
        <p:nvSpPr>
          <p:cNvPr id="23" name="Content Placeholder 20">
            <a:extLst>
              <a:ext uri="{FF2B5EF4-FFF2-40B4-BE49-F238E27FC236}">
                <a16:creationId xmlns:a16="http://schemas.microsoft.com/office/drawing/2014/main" id="{CB4D72BA-319F-9C42-8FE1-19A9526DF340}"/>
              </a:ext>
            </a:extLst>
          </p:cNvPr>
          <p:cNvSpPr>
            <a:spLocks noGrp="1"/>
          </p:cNvSpPr>
          <p:nvPr>
            <p:ph sz="quarter" idx="28"/>
          </p:nvPr>
        </p:nvSpPr>
        <p:spPr>
          <a:xfrm>
            <a:off x="5739218" y="4000889"/>
            <a:ext cx="2650536" cy="2091936"/>
          </a:xfrm>
          <a:prstGeom prst="rect">
            <a:avLst/>
          </a:prstGeom>
        </p:spPr>
        <p:txBody>
          <a:bodyPr wrap="square" lIns="0" tIns="0" rIns="0" bIns="0">
            <a:noAutofit/>
          </a:bodyPr>
          <a:lstStyle>
            <a:lvl1pPr marL="0" indent="0">
              <a:spcBef>
                <a:spcPts val="300"/>
              </a:spcBef>
              <a:spcAft>
                <a:spcPts val="300"/>
              </a:spcAft>
              <a:buClr>
                <a:srgbClr val="000000"/>
              </a:buClr>
              <a:buSzPct val="110000"/>
              <a:buFont typeface="Arial" pitchFamily="34" charset="0"/>
              <a:buNone/>
              <a:defRPr sz="1400">
                <a:solidFill>
                  <a:schemeClr val="tx1"/>
                </a:solidFill>
                <a:latin typeface="Arial" pitchFamily="34" charset="0"/>
              </a:defRPr>
            </a:lvl1pPr>
            <a:lvl2pPr marL="179388" indent="-179388">
              <a:spcBef>
                <a:spcPts val="300"/>
              </a:spcBef>
              <a:spcAft>
                <a:spcPts val="300"/>
              </a:spcAft>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300"/>
              </a:spcBef>
              <a:spcAft>
                <a:spcPts val="300"/>
              </a:spcAft>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300"/>
              </a:spcBef>
              <a:spcAft>
                <a:spcPts val="300"/>
              </a:spcAft>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300"/>
              </a:spcBef>
              <a:spcAft>
                <a:spcPts val="300"/>
              </a:spcAft>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3"/>
          <p:cNvSpPr>
            <a:spLocks noGrp="1"/>
          </p:cNvSpPr>
          <p:nvPr>
            <p:ph type="body" sz="quarter" idx="29" hasCustomPrompt="1"/>
          </p:nvPr>
        </p:nvSpPr>
        <p:spPr>
          <a:xfrm>
            <a:off x="8775340" y="3704027"/>
            <a:ext cx="2649538" cy="220662"/>
          </a:xfrm>
          <a:prstGeom prst="rect">
            <a:avLst/>
          </a:prstGeom>
        </p:spPr>
        <p:txBody>
          <a:bodyPr lIns="0" tIns="0" rIns="0" bIns="0"/>
          <a:lstStyle>
            <a:lvl1pPr marL="0" indent="0">
              <a:buNone/>
              <a:defRPr sz="1400" b="1" baseline="0"/>
            </a:lvl1pPr>
            <a:lvl5pPr>
              <a:defRPr/>
            </a:lvl5pPr>
          </a:lstStyle>
          <a:p>
            <a:pPr lvl="0"/>
            <a:r>
              <a:rPr lang="en-US" dirty="0"/>
              <a:t>Business outcomes</a:t>
            </a:r>
          </a:p>
        </p:txBody>
      </p:sp>
      <p:sp>
        <p:nvSpPr>
          <p:cNvPr id="16" name="Content Placeholder 20">
            <a:extLst>
              <a:ext uri="{FF2B5EF4-FFF2-40B4-BE49-F238E27FC236}">
                <a16:creationId xmlns:a16="http://schemas.microsoft.com/office/drawing/2014/main" id="{CB4D72BA-319F-9C42-8FE1-19A9526DF340}"/>
              </a:ext>
            </a:extLst>
          </p:cNvPr>
          <p:cNvSpPr>
            <a:spLocks noGrp="1"/>
          </p:cNvSpPr>
          <p:nvPr>
            <p:ph sz="quarter" idx="26"/>
          </p:nvPr>
        </p:nvSpPr>
        <p:spPr>
          <a:xfrm>
            <a:off x="8774342" y="4000889"/>
            <a:ext cx="2650536" cy="2091936"/>
          </a:xfrm>
          <a:prstGeom prst="rect">
            <a:avLst/>
          </a:prstGeom>
        </p:spPr>
        <p:txBody>
          <a:bodyPr wrap="square" lIns="0" tIns="0" rIns="0" bIns="0">
            <a:noAutofit/>
          </a:bodyPr>
          <a:lstStyle>
            <a:lvl1pPr marL="0" indent="0">
              <a:spcBef>
                <a:spcPts val="300"/>
              </a:spcBef>
              <a:spcAft>
                <a:spcPts val="300"/>
              </a:spcAft>
              <a:buClr>
                <a:srgbClr val="000000"/>
              </a:buClr>
              <a:buSzPct val="110000"/>
              <a:buFont typeface="Arial" pitchFamily="34" charset="0"/>
              <a:buNone/>
              <a:defRPr sz="1400">
                <a:solidFill>
                  <a:schemeClr val="tx1"/>
                </a:solidFill>
                <a:latin typeface="Arial" pitchFamily="34" charset="0"/>
              </a:defRPr>
            </a:lvl1pPr>
            <a:lvl2pPr marL="179388" indent="-179388">
              <a:spcBef>
                <a:spcPts val="300"/>
              </a:spcBef>
              <a:spcAft>
                <a:spcPts val="300"/>
              </a:spcAft>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300"/>
              </a:spcBef>
              <a:spcAft>
                <a:spcPts val="300"/>
              </a:spcAft>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300"/>
              </a:spcBef>
              <a:spcAft>
                <a:spcPts val="300"/>
              </a:spcAft>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300"/>
              </a:spcBef>
              <a:spcAft>
                <a:spcPts val="300"/>
              </a:spcAft>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68" descr="Indicates this is a case study slide">
            <a:extLst>
              <a:ext uri="{FF2B5EF4-FFF2-40B4-BE49-F238E27FC236}">
                <a16:creationId xmlns:a16="http://schemas.microsoft.com/office/drawing/2014/main" id="{568E6E14-2754-234C-12FB-C829B815AAD0}"/>
              </a:ext>
            </a:extLst>
          </p:cNvPr>
          <p:cNvSpPr txBox="1">
            <a:spLocks/>
          </p:cNvSpPr>
          <p:nvPr userDrawn="1"/>
        </p:nvSpPr>
        <p:spPr>
          <a:xfrm>
            <a:off x="8377238" y="6266560"/>
            <a:ext cx="2332037" cy="173736"/>
          </a:xfrm>
          <a:prstGeom prst="rect">
            <a:avLst/>
          </a:prstGeom>
          <a:solidFill>
            <a:schemeClr val="bg1"/>
          </a:solidFill>
        </p:spPr>
        <p:txBody>
          <a:bodyPr lIns="0" tIns="0" rIns="0" bIns="0" anchor="ctr" anchorCtr="0"/>
          <a:lstStyle>
            <a:lvl1pPr marL="0" indent="-34290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CA" dirty="0">
                <a:solidFill>
                  <a:schemeClr val="accent6">
                    <a:lumMod val="50000"/>
                  </a:schemeClr>
                </a:solidFill>
              </a:rPr>
              <a:t>CASE STUDY</a:t>
            </a:r>
            <a:endParaRPr lang="en-CA" dirty="0">
              <a:solidFill>
                <a:schemeClr val="accent3"/>
              </a:solidFill>
            </a:endParaRPr>
          </a:p>
        </p:txBody>
      </p:sp>
      <p:sp>
        <p:nvSpPr>
          <p:cNvPr id="17" name="Picture Placeholder 16">
            <a:extLst>
              <a:ext uri="{FF2B5EF4-FFF2-40B4-BE49-F238E27FC236}">
                <a16:creationId xmlns:a16="http://schemas.microsoft.com/office/drawing/2014/main" id="{490088A3-5BA8-124B-A619-1B69A457C4E5}"/>
              </a:ext>
              <a:ext uri="{C183D7F6-B498-43B3-948B-1728B52AA6E4}">
                <adec:decorative xmlns:adec="http://schemas.microsoft.com/office/drawing/2017/decorative" val="1"/>
              </a:ext>
            </a:extLst>
          </p:cNvPr>
          <p:cNvSpPr>
            <a:spLocks noGrp="1"/>
          </p:cNvSpPr>
          <p:nvPr>
            <p:ph type="pic" sz="quarter" idx="25"/>
          </p:nvPr>
        </p:nvSpPr>
        <p:spPr>
          <a:xfrm>
            <a:off x="769937" y="766763"/>
            <a:ext cx="4564063" cy="5326062"/>
          </a:xfrm>
          <a:custGeom>
            <a:avLst/>
            <a:gdLst>
              <a:gd name="connsiteX0" fmla="*/ 0 w 4564063"/>
              <a:gd name="connsiteY0" fmla="*/ 0 h 5326062"/>
              <a:gd name="connsiteX1" fmla="*/ 4564063 w 4564063"/>
              <a:gd name="connsiteY1" fmla="*/ 0 h 5326062"/>
              <a:gd name="connsiteX2" fmla="*/ 4564063 w 4564063"/>
              <a:gd name="connsiteY2" fmla="*/ 5326062 h 5326062"/>
              <a:gd name="connsiteX3" fmla="*/ 1519238 w 4564063"/>
              <a:gd name="connsiteY3" fmla="*/ 5326062 h 5326062"/>
              <a:gd name="connsiteX4" fmla="*/ 1519238 w 4564063"/>
              <a:gd name="connsiteY4" fmla="*/ 3805835 h 5326062"/>
              <a:gd name="connsiteX5" fmla="*/ 0 w 4564063"/>
              <a:gd name="connsiteY5" fmla="*/ 3805835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4063" h="5326062">
                <a:moveTo>
                  <a:pt x="0" y="0"/>
                </a:moveTo>
                <a:lnTo>
                  <a:pt x="4564063" y="0"/>
                </a:lnTo>
                <a:lnTo>
                  <a:pt x="4564063" y="5326062"/>
                </a:lnTo>
                <a:lnTo>
                  <a:pt x="1519238" y="5326062"/>
                </a:lnTo>
                <a:lnTo>
                  <a:pt x="1519238" y="3805835"/>
                </a:lnTo>
                <a:lnTo>
                  <a:pt x="0" y="3805835"/>
                </a:lnTo>
                <a:close/>
              </a:path>
            </a:pathLst>
          </a:custGeom>
        </p:spPr>
        <p:txBody>
          <a:bodyPr wrap="square">
            <a:noAutofit/>
          </a:bodyPr>
          <a:lstStyle>
            <a:lvl1pPr marL="0" indent="0">
              <a:buNone/>
              <a:defRPr sz="1600"/>
            </a:lvl1pPr>
          </a:lstStyle>
          <a:p>
            <a:r>
              <a:rPr lang="en-US" dirty="0"/>
              <a:t>Click icon to add picture</a:t>
            </a:r>
            <a:endParaRPr lang="en-CA" dirty="0"/>
          </a:p>
        </p:txBody>
      </p:sp>
      <p:sp>
        <p:nvSpPr>
          <p:cNvPr id="14" name="Freeform 6">
            <a:extLst>
              <a:ext uri="{FF2B5EF4-FFF2-40B4-BE49-F238E27FC236}">
                <a16:creationId xmlns:a16="http://schemas.microsoft.com/office/drawing/2014/main" id="{E92206DE-17C9-E04C-89B5-21C279EE24F8}"/>
              </a:ext>
              <a:ext uri="{C183D7F6-B498-43B3-948B-1728B52AA6E4}">
                <adec:decorative xmlns:adec="http://schemas.microsoft.com/office/drawing/2017/decorative" val="1"/>
              </a:ext>
            </a:extLst>
          </p:cNvPr>
          <p:cNvSpPr>
            <a:spLocks noChangeAspect="1"/>
          </p:cNvSpPr>
          <p:nvPr userDrawn="1"/>
        </p:nvSpPr>
        <p:spPr bwMode="auto">
          <a:xfrm rot="16200000" flipH="1">
            <a:off x="770610" y="4566571"/>
            <a:ext cx="1525585" cy="1526925"/>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Slide Number Placeholder 5">
            <a:extLst>
              <a:ext uri="{FF2B5EF4-FFF2-40B4-BE49-F238E27FC236}">
                <a16:creationId xmlns:a16="http://schemas.microsoft.com/office/drawing/2014/main" id="{DC03F502-6B74-B57C-9E75-6ACC1B6680AB}"/>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09928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3_Case study layou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09A7F75-4932-4685-8042-518A5AF19C2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54" t="562" r="847" b="439"/>
          <a:stretch/>
        </p:blipFill>
        <p:spPr>
          <a:xfrm>
            <a:off x="6876256" y="0"/>
            <a:ext cx="5334000" cy="6858000"/>
          </a:xfrm>
          <a:prstGeom prst="rect">
            <a:avLst/>
          </a:prstGeom>
        </p:spPr>
      </p:pic>
      <p:sp>
        <p:nvSpPr>
          <p:cNvPr id="4" name="Title Placeholder 1">
            <a:extLst>
              <a:ext uri="{FF2B5EF4-FFF2-40B4-BE49-F238E27FC236}">
                <a16:creationId xmlns:a16="http://schemas.microsoft.com/office/drawing/2014/main" id="{FECBABD0-D499-EE47-9818-51BFAFEC5D32}"/>
              </a:ext>
            </a:extLst>
          </p:cNvPr>
          <p:cNvSpPr>
            <a:spLocks noGrp="1"/>
          </p:cNvSpPr>
          <p:nvPr>
            <p:ph type="title" hasCustomPrompt="1"/>
          </p:nvPr>
        </p:nvSpPr>
        <p:spPr>
          <a:xfrm>
            <a:off x="766764" y="685799"/>
            <a:ext cx="5693134" cy="1005840"/>
          </a:xfrm>
          <a:prstGeom prst="rect">
            <a:avLst/>
          </a:prstGeom>
        </p:spPr>
        <p:txBody>
          <a:bodyPr vert="horz" wrap="square" lIns="0" tIns="0" rIns="0" bIns="0" rtlCol="0" anchor="t" anchorCtr="0">
            <a:noAutofit/>
          </a:bodyPr>
          <a:lstStyle>
            <a:lvl1pPr>
              <a:defRPr sz="2800"/>
            </a:lvl1pPr>
          </a:lstStyle>
          <a:p>
            <a:r>
              <a:rPr lang="fr-CA" noProof="0" dirty="0"/>
              <a:t>Case </a:t>
            </a:r>
            <a:r>
              <a:rPr lang="fr-CA" noProof="0" dirty="0" err="1"/>
              <a:t>study</a:t>
            </a:r>
            <a:r>
              <a:rPr lang="fr-CA" noProof="0" dirty="0"/>
              <a:t> – one page</a:t>
            </a:r>
            <a:endParaRPr lang="en-US" noProof="0" dirty="0"/>
          </a:p>
        </p:txBody>
      </p:sp>
      <p:sp>
        <p:nvSpPr>
          <p:cNvPr id="28" name="Content Placeholder 27"/>
          <p:cNvSpPr>
            <a:spLocks noGrp="1"/>
          </p:cNvSpPr>
          <p:nvPr>
            <p:ph sz="quarter" idx="31" hasCustomPrompt="1"/>
          </p:nvPr>
        </p:nvSpPr>
        <p:spPr>
          <a:xfrm>
            <a:off x="773113" y="1813913"/>
            <a:ext cx="5686425" cy="1005840"/>
          </a:xfrm>
          <a:prstGeom prst="rect">
            <a:avLst/>
          </a:prstGeom>
        </p:spPr>
        <p:txBody>
          <a:bodyPr lIns="0" tIns="0" rIns="0" bIns="0" anchor="ctr"/>
          <a:lstStyle>
            <a:lvl1pPr marL="0" indent="0">
              <a:spcBef>
                <a:spcPts val="300"/>
              </a:spcBef>
              <a:spcAft>
                <a:spcPts val="300"/>
              </a:spcAft>
              <a:buNone/>
              <a:defRPr sz="1600" baseline="0">
                <a:solidFill>
                  <a:schemeClr val="accent3"/>
                </a:solidFill>
              </a:defRPr>
            </a:lvl1pPr>
            <a:lvl2pPr marL="457200" indent="0">
              <a:spcBef>
                <a:spcPts val="300"/>
              </a:spcBef>
              <a:spcAft>
                <a:spcPts val="300"/>
              </a:spcAft>
              <a:buNone/>
              <a:defRPr sz="1400">
                <a:solidFill>
                  <a:schemeClr val="accent3"/>
                </a:solidFill>
              </a:defRPr>
            </a:lvl2pPr>
            <a:lvl3pPr marL="914400" indent="0">
              <a:spcBef>
                <a:spcPts val="300"/>
              </a:spcBef>
              <a:spcAft>
                <a:spcPts val="300"/>
              </a:spcAft>
              <a:buNone/>
              <a:defRPr sz="1400">
                <a:solidFill>
                  <a:schemeClr val="accent3"/>
                </a:solidFill>
              </a:defRPr>
            </a:lvl3pPr>
            <a:lvl4pPr marL="1371600" indent="0">
              <a:spcBef>
                <a:spcPts val="300"/>
              </a:spcBef>
              <a:spcAft>
                <a:spcPts val="300"/>
              </a:spcAft>
              <a:buNone/>
              <a:defRPr sz="1400">
                <a:solidFill>
                  <a:schemeClr val="accent3"/>
                </a:solidFill>
              </a:defRPr>
            </a:lvl4pPr>
            <a:lvl5pPr marL="1828800" indent="0">
              <a:spcBef>
                <a:spcPts val="300"/>
              </a:spcBef>
              <a:spcAft>
                <a:spcPts val="300"/>
              </a:spcAft>
              <a:buNone/>
              <a:defRPr sz="1400">
                <a:solidFill>
                  <a:schemeClr val="accent3"/>
                </a:solidFill>
              </a:defRPr>
            </a:lvl5pPr>
          </a:lstStyle>
          <a:p>
            <a:pPr lvl="0"/>
            <a:r>
              <a:rPr lang="en-US" dirty="0"/>
              <a:t>Insert short introduction</a:t>
            </a:r>
          </a:p>
        </p:txBody>
      </p:sp>
      <p:sp>
        <p:nvSpPr>
          <p:cNvPr id="25" name="Text Placeholder 23"/>
          <p:cNvSpPr>
            <a:spLocks noGrp="1"/>
          </p:cNvSpPr>
          <p:nvPr>
            <p:ph type="body" sz="quarter" idx="30" hasCustomPrompt="1"/>
          </p:nvPr>
        </p:nvSpPr>
        <p:spPr>
          <a:xfrm>
            <a:off x="773878" y="2942027"/>
            <a:ext cx="2649538" cy="220662"/>
          </a:xfrm>
          <a:prstGeom prst="rect">
            <a:avLst/>
          </a:prstGeom>
        </p:spPr>
        <p:txBody>
          <a:bodyPr lIns="0" tIns="0" rIns="0" bIns="0"/>
          <a:lstStyle>
            <a:lvl1pPr marL="0" indent="0">
              <a:buNone/>
              <a:defRPr sz="1400" b="1" baseline="0"/>
            </a:lvl1pPr>
            <a:lvl5pPr>
              <a:defRPr/>
            </a:lvl5pPr>
          </a:lstStyle>
          <a:p>
            <a:pPr lvl="0"/>
            <a:r>
              <a:rPr lang="en-US" dirty="0"/>
              <a:t>&lt;Client&gt;-CGI collaboration</a:t>
            </a:r>
          </a:p>
        </p:txBody>
      </p:sp>
      <p:sp>
        <p:nvSpPr>
          <p:cNvPr id="23" name="Content Placeholder 20">
            <a:extLst>
              <a:ext uri="{FF2B5EF4-FFF2-40B4-BE49-F238E27FC236}">
                <a16:creationId xmlns:a16="http://schemas.microsoft.com/office/drawing/2014/main" id="{CB4D72BA-319F-9C42-8FE1-19A9526DF340}"/>
              </a:ext>
            </a:extLst>
          </p:cNvPr>
          <p:cNvSpPr>
            <a:spLocks noGrp="1"/>
          </p:cNvSpPr>
          <p:nvPr>
            <p:ph sz="quarter" idx="28"/>
          </p:nvPr>
        </p:nvSpPr>
        <p:spPr>
          <a:xfrm>
            <a:off x="773878" y="3238889"/>
            <a:ext cx="2650536" cy="2853936"/>
          </a:xfrm>
          <a:prstGeom prst="rect">
            <a:avLst/>
          </a:prstGeom>
        </p:spPr>
        <p:txBody>
          <a:bodyPr wrap="square" lIns="0" tIns="0" rIns="0" bIns="0">
            <a:noAutofit/>
          </a:bodyPr>
          <a:lstStyle>
            <a:lvl1pPr marL="0" indent="0">
              <a:spcBef>
                <a:spcPts val="300"/>
              </a:spcBef>
              <a:spcAft>
                <a:spcPts val="300"/>
              </a:spcAft>
              <a:buClr>
                <a:srgbClr val="000000"/>
              </a:buClr>
              <a:buSzPct val="110000"/>
              <a:buFont typeface="Arial" pitchFamily="34" charset="0"/>
              <a:buNone/>
              <a:defRPr sz="1400">
                <a:solidFill>
                  <a:schemeClr val="tx1"/>
                </a:solidFill>
                <a:latin typeface="Arial" pitchFamily="34" charset="0"/>
              </a:defRPr>
            </a:lvl1pPr>
            <a:lvl2pPr marL="179388" indent="-179388">
              <a:spcBef>
                <a:spcPts val="300"/>
              </a:spcBef>
              <a:spcAft>
                <a:spcPts val="300"/>
              </a:spcAft>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300"/>
              </a:spcBef>
              <a:spcAft>
                <a:spcPts val="300"/>
              </a:spcAft>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300"/>
              </a:spcBef>
              <a:spcAft>
                <a:spcPts val="300"/>
              </a:spcAft>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300"/>
              </a:spcBef>
              <a:spcAft>
                <a:spcPts val="300"/>
              </a:spcAft>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3"/>
          <p:cNvSpPr>
            <a:spLocks noGrp="1"/>
          </p:cNvSpPr>
          <p:nvPr>
            <p:ph type="body" sz="quarter" idx="29" hasCustomPrompt="1"/>
          </p:nvPr>
        </p:nvSpPr>
        <p:spPr>
          <a:xfrm>
            <a:off x="3810000" y="2942027"/>
            <a:ext cx="2649538" cy="220662"/>
          </a:xfrm>
          <a:prstGeom prst="rect">
            <a:avLst/>
          </a:prstGeom>
        </p:spPr>
        <p:txBody>
          <a:bodyPr lIns="0" tIns="0" rIns="0" bIns="0"/>
          <a:lstStyle>
            <a:lvl1pPr marL="0" indent="0">
              <a:buNone/>
              <a:defRPr sz="1400" b="1" baseline="0"/>
            </a:lvl1pPr>
            <a:lvl5pPr>
              <a:defRPr/>
            </a:lvl5pPr>
          </a:lstStyle>
          <a:p>
            <a:pPr lvl="0"/>
            <a:r>
              <a:rPr lang="en-US" dirty="0"/>
              <a:t>Business outcomes</a:t>
            </a:r>
          </a:p>
        </p:txBody>
      </p:sp>
      <p:sp>
        <p:nvSpPr>
          <p:cNvPr id="16" name="Content Placeholder 20">
            <a:extLst>
              <a:ext uri="{FF2B5EF4-FFF2-40B4-BE49-F238E27FC236}">
                <a16:creationId xmlns:a16="http://schemas.microsoft.com/office/drawing/2014/main" id="{CB4D72BA-319F-9C42-8FE1-19A9526DF340}"/>
              </a:ext>
            </a:extLst>
          </p:cNvPr>
          <p:cNvSpPr>
            <a:spLocks noGrp="1"/>
          </p:cNvSpPr>
          <p:nvPr>
            <p:ph sz="quarter" idx="26"/>
          </p:nvPr>
        </p:nvSpPr>
        <p:spPr>
          <a:xfrm>
            <a:off x="3809002" y="3238889"/>
            <a:ext cx="2650536" cy="2853936"/>
          </a:xfrm>
          <a:prstGeom prst="rect">
            <a:avLst/>
          </a:prstGeom>
        </p:spPr>
        <p:txBody>
          <a:bodyPr wrap="square" lIns="0" tIns="0" rIns="0" bIns="0">
            <a:noAutofit/>
          </a:bodyPr>
          <a:lstStyle>
            <a:lvl1pPr marL="0" indent="0">
              <a:spcBef>
                <a:spcPts val="300"/>
              </a:spcBef>
              <a:spcAft>
                <a:spcPts val="300"/>
              </a:spcAft>
              <a:buClr>
                <a:srgbClr val="000000"/>
              </a:buClr>
              <a:buSzPct val="110000"/>
              <a:buFont typeface="Arial" pitchFamily="34" charset="0"/>
              <a:buNone/>
              <a:defRPr sz="1400">
                <a:solidFill>
                  <a:schemeClr val="tx1"/>
                </a:solidFill>
                <a:latin typeface="Arial" pitchFamily="34" charset="0"/>
              </a:defRPr>
            </a:lvl1pPr>
            <a:lvl2pPr marL="179388" indent="-179388">
              <a:spcBef>
                <a:spcPts val="300"/>
              </a:spcBef>
              <a:spcAft>
                <a:spcPts val="300"/>
              </a:spcAft>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300"/>
              </a:spcBef>
              <a:spcAft>
                <a:spcPts val="300"/>
              </a:spcAft>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300"/>
              </a:spcBef>
              <a:spcAft>
                <a:spcPts val="300"/>
              </a:spcAft>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300"/>
              </a:spcBef>
              <a:spcAft>
                <a:spcPts val="300"/>
              </a:spcAft>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0">
            <a:extLst>
              <a:ext uri="{FF2B5EF4-FFF2-40B4-BE49-F238E27FC236}">
                <a16:creationId xmlns:a16="http://schemas.microsoft.com/office/drawing/2014/main" id="{CB4D72BA-319F-9C42-8FE1-19A9526DF340}"/>
              </a:ext>
            </a:extLst>
          </p:cNvPr>
          <p:cNvSpPr>
            <a:spLocks noGrp="1"/>
          </p:cNvSpPr>
          <p:nvPr>
            <p:ph sz="quarter" idx="33" hasCustomPrompt="1"/>
          </p:nvPr>
        </p:nvSpPr>
        <p:spPr>
          <a:xfrm>
            <a:off x="7621437" y="1728188"/>
            <a:ext cx="3813326" cy="3632467"/>
          </a:xfrm>
          <a:prstGeom prst="rect">
            <a:avLst/>
          </a:prstGeom>
        </p:spPr>
        <p:txBody>
          <a:bodyPr wrap="square" lIns="0" tIns="0" rIns="0" bIns="0" anchor="t">
            <a:noAutofit/>
          </a:bodyPr>
          <a:lstStyle>
            <a:lvl1pPr marL="0" indent="0">
              <a:spcBef>
                <a:spcPts val="300"/>
              </a:spcBef>
              <a:spcAft>
                <a:spcPts val="300"/>
              </a:spcAft>
              <a:buClr>
                <a:srgbClr val="000000"/>
              </a:buClr>
              <a:buSzPct val="110000"/>
              <a:buFont typeface="Arial" pitchFamily="34" charset="0"/>
              <a:buNone/>
              <a:defRPr sz="1800" baseline="0">
                <a:solidFill>
                  <a:schemeClr val="tx1"/>
                </a:solidFill>
                <a:latin typeface="Arial" pitchFamily="34" charset="0"/>
              </a:defRPr>
            </a:lvl1pPr>
            <a:lvl2pPr marL="179388" indent="-179388">
              <a:spcBef>
                <a:spcPts val="300"/>
              </a:spcBef>
              <a:spcAft>
                <a:spcPts val="300"/>
              </a:spcAft>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300"/>
              </a:spcBef>
              <a:spcAft>
                <a:spcPts val="300"/>
              </a:spcAft>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300"/>
              </a:spcBef>
              <a:spcAft>
                <a:spcPts val="300"/>
              </a:spcAft>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300"/>
              </a:spcBef>
              <a:spcAft>
                <a:spcPts val="300"/>
              </a:spcAft>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Insert testimonial here</a:t>
            </a:r>
          </a:p>
        </p:txBody>
      </p:sp>
      <p:sp>
        <p:nvSpPr>
          <p:cNvPr id="19" name="Text Placeholder 23"/>
          <p:cNvSpPr>
            <a:spLocks noGrp="1"/>
          </p:cNvSpPr>
          <p:nvPr>
            <p:ph type="body" sz="quarter" idx="32" hasCustomPrompt="1"/>
          </p:nvPr>
        </p:nvSpPr>
        <p:spPr>
          <a:xfrm>
            <a:off x="7620000" y="5513777"/>
            <a:ext cx="3804693" cy="579048"/>
          </a:xfrm>
          <a:prstGeom prst="rect">
            <a:avLst/>
          </a:prstGeom>
        </p:spPr>
        <p:txBody>
          <a:bodyPr lIns="0" tIns="0" rIns="0" bIns="0"/>
          <a:lstStyle>
            <a:lvl1pPr marL="0" indent="0">
              <a:buNone/>
              <a:defRPr sz="1400" b="1" baseline="0"/>
            </a:lvl1pPr>
            <a:lvl5pPr>
              <a:defRPr/>
            </a:lvl5pPr>
          </a:lstStyle>
          <a:p>
            <a:pPr lvl="0"/>
            <a:r>
              <a:rPr lang="en-US" dirty="0"/>
              <a:t>Name</a:t>
            </a:r>
            <a:br>
              <a:rPr lang="en-US" dirty="0"/>
            </a:br>
            <a:r>
              <a:rPr lang="en-US" dirty="0"/>
              <a:t>Role, Organization</a:t>
            </a:r>
          </a:p>
        </p:txBody>
      </p:sp>
      <p:sp>
        <p:nvSpPr>
          <p:cNvPr id="13" name="Rectangle 12">
            <a:extLst>
              <a:ext uri="{C183D7F6-B498-43B3-948B-1728B52AA6E4}">
                <adec:decorative xmlns:adec="http://schemas.microsoft.com/office/drawing/2017/decorative" val="1"/>
              </a:ext>
            </a:extLst>
          </p:cNvPr>
          <p:cNvSpPr/>
          <p:nvPr userDrawn="1"/>
        </p:nvSpPr>
        <p:spPr bwMode="gray">
          <a:xfrm>
            <a:off x="7620000" y="1478281"/>
            <a:ext cx="762000" cy="45719"/>
          </a:xfrm>
          <a:prstGeom prst="rect">
            <a:avLst/>
          </a:prstGeom>
          <a:gradFill>
            <a:gsLst>
              <a:gs pos="0">
                <a:srgbClr val="E31937"/>
              </a:gs>
              <a:gs pos="60000">
                <a:srgbClr val="A82465"/>
              </a:gs>
              <a:gs pos="100000">
                <a:srgbClr val="5236AB"/>
              </a:gs>
            </a:gsLst>
            <a:lin ang="0" scaled="1"/>
          </a:gra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2" name="Text Placeholder 68" descr="Indicates this is a case study slide">
            <a:extLst>
              <a:ext uri="{FF2B5EF4-FFF2-40B4-BE49-F238E27FC236}">
                <a16:creationId xmlns:a16="http://schemas.microsoft.com/office/drawing/2014/main" id="{8D63A102-8614-3FF3-0870-B7EF673F459B}"/>
              </a:ext>
            </a:extLst>
          </p:cNvPr>
          <p:cNvSpPr txBox="1">
            <a:spLocks/>
          </p:cNvSpPr>
          <p:nvPr userDrawn="1"/>
        </p:nvSpPr>
        <p:spPr>
          <a:xfrm>
            <a:off x="8377238" y="6266560"/>
            <a:ext cx="2332037" cy="173736"/>
          </a:xfrm>
          <a:prstGeom prst="rect">
            <a:avLst/>
          </a:prstGeom>
          <a:noFill/>
        </p:spPr>
        <p:txBody>
          <a:bodyPr lIns="0" tIns="0" rIns="0" bIns="0" anchor="ctr" anchorCtr="0"/>
          <a:lstStyle>
            <a:lvl1pPr marL="0" indent="-34290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CA" dirty="0">
                <a:solidFill>
                  <a:schemeClr val="accent6">
                    <a:lumMod val="50000"/>
                  </a:schemeClr>
                </a:solidFill>
              </a:rPr>
              <a:t>CASE STUDY</a:t>
            </a:r>
            <a:endParaRPr lang="en-CA" dirty="0">
              <a:solidFill>
                <a:schemeClr val="accent3"/>
              </a:solidFill>
            </a:endParaRPr>
          </a:p>
        </p:txBody>
      </p:sp>
      <p:sp>
        <p:nvSpPr>
          <p:cNvPr id="3" name="Slide Number Placeholder 5">
            <a:extLst>
              <a:ext uri="{FF2B5EF4-FFF2-40B4-BE49-F238E27FC236}">
                <a16:creationId xmlns:a16="http://schemas.microsoft.com/office/drawing/2014/main" id="{6B4F02AB-F652-C81E-A6BA-7C3481B189AD}"/>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030892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4_Sub Industry Ma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2861AC-5B71-4021-AE3B-6AA6629F050C}"/>
              </a:ext>
            </a:extLst>
          </p:cNvPr>
          <p:cNvSpPr/>
          <p:nvPr userDrawn="1"/>
        </p:nvSpPr>
        <p:spPr bwMode="gray">
          <a:xfrm>
            <a:off x="139434" y="2308251"/>
            <a:ext cx="2602884" cy="457200"/>
          </a:xfrm>
          <a:prstGeom prst="rect">
            <a:avLst/>
          </a:prstGeom>
          <a:no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61CC317-4775-454C-B002-80E1EF54258C}"/>
              </a:ext>
            </a:extLst>
          </p:cNvPr>
          <p:cNvSpPr/>
          <p:nvPr userDrawn="1"/>
        </p:nvSpPr>
        <p:spPr bwMode="gray">
          <a:xfrm>
            <a:off x="769850" y="2869229"/>
            <a:ext cx="10652299" cy="1828800"/>
          </a:xfrm>
          <a:prstGeom prst="rect">
            <a:avLst/>
          </a:prstGeom>
          <a:gradFill>
            <a:gsLst>
              <a:gs pos="0">
                <a:srgbClr val="E31937"/>
              </a:gs>
              <a:gs pos="60000">
                <a:srgbClr val="A82465"/>
              </a:gs>
              <a:gs pos="100000">
                <a:srgbClr val="5236AB"/>
              </a:gs>
            </a:gsLst>
            <a:lin ang="16200000" scaled="1"/>
          </a:gradFill>
          <a:ln w="9525" algn="ctr">
            <a:solidFill>
              <a:srgbClr val="000000"/>
            </a:solidFill>
            <a:miter lim="800000"/>
            <a:headEnd/>
            <a:tailEnd/>
          </a:ln>
          <a:effectLst/>
        </p:spPr>
        <p:txBody>
          <a:bodyPr lIns="63500" tIns="0" rIns="64800" bIns="0" rtlCol="0" anchor="ctr"/>
          <a:lstStyle/>
          <a:p>
            <a:pPr algn="ctr">
              <a:spcBef>
                <a:spcPct val="0"/>
              </a:spcBef>
              <a:buClrTx/>
              <a:buSzPct val="90000"/>
            </a:pPr>
            <a:endParaRPr lang="en-GB" sz="1600" b="1" dirty="0">
              <a:solidFill>
                <a:schemeClr val="bg1"/>
              </a:solidFill>
              <a:cs typeface="Arial" pitchFamily="34" charset="0"/>
            </a:endParaRPr>
          </a:p>
        </p:txBody>
      </p:sp>
      <p:sp>
        <p:nvSpPr>
          <p:cNvPr id="10" name="Arrow: Chevron 9">
            <a:extLst>
              <a:ext uri="{FF2B5EF4-FFF2-40B4-BE49-F238E27FC236}">
                <a16:creationId xmlns:a16="http://schemas.microsoft.com/office/drawing/2014/main" id="{31E463A8-C1C0-417E-BDE3-0470D106F528}"/>
              </a:ext>
            </a:extLst>
          </p:cNvPr>
          <p:cNvSpPr>
            <a:spLocks/>
          </p:cNvSpPr>
          <p:nvPr userDrawn="1"/>
        </p:nvSpPr>
        <p:spPr bwMode="gray">
          <a:xfrm>
            <a:off x="1440876" y="2869229"/>
            <a:ext cx="1554480" cy="1828800"/>
          </a:xfrm>
          <a:prstGeom prst="chevron">
            <a:avLst>
              <a:gd name="adj" fmla="val 18598"/>
            </a:avLst>
          </a:prstGeom>
          <a:solidFill>
            <a:schemeClr val="bg2"/>
          </a:solid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67" name="Espace réservé du texte 5">
            <a:extLst>
              <a:ext uri="{FF2B5EF4-FFF2-40B4-BE49-F238E27FC236}">
                <a16:creationId xmlns:a16="http://schemas.microsoft.com/office/drawing/2014/main" id="{5F81B79A-976C-49F4-81F8-7426938E6DE4}"/>
              </a:ext>
            </a:extLst>
          </p:cNvPr>
          <p:cNvSpPr>
            <a:spLocks noGrp="1"/>
          </p:cNvSpPr>
          <p:nvPr>
            <p:ph type="body" sz="quarter" idx="46" hasCustomPrompt="1"/>
          </p:nvPr>
        </p:nvSpPr>
        <p:spPr>
          <a:xfrm>
            <a:off x="582111" y="789846"/>
            <a:ext cx="2560320" cy="241899"/>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68" name="Espace réservé du texte 5">
            <a:extLst>
              <a:ext uri="{FF2B5EF4-FFF2-40B4-BE49-F238E27FC236}">
                <a16:creationId xmlns:a16="http://schemas.microsoft.com/office/drawing/2014/main" id="{D937C2A6-EA87-480A-BB7F-DCAF3EA7DBD7}"/>
              </a:ext>
            </a:extLst>
          </p:cNvPr>
          <p:cNvSpPr>
            <a:spLocks noGrp="1"/>
          </p:cNvSpPr>
          <p:nvPr>
            <p:ph type="body" sz="quarter" idx="47" hasCustomPrompt="1"/>
          </p:nvPr>
        </p:nvSpPr>
        <p:spPr>
          <a:xfrm>
            <a:off x="582111" y="1095519"/>
            <a:ext cx="2560320" cy="1097280"/>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69" name="Rectangle 68">
            <a:extLst>
              <a:ext uri="{FF2B5EF4-FFF2-40B4-BE49-F238E27FC236}">
                <a16:creationId xmlns:a16="http://schemas.microsoft.com/office/drawing/2014/main" id="{796C6988-DE63-443D-9A13-1EA3E07059F3}"/>
              </a:ext>
            </a:extLst>
          </p:cNvPr>
          <p:cNvSpPr/>
          <p:nvPr userDrawn="1"/>
        </p:nvSpPr>
        <p:spPr bwMode="gray">
          <a:xfrm>
            <a:off x="485798" y="732312"/>
            <a:ext cx="2743200" cy="1463040"/>
          </a:xfrm>
          <a:prstGeom prst="rect">
            <a:avLst/>
          </a:prstGeom>
          <a:no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grpSp>
        <p:nvGrpSpPr>
          <p:cNvPr id="8" name="Group 7">
            <a:extLst>
              <a:ext uri="{FF2B5EF4-FFF2-40B4-BE49-F238E27FC236}">
                <a16:creationId xmlns:a16="http://schemas.microsoft.com/office/drawing/2014/main" id="{E5661BEB-2CDE-389C-8216-381CBA1B2239}"/>
              </a:ext>
            </a:extLst>
          </p:cNvPr>
          <p:cNvGrpSpPr/>
          <p:nvPr userDrawn="1"/>
        </p:nvGrpSpPr>
        <p:grpSpPr>
          <a:xfrm>
            <a:off x="9318158" y="257277"/>
            <a:ext cx="128382" cy="193678"/>
            <a:chOff x="9199932" y="232741"/>
            <a:chExt cx="128382" cy="193678"/>
          </a:xfrm>
        </p:grpSpPr>
        <p:sp>
          <p:nvSpPr>
            <p:cNvPr id="38" name="Freeform 7">
              <a:extLst>
                <a:ext uri="{FF2B5EF4-FFF2-40B4-BE49-F238E27FC236}">
                  <a16:creationId xmlns:a16="http://schemas.microsoft.com/office/drawing/2014/main" id="{7A7C2443-C56D-4013-B92B-F35A1058249A}"/>
                </a:ext>
              </a:extLst>
            </p:cNvPr>
            <p:cNvSpPr/>
            <p:nvPr/>
          </p:nvSpPr>
          <p:spPr>
            <a:xfrm>
              <a:off x="9199932" y="232741"/>
              <a:ext cx="128382" cy="159200"/>
            </a:xfrm>
            <a:custGeom>
              <a:avLst/>
              <a:gdLst>
                <a:gd name="connsiteX0" fmla="*/ 149563 w 177733"/>
                <a:gd name="connsiteY0" fmla="*/ 24611 h 220397"/>
                <a:gd name="connsiteX1" fmla="*/ 23976 w 177733"/>
                <a:gd name="connsiteY1" fmla="*/ 28853 h 220397"/>
                <a:gd name="connsiteX2" fmla="*/ 28110 w 177733"/>
                <a:gd name="connsiteY2" fmla="*/ 157745 h 220397"/>
                <a:gd name="connsiteX3" fmla="*/ 51682 w 177733"/>
                <a:gd name="connsiteY3" fmla="*/ 174012 h 220397"/>
                <a:gd name="connsiteX4" fmla="*/ 57984 w 177733"/>
                <a:gd name="connsiteY4" fmla="*/ 184218 h 220397"/>
                <a:gd name="connsiteX5" fmla="*/ 57984 w 177733"/>
                <a:gd name="connsiteY5" fmla="*/ 203242 h 220397"/>
                <a:gd name="connsiteX6" fmla="*/ 74688 w 177733"/>
                <a:gd name="connsiteY6" fmla="*/ 220385 h 220397"/>
                <a:gd name="connsiteX7" fmla="*/ 103001 w 177733"/>
                <a:gd name="connsiteY7" fmla="*/ 220385 h 220397"/>
                <a:gd name="connsiteX8" fmla="*/ 119705 w 177733"/>
                <a:gd name="connsiteY8" fmla="*/ 203242 h 220397"/>
                <a:gd name="connsiteX9" fmla="*/ 119705 w 177733"/>
                <a:gd name="connsiteY9" fmla="*/ 184218 h 220397"/>
                <a:gd name="connsiteX10" fmla="*/ 126123 w 177733"/>
                <a:gd name="connsiteY10" fmla="*/ 173958 h 220397"/>
                <a:gd name="connsiteX11" fmla="*/ 169499 w 177733"/>
                <a:gd name="connsiteY11" fmla="*/ 52929 h 220397"/>
                <a:gd name="connsiteX12" fmla="*/ 149563 w 177733"/>
                <a:gd name="connsiteY12" fmla="*/ 24611 h 220397"/>
                <a:gd name="connsiteX13" fmla="*/ 122623 w 177733"/>
                <a:gd name="connsiteY13" fmla="*/ 166200 h 220397"/>
                <a:gd name="connsiteX14" fmla="*/ 111373 w 177733"/>
                <a:gd name="connsiteY14" fmla="*/ 184218 h 220397"/>
                <a:gd name="connsiteX15" fmla="*/ 111373 w 177733"/>
                <a:gd name="connsiteY15" fmla="*/ 203242 h 220397"/>
                <a:gd name="connsiteX16" fmla="*/ 103001 w 177733"/>
                <a:gd name="connsiteY16" fmla="*/ 211832 h 220397"/>
                <a:gd name="connsiteX17" fmla="*/ 74688 w 177733"/>
                <a:gd name="connsiteY17" fmla="*/ 211832 h 220397"/>
                <a:gd name="connsiteX18" fmla="*/ 66316 w 177733"/>
                <a:gd name="connsiteY18" fmla="*/ 203242 h 220397"/>
                <a:gd name="connsiteX19" fmla="*/ 66316 w 177733"/>
                <a:gd name="connsiteY19" fmla="*/ 184218 h 220397"/>
                <a:gd name="connsiteX20" fmla="*/ 55171 w 177733"/>
                <a:gd name="connsiteY20" fmla="*/ 166248 h 220397"/>
                <a:gd name="connsiteX21" fmla="*/ 15696 w 177733"/>
                <a:gd name="connsiteY21" fmla="*/ 56626 h 220397"/>
                <a:gd name="connsiteX22" fmla="*/ 83397 w 177733"/>
                <a:gd name="connsiteY22" fmla="*/ 8731 h 220397"/>
                <a:gd name="connsiteX23" fmla="*/ 88902 w 177733"/>
                <a:gd name="connsiteY23" fmla="*/ 8545 h 220397"/>
                <a:gd name="connsiteX24" fmla="*/ 169364 w 177733"/>
                <a:gd name="connsiteY24" fmla="*/ 91184 h 220397"/>
                <a:gd name="connsiteX25" fmla="*/ 122623 w 177733"/>
                <a:gd name="connsiteY25" fmla="*/ 166200 h 2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7733" h="220397">
                  <a:moveTo>
                    <a:pt x="149563" y="24611"/>
                  </a:moveTo>
                  <a:cubicBezTo>
                    <a:pt x="113742" y="-9810"/>
                    <a:pt x="57515" y="-7911"/>
                    <a:pt x="23976" y="28853"/>
                  </a:cubicBezTo>
                  <a:cubicBezTo>
                    <a:pt x="-9562" y="65617"/>
                    <a:pt x="-7712" y="123324"/>
                    <a:pt x="28110" y="157745"/>
                  </a:cubicBezTo>
                  <a:cubicBezTo>
                    <a:pt x="35066" y="164430"/>
                    <a:pt x="43026" y="169923"/>
                    <a:pt x="51682" y="174012"/>
                  </a:cubicBezTo>
                  <a:cubicBezTo>
                    <a:pt x="55537" y="175868"/>
                    <a:pt x="57994" y="179848"/>
                    <a:pt x="57984" y="184218"/>
                  </a:cubicBezTo>
                  <a:lnTo>
                    <a:pt x="57984" y="203242"/>
                  </a:lnTo>
                  <a:cubicBezTo>
                    <a:pt x="57992" y="212706"/>
                    <a:pt x="65466" y="220376"/>
                    <a:pt x="74688" y="220385"/>
                  </a:cubicBezTo>
                  <a:lnTo>
                    <a:pt x="103001" y="220385"/>
                  </a:lnTo>
                  <a:cubicBezTo>
                    <a:pt x="112222" y="220376"/>
                    <a:pt x="119696" y="212706"/>
                    <a:pt x="119705" y="203242"/>
                  </a:cubicBezTo>
                  <a:lnTo>
                    <a:pt x="119705" y="184218"/>
                  </a:lnTo>
                  <a:cubicBezTo>
                    <a:pt x="119723" y="179810"/>
                    <a:pt x="122225" y="175810"/>
                    <a:pt x="126123" y="173958"/>
                  </a:cubicBezTo>
                  <a:cubicBezTo>
                    <a:pt x="170665" y="152830"/>
                    <a:pt x="190085" y="98643"/>
                    <a:pt x="169499" y="52929"/>
                  </a:cubicBezTo>
                  <a:cubicBezTo>
                    <a:pt x="164695" y="42259"/>
                    <a:pt x="157925" y="32643"/>
                    <a:pt x="149563" y="24611"/>
                  </a:cubicBezTo>
                  <a:close/>
                  <a:moveTo>
                    <a:pt x="122623" y="166200"/>
                  </a:moveTo>
                  <a:cubicBezTo>
                    <a:pt x="115782" y="169454"/>
                    <a:pt x="111395" y="176479"/>
                    <a:pt x="111373" y="184218"/>
                  </a:cubicBezTo>
                  <a:lnTo>
                    <a:pt x="111373" y="203242"/>
                  </a:lnTo>
                  <a:cubicBezTo>
                    <a:pt x="111368" y="207984"/>
                    <a:pt x="107622" y="211828"/>
                    <a:pt x="103001" y="211832"/>
                  </a:cubicBezTo>
                  <a:lnTo>
                    <a:pt x="74688" y="211832"/>
                  </a:lnTo>
                  <a:cubicBezTo>
                    <a:pt x="70066" y="211828"/>
                    <a:pt x="66320" y="207985"/>
                    <a:pt x="66316" y="203242"/>
                  </a:cubicBezTo>
                  <a:lnTo>
                    <a:pt x="66316" y="184218"/>
                  </a:lnTo>
                  <a:cubicBezTo>
                    <a:pt x="66321" y="176514"/>
                    <a:pt x="61974" y="169505"/>
                    <a:pt x="55171" y="166248"/>
                  </a:cubicBezTo>
                  <a:cubicBezTo>
                    <a:pt x="14775" y="147165"/>
                    <a:pt x="-2898" y="98085"/>
                    <a:pt x="15696" y="56626"/>
                  </a:cubicBezTo>
                  <a:cubicBezTo>
                    <a:pt x="28020" y="29147"/>
                    <a:pt x="53989" y="10775"/>
                    <a:pt x="83397" y="8731"/>
                  </a:cubicBezTo>
                  <a:cubicBezTo>
                    <a:pt x="85240" y="8607"/>
                    <a:pt x="87075" y="8545"/>
                    <a:pt x="88902" y="8545"/>
                  </a:cubicBezTo>
                  <a:cubicBezTo>
                    <a:pt x="133351" y="8575"/>
                    <a:pt x="169367" y="45566"/>
                    <a:pt x="169364" y="91184"/>
                  </a:cubicBezTo>
                  <a:cubicBezTo>
                    <a:pt x="169292" y="123381"/>
                    <a:pt x="151070" y="152626"/>
                    <a:pt x="122623" y="166200"/>
                  </a:cubicBezTo>
                  <a:close/>
                </a:path>
              </a:pathLst>
            </a:custGeom>
            <a:solidFill>
              <a:srgbClr val="000000"/>
            </a:solidFill>
            <a:ln w="6350" cap="flat">
              <a:solidFill>
                <a:schemeClr val="tx1"/>
              </a:solidFill>
              <a:prstDash val="solid"/>
              <a:miter/>
            </a:ln>
          </p:spPr>
          <p:txBody>
            <a:bodyPr rtlCol="0" anchor="ctr"/>
            <a:lstStyle/>
            <a:p>
              <a:endParaRPr lang="en-US" dirty="0"/>
            </a:p>
          </p:txBody>
        </p:sp>
        <p:sp>
          <p:nvSpPr>
            <p:cNvPr id="39" name="Freeform 1035">
              <a:extLst>
                <a:ext uri="{FF2B5EF4-FFF2-40B4-BE49-F238E27FC236}">
                  <a16:creationId xmlns:a16="http://schemas.microsoft.com/office/drawing/2014/main" id="{21DFA5B0-6241-42FE-9908-E4084411C227}"/>
                </a:ext>
              </a:extLst>
            </p:cNvPr>
            <p:cNvSpPr/>
            <p:nvPr/>
          </p:nvSpPr>
          <p:spPr>
            <a:xfrm>
              <a:off x="9244766" y="402731"/>
              <a:ext cx="40876" cy="6175"/>
            </a:xfrm>
            <a:custGeom>
              <a:avLst/>
              <a:gdLst>
                <a:gd name="connsiteX0" fmla="*/ 52409 w 56589"/>
                <a:gd name="connsiteY0" fmla="*/ -12 h 8549"/>
                <a:gd name="connsiteX1" fmla="*/ 4150 w 56589"/>
                <a:gd name="connsiteY1" fmla="*/ -12 h 8549"/>
                <a:gd name="connsiteX2" fmla="*/ -15 w 56589"/>
                <a:gd name="connsiteY2" fmla="*/ 4262 h 8549"/>
                <a:gd name="connsiteX3" fmla="*/ 4150 w 56589"/>
                <a:gd name="connsiteY3" fmla="*/ 8537 h 8549"/>
                <a:gd name="connsiteX4" fmla="*/ 52409 w 56589"/>
                <a:gd name="connsiteY4" fmla="*/ 8537 h 8549"/>
                <a:gd name="connsiteX5" fmla="*/ 56574 w 56589"/>
                <a:gd name="connsiteY5" fmla="*/ 4262 h 8549"/>
                <a:gd name="connsiteX6" fmla="*/ 52409 w 56589"/>
                <a:gd name="connsiteY6" fmla="*/ -12 h 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89" h="8549">
                  <a:moveTo>
                    <a:pt x="52409" y="-12"/>
                  </a:moveTo>
                  <a:lnTo>
                    <a:pt x="4150" y="-12"/>
                  </a:lnTo>
                  <a:cubicBezTo>
                    <a:pt x="1849" y="-12"/>
                    <a:pt x="-15" y="1902"/>
                    <a:pt x="-15" y="4262"/>
                  </a:cubicBezTo>
                  <a:cubicBezTo>
                    <a:pt x="-15" y="6623"/>
                    <a:pt x="1849" y="8537"/>
                    <a:pt x="4150" y="8537"/>
                  </a:cubicBezTo>
                  <a:lnTo>
                    <a:pt x="52409" y="8537"/>
                  </a:lnTo>
                  <a:cubicBezTo>
                    <a:pt x="54710" y="8537"/>
                    <a:pt x="56574" y="6623"/>
                    <a:pt x="56574" y="4262"/>
                  </a:cubicBezTo>
                  <a:cubicBezTo>
                    <a:pt x="56574" y="1902"/>
                    <a:pt x="54710" y="-12"/>
                    <a:pt x="52409" y="-12"/>
                  </a:cubicBezTo>
                  <a:close/>
                </a:path>
              </a:pathLst>
            </a:custGeom>
            <a:solidFill>
              <a:srgbClr val="000000"/>
            </a:solidFill>
            <a:ln w="6350" cap="flat">
              <a:solidFill>
                <a:schemeClr val="tx1"/>
              </a:solidFill>
              <a:prstDash val="solid"/>
              <a:miter/>
            </a:ln>
          </p:spPr>
          <p:txBody>
            <a:bodyPr rtlCol="0" anchor="ctr"/>
            <a:lstStyle/>
            <a:p>
              <a:endParaRPr lang="en-US" dirty="0"/>
            </a:p>
          </p:txBody>
        </p:sp>
        <p:sp>
          <p:nvSpPr>
            <p:cNvPr id="40" name="Freeform 1036">
              <a:extLst>
                <a:ext uri="{FF2B5EF4-FFF2-40B4-BE49-F238E27FC236}">
                  <a16:creationId xmlns:a16="http://schemas.microsoft.com/office/drawing/2014/main" id="{EF9D8B84-D16F-4F27-808C-1CBAD960CDC5}"/>
                </a:ext>
              </a:extLst>
            </p:cNvPr>
            <p:cNvSpPr/>
            <p:nvPr/>
          </p:nvSpPr>
          <p:spPr>
            <a:xfrm>
              <a:off x="9248292" y="420242"/>
              <a:ext cx="31575" cy="6177"/>
            </a:xfrm>
            <a:custGeom>
              <a:avLst/>
              <a:gdLst>
                <a:gd name="connsiteX0" fmla="*/ 39548 w 43713"/>
                <a:gd name="connsiteY0" fmla="*/ -12 h 8552"/>
                <a:gd name="connsiteX1" fmla="*/ 4134 w 43713"/>
                <a:gd name="connsiteY1" fmla="*/ -12 h 8552"/>
                <a:gd name="connsiteX2" fmla="*/ -15 w 43713"/>
                <a:gd name="connsiteY2" fmla="*/ 4281 h 8552"/>
                <a:gd name="connsiteX3" fmla="*/ 4134 w 43713"/>
                <a:gd name="connsiteY3" fmla="*/ 8540 h 8552"/>
                <a:gd name="connsiteX4" fmla="*/ 39548 w 43713"/>
                <a:gd name="connsiteY4" fmla="*/ 8541 h 8552"/>
                <a:gd name="connsiteX5" fmla="*/ 43698 w 43713"/>
                <a:gd name="connsiteY5" fmla="*/ 4247 h 8552"/>
                <a:gd name="connsiteX6" fmla="*/ 39548 w 43713"/>
                <a:gd name="connsiteY6" fmla="*/ -12 h 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13" h="8552">
                  <a:moveTo>
                    <a:pt x="39548" y="-12"/>
                  </a:moveTo>
                  <a:lnTo>
                    <a:pt x="4134" y="-12"/>
                  </a:lnTo>
                  <a:cubicBezTo>
                    <a:pt x="1833" y="-3"/>
                    <a:pt x="-25" y="1920"/>
                    <a:pt x="-15" y="4281"/>
                  </a:cubicBezTo>
                  <a:cubicBezTo>
                    <a:pt x="-6" y="6630"/>
                    <a:pt x="1846" y="8531"/>
                    <a:pt x="4134" y="8540"/>
                  </a:cubicBezTo>
                  <a:lnTo>
                    <a:pt x="39548" y="8541"/>
                  </a:lnTo>
                  <a:cubicBezTo>
                    <a:pt x="41849" y="8531"/>
                    <a:pt x="43707" y="6609"/>
                    <a:pt x="43698" y="4247"/>
                  </a:cubicBezTo>
                  <a:cubicBezTo>
                    <a:pt x="43688" y="1899"/>
                    <a:pt x="41836" y="-3"/>
                    <a:pt x="39548" y="-12"/>
                  </a:cubicBezTo>
                  <a:close/>
                </a:path>
              </a:pathLst>
            </a:custGeom>
            <a:solidFill>
              <a:srgbClr val="000000"/>
            </a:solidFill>
            <a:ln w="6350" cap="flat">
              <a:solidFill>
                <a:schemeClr val="tx1"/>
              </a:solidFill>
              <a:prstDash val="solid"/>
              <a:miter/>
            </a:ln>
          </p:spPr>
          <p:txBody>
            <a:bodyPr rtlCol="0" anchor="ctr"/>
            <a:lstStyle/>
            <a:p>
              <a:endParaRPr lang="en-US" dirty="0"/>
            </a:p>
          </p:txBody>
        </p:sp>
      </p:grpSp>
      <p:sp>
        <p:nvSpPr>
          <p:cNvPr id="41" name="TextBox 40">
            <a:extLst>
              <a:ext uri="{FF2B5EF4-FFF2-40B4-BE49-F238E27FC236}">
                <a16:creationId xmlns:a16="http://schemas.microsoft.com/office/drawing/2014/main" id="{916E11C5-BEEF-42C3-867A-562FFFAD20E1}"/>
              </a:ext>
            </a:extLst>
          </p:cNvPr>
          <p:cNvSpPr txBox="1"/>
          <p:nvPr userDrawn="1"/>
        </p:nvSpPr>
        <p:spPr>
          <a:xfrm>
            <a:off x="9476696" y="262676"/>
            <a:ext cx="661388" cy="182880"/>
          </a:xfrm>
          <a:prstGeom prst="rect">
            <a:avLst/>
          </a:prstGeom>
        </p:spPr>
        <p:txBody>
          <a:bodyPr vert="horz" wrap="none" lIns="0" tIns="0" rIns="0" bIns="0" rtlCol="0" anchor="ctr" anchorCtr="0">
            <a:normAutofit/>
          </a:bodyPr>
          <a:lstStyle/>
          <a:p>
            <a:pPr algn="l"/>
            <a:r>
              <a:rPr lang="en-GB" sz="1200" dirty="0"/>
              <a:t>CGI IP</a:t>
            </a:r>
          </a:p>
        </p:txBody>
      </p:sp>
      <p:sp>
        <p:nvSpPr>
          <p:cNvPr id="42" name="TextBox 41">
            <a:extLst>
              <a:ext uri="{FF2B5EF4-FFF2-40B4-BE49-F238E27FC236}">
                <a16:creationId xmlns:a16="http://schemas.microsoft.com/office/drawing/2014/main" id="{EA7B519B-0827-4DE6-A9C6-8E4DD7655563}"/>
              </a:ext>
            </a:extLst>
          </p:cNvPr>
          <p:cNvSpPr txBox="1"/>
          <p:nvPr userDrawn="1"/>
        </p:nvSpPr>
        <p:spPr>
          <a:xfrm>
            <a:off x="10505253" y="263065"/>
            <a:ext cx="1009162" cy="182102"/>
          </a:xfrm>
          <a:prstGeom prst="rect">
            <a:avLst/>
          </a:prstGeom>
        </p:spPr>
        <p:txBody>
          <a:bodyPr vert="horz" wrap="none" lIns="0" tIns="0" rIns="0" bIns="0" rtlCol="0" anchor="ctr" anchorCtr="0">
            <a:normAutofit lnSpcReduction="10000"/>
          </a:bodyPr>
          <a:lstStyle/>
          <a:p>
            <a:pPr algn="l"/>
            <a:r>
              <a:rPr lang="en-GB" sz="1200" dirty="0"/>
              <a:t>CGI Services</a:t>
            </a:r>
          </a:p>
        </p:txBody>
      </p:sp>
      <p:grpSp>
        <p:nvGrpSpPr>
          <p:cNvPr id="43" name="Group 42">
            <a:extLst>
              <a:ext uri="{FF2B5EF4-FFF2-40B4-BE49-F238E27FC236}">
                <a16:creationId xmlns:a16="http://schemas.microsoft.com/office/drawing/2014/main" id="{D129688C-9BAF-438E-BED7-761CB18E4370}"/>
              </a:ext>
            </a:extLst>
          </p:cNvPr>
          <p:cNvGrpSpPr>
            <a:grpSpLocks noChangeAspect="1"/>
          </p:cNvGrpSpPr>
          <p:nvPr userDrawn="1"/>
        </p:nvGrpSpPr>
        <p:grpSpPr>
          <a:xfrm>
            <a:off x="10295462" y="262676"/>
            <a:ext cx="184310" cy="182880"/>
            <a:chOff x="11567739" y="4056782"/>
            <a:chExt cx="145126" cy="144000"/>
          </a:xfrm>
        </p:grpSpPr>
        <p:sp>
          <p:nvSpPr>
            <p:cNvPr id="44" name="Freeform 62">
              <a:extLst>
                <a:ext uri="{FF2B5EF4-FFF2-40B4-BE49-F238E27FC236}">
                  <a16:creationId xmlns:a16="http://schemas.microsoft.com/office/drawing/2014/main" id="{0017742F-B59E-463B-90E6-0070E10451C8}"/>
                </a:ext>
              </a:extLst>
            </p:cNvPr>
            <p:cNvSpPr>
              <a:spLocks noChangeAspect="1"/>
            </p:cNvSpPr>
            <p:nvPr/>
          </p:nvSpPr>
          <p:spPr>
            <a:xfrm>
              <a:off x="11567739" y="4056782"/>
              <a:ext cx="145126" cy="144000"/>
            </a:xfrm>
            <a:custGeom>
              <a:avLst/>
              <a:gdLst>
                <a:gd name="connsiteX0" fmla="*/ 1022 w 146581"/>
                <a:gd name="connsiteY0" fmla="*/ 87622 h 145444"/>
                <a:gd name="connsiteX1" fmla="*/ 980 w 146581"/>
                <a:gd name="connsiteY1" fmla="*/ 97532 h 145444"/>
                <a:gd name="connsiteX2" fmla="*/ 4203 w 146581"/>
                <a:gd name="connsiteY2" fmla="*/ 105345 h 145444"/>
                <a:gd name="connsiteX3" fmla="*/ 21224 w 146581"/>
                <a:gd name="connsiteY3" fmla="*/ 112424 h 145444"/>
                <a:gd name="connsiteX4" fmla="*/ 26602 w 146581"/>
                <a:gd name="connsiteY4" fmla="*/ 110242 h 145444"/>
                <a:gd name="connsiteX5" fmla="*/ 35095 w 146581"/>
                <a:gd name="connsiteY5" fmla="*/ 118740 h 145444"/>
                <a:gd name="connsiteX6" fmla="*/ 32846 w 146581"/>
                <a:gd name="connsiteY6" fmla="*/ 124055 h 145444"/>
                <a:gd name="connsiteX7" fmla="*/ 39840 w 146581"/>
                <a:gd name="connsiteY7" fmla="*/ 141003 h 145444"/>
                <a:gd name="connsiteX8" fmla="*/ 47687 w 146581"/>
                <a:gd name="connsiteY8" fmla="*/ 144269 h 145444"/>
                <a:gd name="connsiteX9" fmla="*/ 64767 w 146581"/>
                <a:gd name="connsiteY9" fmla="*/ 137333 h 145444"/>
                <a:gd name="connsiteX10" fmla="*/ 64769 w 146581"/>
                <a:gd name="connsiteY10" fmla="*/ 137333 h 145444"/>
                <a:gd name="connsiteX11" fmla="*/ 67015 w 146581"/>
                <a:gd name="connsiteY11" fmla="*/ 132017 h 145444"/>
                <a:gd name="connsiteX12" fmla="*/ 79077 w 146581"/>
                <a:gd name="connsiteY12" fmla="*/ 132067 h 145444"/>
                <a:gd name="connsiteX13" fmla="*/ 81277 w 146581"/>
                <a:gd name="connsiteY13" fmla="*/ 137398 h 145444"/>
                <a:gd name="connsiteX14" fmla="*/ 98296 w 146581"/>
                <a:gd name="connsiteY14" fmla="*/ 144478 h 145444"/>
                <a:gd name="connsiteX15" fmla="*/ 98301 w 146581"/>
                <a:gd name="connsiteY15" fmla="*/ 144478 h 145444"/>
                <a:gd name="connsiteX16" fmla="*/ 106172 w 146581"/>
                <a:gd name="connsiteY16" fmla="*/ 141276 h 145444"/>
                <a:gd name="connsiteX17" fmla="*/ 113310 w 146581"/>
                <a:gd name="connsiteY17" fmla="*/ 124393 h 145444"/>
                <a:gd name="connsiteX18" fmla="*/ 113310 w 146581"/>
                <a:gd name="connsiteY18" fmla="*/ 124389 h 145444"/>
                <a:gd name="connsiteX19" fmla="*/ 111107 w 146581"/>
                <a:gd name="connsiteY19" fmla="*/ 119053 h 145444"/>
                <a:gd name="connsiteX20" fmla="*/ 119672 w 146581"/>
                <a:gd name="connsiteY20" fmla="*/ 110629 h 145444"/>
                <a:gd name="connsiteX21" fmla="*/ 125029 w 146581"/>
                <a:gd name="connsiteY21" fmla="*/ 112856 h 145444"/>
                <a:gd name="connsiteX22" fmla="*/ 142112 w 146581"/>
                <a:gd name="connsiteY22" fmla="*/ 105918 h 145444"/>
                <a:gd name="connsiteX23" fmla="*/ 145401 w 146581"/>
                <a:gd name="connsiteY23" fmla="*/ 98133 h 145444"/>
                <a:gd name="connsiteX24" fmla="*/ 138405 w 146581"/>
                <a:gd name="connsiteY24" fmla="*/ 81183 h 145444"/>
                <a:gd name="connsiteX25" fmla="*/ 133053 w 146581"/>
                <a:gd name="connsiteY25" fmla="*/ 78956 h 145444"/>
                <a:gd name="connsiteX26" fmla="*/ 133101 w 146581"/>
                <a:gd name="connsiteY26" fmla="*/ 66987 h 145444"/>
                <a:gd name="connsiteX27" fmla="*/ 138478 w 146581"/>
                <a:gd name="connsiteY27" fmla="*/ 64806 h 145444"/>
                <a:gd name="connsiteX28" fmla="*/ 145610 w 146581"/>
                <a:gd name="connsiteY28" fmla="*/ 47911 h 145444"/>
                <a:gd name="connsiteX29" fmla="*/ 142390 w 146581"/>
                <a:gd name="connsiteY29" fmla="*/ 40102 h 145444"/>
                <a:gd name="connsiteX30" fmla="*/ 125365 w 146581"/>
                <a:gd name="connsiteY30" fmla="*/ 33019 h 145444"/>
                <a:gd name="connsiteX31" fmla="*/ 119987 w 146581"/>
                <a:gd name="connsiteY31" fmla="*/ 35205 h 145444"/>
                <a:gd name="connsiteX32" fmla="*/ 111497 w 146581"/>
                <a:gd name="connsiteY32" fmla="*/ 26703 h 145444"/>
                <a:gd name="connsiteX33" fmla="*/ 113738 w 146581"/>
                <a:gd name="connsiteY33" fmla="*/ 21392 h 145444"/>
                <a:gd name="connsiteX34" fmla="*/ 106754 w 146581"/>
                <a:gd name="connsiteY34" fmla="*/ 4444 h 145444"/>
                <a:gd name="connsiteX35" fmla="*/ 106748 w 146581"/>
                <a:gd name="connsiteY35" fmla="*/ 4441 h 145444"/>
                <a:gd name="connsiteX36" fmla="*/ 98905 w 146581"/>
                <a:gd name="connsiteY36" fmla="*/ 1178 h 145444"/>
                <a:gd name="connsiteX37" fmla="*/ 81827 w 146581"/>
                <a:gd name="connsiteY37" fmla="*/ 8110 h 145444"/>
                <a:gd name="connsiteX38" fmla="*/ 81824 w 146581"/>
                <a:gd name="connsiteY38" fmla="*/ 8116 h 145444"/>
                <a:gd name="connsiteX39" fmla="*/ 79577 w 146581"/>
                <a:gd name="connsiteY39" fmla="*/ 13431 h 145444"/>
                <a:gd name="connsiteX40" fmla="*/ 67512 w 146581"/>
                <a:gd name="connsiteY40" fmla="*/ 13382 h 145444"/>
                <a:gd name="connsiteX41" fmla="*/ 65313 w 146581"/>
                <a:gd name="connsiteY41" fmla="*/ 8049 h 145444"/>
                <a:gd name="connsiteX42" fmla="*/ 48296 w 146581"/>
                <a:gd name="connsiteY42" fmla="*/ 967 h 145444"/>
                <a:gd name="connsiteX43" fmla="*/ 48288 w 146581"/>
                <a:gd name="connsiteY43" fmla="*/ 970 h 145444"/>
                <a:gd name="connsiteX44" fmla="*/ 40419 w 146581"/>
                <a:gd name="connsiteY44" fmla="*/ 4164 h 145444"/>
                <a:gd name="connsiteX45" fmla="*/ 33283 w 146581"/>
                <a:gd name="connsiteY45" fmla="*/ 21058 h 145444"/>
                <a:gd name="connsiteX46" fmla="*/ 35483 w 146581"/>
                <a:gd name="connsiteY46" fmla="*/ 26394 h 145444"/>
                <a:gd name="connsiteX47" fmla="*/ 26917 w 146581"/>
                <a:gd name="connsiteY47" fmla="*/ 34818 h 145444"/>
                <a:gd name="connsiteX48" fmla="*/ 21560 w 146581"/>
                <a:gd name="connsiteY48" fmla="*/ 32591 h 145444"/>
                <a:gd name="connsiteX49" fmla="*/ 4477 w 146581"/>
                <a:gd name="connsiteY49" fmla="*/ 39533 h 145444"/>
                <a:gd name="connsiteX50" fmla="*/ 1194 w 146581"/>
                <a:gd name="connsiteY50" fmla="*/ 47310 h 145444"/>
                <a:gd name="connsiteX51" fmla="*/ 8173 w 146581"/>
                <a:gd name="connsiteY51" fmla="*/ 64259 h 145444"/>
                <a:gd name="connsiteX52" fmla="*/ 8184 w 146581"/>
                <a:gd name="connsiteY52" fmla="*/ 64264 h 145444"/>
                <a:gd name="connsiteX53" fmla="*/ 13539 w 146581"/>
                <a:gd name="connsiteY53" fmla="*/ 66491 h 145444"/>
                <a:gd name="connsiteX54" fmla="*/ 13491 w 146581"/>
                <a:gd name="connsiteY54" fmla="*/ 78460 h 145444"/>
                <a:gd name="connsiteX55" fmla="*/ 8116 w 146581"/>
                <a:gd name="connsiteY55" fmla="*/ 80642 h 145444"/>
                <a:gd name="connsiteX56" fmla="*/ 1022 w 146581"/>
                <a:gd name="connsiteY56" fmla="*/ 87622 h 145444"/>
                <a:gd name="connsiteX57" fmla="*/ 9131 w 146581"/>
                <a:gd name="connsiteY57" fmla="*/ 90994 h 145444"/>
                <a:gd name="connsiteX58" fmla="*/ 11447 w 146581"/>
                <a:gd name="connsiteY58" fmla="*/ 88718 h 145444"/>
                <a:gd name="connsiteX59" fmla="*/ 19944 w 146581"/>
                <a:gd name="connsiteY59" fmla="*/ 85268 h 145444"/>
                <a:gd name="connsiteX60" fmla="*/ 22622 w 146581"/>
                <a:gd name="connsiteY60" fmla="*/ 80557 h 145444"/>
                <a:gd name="connsiteX61" fmla="*/ 22686 w 146581"/>
                <a:gd name="connsiteY61" fmla="*/ 64465 h 145444"/>
                <a:gd name="connsiteX62" fmla="*/ 20045 w 146581"/>
                <a:gd name="connsiteY62" fmla="*/ 59736 h 145444"/>
                <a:gd name="connsiteX63" fmla="*/ 11582 w 146581"/>
                <a:gd name="connsiteY63" fmla="*/ 56216 h 145444"/>
                <a:gd name="connsiteX64" fmla="*/ 9298 w 146581"/>
                <a:gd name="connsiteY64" fmla="*/ 50694 h 145444"/>
                <a:gd name="connsiteX65" fmla="*/ 9303 w 146581"/>
                <a:gd name="connsiteY65" fmla="*/ 50683 h 145444"/>
                <a:gd name="connsiteX66" fmla="*/ 12587 w 146581"/>
                <a:gd name="connsiteY66" fmla="*/ 42905 h 145444"/>
                <a:gd name="connsiteX67" fmla="*/ 18163 w 146581"/>
                <a:gd name="connsiteY67" fmla="*/ 40640 h 145444"/>
                <a:gd name="connsiteX68" fmla="*/ 26623 w 146581"/>
                <a:gd name="connsiteY68" fmla="*/ 44159 h 145444"/>
                <a:gd name="connsiteX69" fmla="*/ 31877 w 146581"/>
                <a:gd name="connsiteY69" fmla="*/ 42709 h 145444"/>
                <a:gd name="connsiteX70" fmla="*/ 43390 w 146581"/>
                <a:gd name="connsiteY70" fmla="*/ 31383 h 145444"/>
                <a:gd name="connsiteX71" fmla="*/ 44901 w 146581"/>
                <a:gd name="connsiteY71" fmla="*/ 26184 h 145444"/>
                <a:gd name="connsiteX72" fmla="*/ 41419 w 146581"/>
                <a:gd name="connsiteY72" fmla="*/ 17753 h 145444"/>
                <a:gd name="connsiteX73" fmla="*/ 43750 w 146581"/>
                <a:gd name="connsiteY73" fmla="*/ 12241 h 145444"/>
                <a:gd name="connsiteX74" fmla="*/ 51619 w 146581"/>
                <a:gd name="connsiteY74" fmla="*/ 9048 h 145444"/>
                <a:gd name="connsiteX75" fmla="*/ 57166 w 146581"/>
                <a:gd name="connsiteY75" fmla="*/ 11341 h 145444"/>
                <a:gd name="connsiteX76" fmla="*/ 57171 w 146581"/>
                <a:gd name="connsiteY76" fmla="*/ 11356 h 145444"/>
                <a:gd name="connsiteX77" fmla="*/ 60649 w 146581"/>
                <a:gd name="connsiteY77" fmla="*/ 19783 h 145444"/>
                <a:gd name="connsiteX78" fmla="*/ 65401 w 146581"/>
                <a:gd name="connsiteY78" fmla="*/ 22443 h 145444"/>
                <a:gd name="connsiteX79" fmla="*/ 81610 w 146581"/>
                <a:gd name="connsiteY79" fmla="*/ 22506 h 145444"/>
                <a:gd name="connsiteX80" fmla="*/ 86382 w 146581"/>
                <a:gd name="connsiteY80" fmla="*/ 19889 h 145444"/>
                <a:gd name="connsiteX81" fmla="*/ 89933 w 146581"/>
                <a:gd name="connsiteY81" fmla="*/ 11489 h 145444"/>
                <a:gd name="connsiteX82" fmla="*/ 95499 w 146581"/>
                <a:gd name="connsiteY82" fmla="*/ 9225 h 145444"/>
                <a:gd name="connsiteX83" fmla="*/ 95503 w 146581"/>
                <a:gd name="connsiteY83" fmla="*/ 9227 h 145444"/>
                <a:gd name="connsiteX84" fmla="*/ 103348 w 146581"/>
                <a:gd name="connsiteY84" fmla="*/ 12490 h 145444"/>
                <a:gd name="connsiteX85" fmla="*/ 105630 w 146581"/>
                <a:gd name="connsiteY85" fmla="*/ 18016 h 145444"/>
                <a:gd name="connsiteX86" fmla="*/ 105628 w 146581"/>
                <a:gd name="connsiteY86" fmla="*/ 18019 h 145444"/>
                <a:gd name="connsiteX87" fmla="*/ 102081 w 146581"/>
                <a:gd name="connsiteY87" fmla="*/ 26415 h 145444"/>
                <a:gd name="connsiteX88" fmla="*/ 103547 w 146581"/>
                <a:gd name="connsiteY88" fmla="*/ 31629 h 145444"/>
                <a:gd name="connsiteX89" fmla="*/ 114957 w 146581"/>
                <a:gd name="connsiteY89" fmla="*/ 43049 h 145444"/>
                <a:gd name="connsiteX90" fmla="*/ 120199 w 146581"/>
                <a:gd name="connsiteY90" fmla="*/ 44549 h 145444"/>
                <a:gd name="connsiteX91" fmla="*/ 128696 w 146581"/>
                <a:gd name="connsiteY91" fmla="*/ 41096 h 145444"/>
                <a:gd name="connsiteX92" fmla="*/ 134251 w 146581"/>
                <a:gd name="connsiteY92" fmla="*/ 43408 h 145444"/>
                <a:gd name="connsiteX93" fmla="*/ 137471 w 146581"/>
                <a:gd name="connsiteY93" fmla="*/ 51217 h 145444"/>
                <a:gd name="connsiteX94" fmla="*/ 135145 w 146581"/>
                <a:gd name="connsiteY94" fmla="*/ 56729 h 145444"/>
                <a:gd name="connsiteX95" fmla="*/ 126648 w 146581"/>
                <a:gd name="connsiteY95" fmla="*/ 60179 h 145444"/>
                <a:gd name="connsiteX96" fmla="*/ 123968 w 146581"/>
                <a:gd name="connsiteY96" fmla="*/ 64893 h 145444"/>
                <a:gd name="connsiteX97" fmla="*/ 123906 w 146581"/>
                <a:gd name="connsiteY97" fmla="*/ 80975 h 145444"/>
                <a:gd name="connsiteX98" fmla="*/ 126543 w 146581"/>
                <a:gd name="connsiteY98" fmla="*/ 85711 h 145444"/>
                <a:gd name="connsiteX99" fmla="*/ 135007 w 146581"/>
                <a:gd name="connsiteY99" fmla="*/ 89231 h 145444"/>
                <a:gd name="connsiteX100" fmla="*/ 137287 w 146581"/>
                <a:gd name="connsiteY100" fmla="*/ 94760 h 145444"/>
                <a:gd name="connsiteX101" fmla="*/ 133998 w 146581"/>
                <a:gd name="connsiteY101" fmla="*/ 102545 h 145444"/>
                <a:gd name="connsiteX102" fmla="*/ 128433 w 146581"/>
                <a:gd name="connsiteY102" fmla="*/ 104809 h 145444"/>
                <a:gd name="connsiteX103" fmla="*/ 128429 w 146581"/>
                <a:gd name="connsiteY103" fmla="*/ 104807 h 145444"/>
                <a:gd name="connsiteX104" fmla="*/ 119965 w 146581"/>
                <a:gd name="connsiteY104" fmla="*/ 101287 h 145444"/>
                <a:gd name="connsiteX105" fmla="*/ 114712 w 146581"/>
                <a:gd name="connsiteY105" fmla="*/ 102742 h 145444"/>
                <a:gd name="connsiteX106" fmla="*/ 103198 w 146581"/>
                <a:gd name="connsiteY106" fmla="*/ 114064 h 145444"/>
                <a:gd name="connsiteX107" fmla="*/ 101690 w 146581"/>
                <a:gd name="connsiteY107" fmla="*/ 119263 h 145444"/>
                <a:gd name="connsiteX108" fmla="*/ 105168 w 146581"/>
                <a:gd name="connsiteY108" fmla="*/ 127694 h 145444"/>
                <a:gd name="connsiteX109" fmla="*/ 102839 w 146581"/>
                <a:gd name="connsiteY109" fmla="*/ 133204 h 145444"/>
                <a:gd name="connsiteX110" fmla="*/ 94969 w 146581"/>
                <a:gd name="connsiteY110" fmla="*/ 136405 h 145444"/>
                <a:gd name="connsiteX111" fmla="*/ 89415 w 146581"/>
                <a:gd name="connsiteY111" fmla="*/ 134089 h 145444"/>
                <a:gd name="connsiteX112" fmla="*/ 85937 w 146581"/>
                <a:gd name="connsiteY112" fmla="*/ 125664 h 145444"/>
                <a:gd name="connsiteX113" fmla="*/ 81869 w 146581"/>
                <a:gd name="connsiteY113" fmla="*/ 122951 h 145444"/>
                <a:gd name="connsiteX114" fmla="*/ 81186 w 146581"/>
                <a:gd name="connsiteY114" fmla="*/ 123005 h 145444"/>
                <a:gd name="connsiteX115" fmla="*/ 64970 w 146581"/>
                <a:gd name="connsiteY115" fmla="*/ 122941 h 145444"/>
                <a:gd name="connsiteX116" fmla="*/ 60204 w 146581"/>
                <a:gd name="connsiteY116" fmla="*/ 125558 h 145444"/>
                <a:gd name="connsiteX117" fmla="*/ 56657 w 146581"/>
                <a:gd name="connsiteY117" fmla="*/ 133959 h 145444"/>
                <a:gd name="connsiteX118" fmla="*/ 51091 w 146581"/>
                <a:gd name="connsiteY118" fmla="*/ 136225 h 145444"/>
                <a:gd name="connsiteX119" fmla="*/ 51087 w 146581"/>
                <a:gd name="connsiteY119" fmla="*/ 136218 h 145444"/>
                <a:gd name="connsiteX120" fmla="*/ 43242 w 146581"/>
                <a:gd name="connsiteY120" fmla="*/ 132959 h 145444"/>
                <a:gd name="connsiteX121" fmla="*/ 40957 w 146581"/>
                <a:gd name="connsiteY121" fmla="*/ 127427 h 145444"/>
                <a:gd name="connsiteX122" fmla="*/ 44506 w 146581"/>
                <a:gd name="connsiteY122" fmla="*/ 119031 h 145444"/>
                <a:gd name="connsiteX123" fmla="*/ 43047 w 146581"/>
                <a:gd name="connsiteY123" fmla="*/ 113822 h 145444"/>
                <a:gd name="connsiteX124" fmla="*/ 31632 w 146581"/>
                <a:gd name="connsiteY124" fmla="*/ 102394 h 145444"/>
                <a:gd name="connsiteX125" fmla="*/ 26390 w 146581"/>
                <a:gd name="connsiteY125" fmla="*/ 100897 h 145444"/>
                <a:gd name="connsiteX126" fmla="*/ 17893 w 146581"/>
                <a:gd name="connsiteY126" fmla="*/ 104351 h 145444"/>
                <a:gd name="connsiteX127" fmla="*/ 12341 w 146581"/>
                <a:gd name="connsiteY127" fmla="*/ 102039 h 145444"/>
                <a:gd name="connsiteX128" fmla="*/ 9118 w 146581"/>
                <a:gd name="connsiteY128" fmla="*/ 94230 h 145444"/>
                <a:gd name="connsiteX129" fmla="*/ 9131 w 146581"/>
                <a:gd name="connsiteY129" fmla="*/ 90994 h 14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46581" h="145444">
                  <a:moveTo>
                    <a:pt x="1022" y="87622"/>
                  </a:moveTo>
                  <a:cubicBezTo>
                    <a:pt x="-326" y="90787"/>
                    <a:pt x="-341" y="94356"/>
                    <a:pt x="980" y="97532"/>
                  </a:cubicBezTo>
                  <a:lnTo>
                    <a:pt x="4203" y="105345"/>
                  </a:lnTo>
                  <a:cubicBezTo>
                    <a:pt x="6940" y="111957"/>
                    <a:pt x="14554" y="115124"/>
                    <a:pt x="21224" y="112424"/>
                  </a:cubicBezTo>
                  <a:lnTo>
                    <a:pt x="26602" y="110242"/>
                  </a:lnTo>
                  <a:cubicBezTo>
                    <a:pt x="29135" y="113353"/>
                    <a:pt x="31981" y="116200"/>
                    <a:pt x="35095" y="118740"/>
                  </a:cubicBezTo>
                  <a:lnTo>
                    <a:pt x="32846" y="124055"/>
                  </a:lnTo>
                  <a:cubicBezTo>
                    <a:pt x="30071" y="130650"/>
                    <a:pt x="33199" y="138233"/>
                    <a:pt x="39840" y="141003"/>
                  </a:cubicBezTo>
                  <a:lnTo>
                    <a:pt x="47687" y="144269"/>
                  </a:lnTo>
                  <a:cubicBezTo>
                    <a:pt x="54333" y="147032"/>
                    <a:pt x="61980" y="143931"/>
                    <a:pt x="64767" y="137333"/>
                  </a:cubicBezTo>
                  <a:cubicBezTo>
                    <a:pt x="64767" y="137333"/>
                    <a:pt x="64768" y="137333"/>
                    <a:pt x="64769" y="137333"/>
                  </a:cubicBezTo>
                  <a:lnTo>
                    <a:pt x="67015" y="132017"/>
                  </a:lnTo>
                  <a:cubicBezTo>
                    <a:pt x="71024" y="132434"/>
                    <a:pt x="75064" y="132456"/>
                    <a:pt x="79077" y="132067"/>
                  </a:cubicBezTo>
                  <a:lnTo>
                    <a:pt x="81277" y="137398"/>
                  </a:lnTo>
                  <a:cubicBezTo>
                    <a:pt x="84006" y="144017"/>
                    <a:pt x="91626" y="147183"/>
                    <a:pt x="98296" y="144478"/>
                  </a:cubicBezTo>
                  <a:cubicBezTo>
                    <a:pt x="98298" y="144478"/>
                    <a:pt x="98299" y="144478"/>
                    <a:pt x="98301" y="144478"/>
                  </a:cubicBezTo>
                  <a:lnTo>
                    <a:pt x="106172" y="141276"/>
                  </a:lnTo>
                  <a:cubicBezTo>
                    <a:pt x="112835" y="138564"/>
                    <a:pt x="116027" y="131009"/>
                    <a:pt x="113310" y="124393"/>
                  </a:cubicBezTo>
                  <a:lnTo>
                    <a:pt x="113310" y="124389"/>
                  </a:lnTo>
                  <a:lnTo>
                    <a:pt x="111107" y="119053"/>
                  </a:lnTo>
                  <a:cubicBezTo>
                    <a:pt x="114243" y="116540"/>
                    <a:pt x="117113" y="113718"/>
                    <a:pt x="119672" y="110629"/>
                  </a:cubicBezTo>
                  <a:lnTo>
                    <a:pt x="125029" y="112856"/>
                  </a:lnTo>
                  <a:cubicBezTo>
                    <a:pt x="131677" y="115617"/>
                    <a:pt x="139322" y="112511"/>
                    <a:pt x="142112" y="105918"/>
                  </a:cubicBezTo>
                  <a:lnTo>
                    <a:pt x="145401" y="98133"/>
                  </a:lnTo>
                  <a:cubicBezTo>
                    <a:pt x="148177" y="91536"/>
                    <a:pt x="145047" y="83953"/>
                    <a:pt x="138405" y="81183"/>
                  </a:cubicBezTo>
                  <a:lnTo>
                    <a:pt x="133053" y="78956"/>
                  </a:lnTo>
                  <a:cubicBezTo>
                    <a:pt x="133475" y="74978"/>
                    <a:pt x="133491" y="70968"/>
                    <a:pt x="133101" y="66987"/>
                  </a:cubicBezTo>
                  <a:lnTo>
                    <a:pt x="138478" y="64806"/>
                  </a:lnTo>
                  <a:cubicBezTo>
                    <a:pt x="145141" y="62087"/>
                    <a:pt x="148331" y="54530"/>
                    <a:pt x="145610" y="47911"/>
                  </a:cubicBezTo>
                  <a:lnTo>
                    <a:pt x="142390" y="40102"/>
                  </a:lnTo>
                  <a:cubicBezTo>
                    <a:pt x="139657" y="33484"/>
                    <a:pt x="132038" y="30314"/>
                    <a:pt x="125365" y="33019"/>
                  </a:cubicBezTo>
                  <a:lnTo>
                    <a:pt x="119987" y="35205"/>
                  </a:lnTo>
                  <a:cubicBezTo>
                    <a:pt x="117454" y="32094"/>
                    <a:pt x="114609" y="29246"/>
                    <a:pt x="111497" y="26703"/>
                  </a:cubicBezTo>
                  <a:lnTo>
                    <a:pt x="113738" y="21392"/>
                  </a:lnTo>
                  <a:cubicBezTo>
                    <a:pt x="116526" y="14798"/>
                    <a:pt x="113400" y="7210"/>
                    <a:pt x="106754" y="4444"/>
                  </a:cubicBezTo>
                  <a:cubicBezTo>
                    <a:pt x="106752" y="4443"/>
                    <a:pt x="106750" y="4443"/>
                    <a:pt x="106748" y="4441"/>
                  </a:cubicBezTo>
                  <a:lnTo>
                    <a:pt x="98905" y="1178"/>
                  </a:lnTo>
                  <a:cubicBezTo>
                    <a:pt x="92260" y="-1587"/>
                    <a:pt x="84614" y="1517"/>
                    <a:pt x="81827" y="8110"/>
                  </a:cubicBezTo>
                  <a:cubicBezTo>
                    <a:pt x="81826" y="8112"/>
                    <a:pt x="81825" y="8114"/>
                    <a:pt x="81824" y="8116"/>
                  </a:cubicBezTo>
                  <a:lnTo>
                    <a:pt x="79577" y="13431"/>
                  </a:lnTo>
                  <a:cubicBezTo>
                    <a:pt x="75568" y="13011"/>
                    <a:pt x="71525" y="12994"/>
                    <a:pt x="67512" y="13382"/>
                  </a:cubicBezTo>
                  <a:lnTo>
                    <a:pt x="65313" y="8049"/>
                  </a:lnTo>
                  <a:cubicBezTo>
                    <a:pt x="62586" y="1431"/>
                    <a:pt x="54966" y="-1740"/>
                    <a:pt x="48296" y="967"/>
                  </a:cubicBezTo>
                  <a:cubicBezTo>
                    <a:pt x="48293" y="968"/>
                    <a:pt x="48291" y="970"/>
                    <a:pt x="48288" y="970"/>
                  </a:cubicBezTo>
                  <a:lnTo>
                    <a:pt x="40419" y="4164"/>
                  </a:lnTo>
                  <a:cubicBezTo>
                    <a:pt x="33747" y="6874"/>
                    <a:pt x="30553" y="14437"/>
                    <a:pt x="33283" y="21058"/>
                  </a:cubicBezTo>
                  <a:lnTo>
                    <a:pt x="35483" y="26394"/>
                  </a:lnTo>
                  <a:cubicBezTo>
                    <a:pt x="32349" y="28908"/>
                    <a:pt x="29479" y="31731"/>
                    <a:pt x="26917" y="34818"/>
                  </a:cubicBezTo>
                  <a:lnTo>
                    <a:pt x="21560" y="32591"/>
                  </a:lnTo>
                  <a:cubicBezTo>
                    <a:pt x="14911" y="29841"/>
                    <a:pt x="7272" y="32945"/>
                    <a:pt x="4477" y="39533"/>
                  </a:cubicBezTo>
                  <a:lnTo>
                    <a:pt x="1194" y="47310"/>
                  </a:lnTo>
                  <a:cubicBezTo>
                    <a:pt x="-1596" y="53903"/>
                    <a:pt x="1529" y="61491"/>
                    <a:pt x="8173" y="64259"/>
                  </a:cubicBezTo>
                  <a:cubicBezTo>
                    <a:pt x="8176" y="64260"/>
                    <a:pt x="8180" y="64263"/>
                    <a:pt x="8184" y="64264"/>
                  </a:cubicBezTo>
                  <a:lnTo>
                    <a:pt x="13539" y="66491"/>
                  </a:lnTo>
                  <a:cubicBezTo>
                    <a:pt x="13116" y="70469"/>
                    <a:pt x="13100" y="74479"/>
                    <a:pt x="13491" y="78460"/>
                  </a:cubicBezTo>
                  <a:lnTo>
                    <a:pt x="8116" y="80642"/>
                  </a:lnTo>
                  <a:cubicBezTo>
                    <a:pt x="4907" y="81936"/>
                    <a:pt x="2353" y="84449"/>
                    <a:pt x="1022" y="87622"/>
                  </a:cubicBezTo>
                  <a:close/>
                  <a:moveTo>
                    <a:pt x="9131" y="90994"/>
                  </a:moveTo>
                  <a:cubicBezTo>
                    <a:pt x="9567" y="89959"/>
                    <a:pt x="10401" y="89140"/>
                    <a:pt x="11447" y="88718"/>
                  </a:cubicBezTo>
                  <a:lnTo>
                    <a:pt x="19944" y="85268"/>
                  </a:lnTo>
                  <a:cubicBezTo>
                    <a:pt x="21828" y="84502"/>
                    <a:pt x="22936" y="82553"/>
                    <a:pt x="22622" y="80557"/>
                  </a:cubicBezTo>
                  <a:cubicBezTo>
                    <a:pt x="21775" y="75224"/>
                    <a:pt x="21797" y="69791"/>
                    <a:pt x="22686" y="64465"/>
                  </a:cubicBezTo>
                  <a:cubicBezTo>
                    <a:pt x="23018" y="62471"/>
                    <a:pt x="21924" y="60514"/>
                    <a:pt x="20045" y="59736"/>
                  </a:cubicBezTo>
                  <a:lnTo>
                    <a:pt x="11582" y="56216"/>
                  </a:lnTo>
                  <a:cubicBezTo>
                    <a:pt x="9414" y="55317"/>
                    <a:pt x="8392" y="52845"/>
                    <a:pt x="9298" y="50694"/>
                  </a:cubicBezTo>
                  <a:cubicBezTo>
                    <a:pt x="9300" y="50691"/>
                    <a:pt x="9301" y="50687"/>
                    <a:pt x="9303" y="50683"/>
                  </a:cubicBezTo>
                  <a:lnTo>
                    <a:pt x="12587" y="42905"/>
                  </a:lnTo>
                  <a:cubicBezTo>
                    <a:pt x="13500" y="40756"/>
                    <a:pt x="15992" y="39743"/>
                    <a:pt x="18163" y="40640"/>
                  </a:cubicBezTo>
                  <a:lnTo>
                    <a:pt x="26623" y="44159"/>
                  </a:lnTo>
                  <a:cubicBezTo>
                    <a:pt x="28501" y="44944"/>
                    <a:pt x="30677" y="44344"/>
                    <a:pt x="31877" y="42709"/>
                  </a:cubicBezTo>
                  <a:cubicBezTo>
                    <a:pt x="35079" y="38347"/>
                    <a:pt x="38966" y="34523"/>
                    <a:pt x="43390" y="31383"/>
                  </a:cubicBezTo>
                  <a:cubicBezTo>
                    <a:pt x="45046" y="30206"/>
                    <a:pt x="45671" y="28055"/>
                    <a:pt x="44901" y="26184"/>
                  </a:cubicBezTo>
                  <a:lnTo>
                    <a:pt x="41419" y="17753"/>
                  </a:lnTo>
                  <a:cubicBezTo>
                    <a:pt x="40531" y="15592"/>
                    <a:pt x="41573" y="13126"/>
                    <a:pt x="43750" y="12241"/>
                  </a:cubicBezTo>
                  <a:lnTo>
                    <a:pt x="51619" y="9048"/>
                  </a:lnTo>
                  <a:cubicBezTo>
                    <a:pt x="53790" y="8161"/>
                    <a:pt x="56272" y="9188"/>
                    <a:pt x="57166" y="11341"/>
                  </a:cubicBezTo>
                  <a:cubicBezTo>
                    <a:pt x="57168" y="11346"/>
                    <a:pt x="57170" y="11351"/>
                    <a:pt x="57171" y="11356"/>
                  </a:cubicBezTo>
                  <a:lnTo>
                    <a:pt x="60649" y="19783"/>
                  </a:lnTo>
                  <a:cubicBezTo>
                    <a:pt x="61423" y="21653"/>
                    <a:pt x="63388" y="22753"/>
                    <a:pt x="65401" y="22443"/>
                  </a:cubicBezTo>
                  <a:cubicBezTo>
                    <a:pt x="70773" y="21604"/>
                    <a:pt x="76245" y="21626"/>
                    <a:pt x="81610" y="22506"/>
                  </a:cubicBezTo>
                  <a:cubicBezTo>
                    <a:pt x="83621" y="22848"/>
                    <a:pt x="85603" y="21761"/>
                    <a:pt x="86382" y="19889"/>
                  </a:cubicBezTo>
                  <a:lnTo>
                    <a:pt x="89933" y="11489"/>
                  </a:lnTo>
                  <a:cubicBezTo>
                    <a:pt x="90840" y="9339"/>
                    <a:pt x="93332" y="8325"/>
                    <a:pt x="95499" y="9225"/>
                  </a:cubicBezTo>
                  <a:cubicBezTo>
                    <a:pt x="95500" y="9225"/>
                    <a:pt x="95501" y="9226"/>
                    <a:pt x="95503" y="9227"/>
                  </a:cubicBezTo>
                  <a:lnTo>
                    <a:pt x="103348" y="12490"/>
                  </a:lnTo>
                  <a:cubicBezTo>
                    <a:pt x="105516" y="13391"/>
                    <a:pt x="106538" y="15865"/>
                    <a:pt x="105630" y="18016"/>
                  </a:cubicBezTo>
                  <a:cubicBezTo>
                    <a:pt x="105629" y="18017"/>
                    <a:pt x="105628" y="18019"/>
                    <a:pt x="105628" y="18019"/>
                  </a:cubicBezTo>
                  <a:lnTo>
                    <a:pt x="102081" y="26415"/>
                  </a:lnTo>
                  <a:cubicBezTo>
                    <a:pt x="101295" y="28280"/>
                    <a:pt x="101901" y="30437"/>
                    <a:pt x="103547" y="31629"/>
                  </a:cubicBezTo>
                  <a:cubicBezTo>
                    <a:pt x="107941" y="34806"/>
                    <a:pt x="111794" y="38662"/>
                    <a:pt x="114957" y="43049"/>
                  </a:cubicBezTo>
                  <a:cubicBezTo>
                    <a:pt x="116142" y="44695"/>
                    <a:pt x="118312" y="45316"/>
                    <a:pt x="120199" y="44549"/>
                  </a:cubicBezTo>
                  <a:lnTo>
                    <a:pt x="128696" y="41096"/>
                  </a:lnTo>
                  <a:cubicBezTo>
                    <a:pt x="130873" y="40212"/>
                    <a:pt x="133360" y="41248"/>
                    <a:pt x="134251" y="43408"/>
                  </a:cubicBezTo>
                  <a:lnTo>
                    <a:pt x="137471" y="51217"/>
                  </a:lnTo>
                  <a:cubicBezTo>
                    <a:pt x="138360" y="53376"/>
                    <a:pt x="137319" y="55843"/>
                    <a:pt x="135145" y="56729"/>
                  </a:cubicBezTo>
                  <a:lnTo>
                    <a:pt x="126648" y="60179"/>
                  </a:lnTo>
                  <a:cubicBezTo>
                    <a:pt x="124763" y="60945"/>
                    <a:pt x="123654" y="62896"/>
                    <a:pt x="123968" y="64893"/>
                  </a:cubicBezTo>
                  <a:cubicBezTo>
                    <a:pt x="124813" y="70222"/>
                    <a:pt x="124792" y="75652"/>
                    <a:pt x="123906" y="80975"/>
                  </a:cubicBezTo>
                  <a:cubicBezTo>
                    <a:pt x="123571" y="82970"/>
                    <a:pt x="124663" y="84930"/>
                    <a:pt x="126543" y="85711"/>
                  </a:cubicBezTo>
                  <a:lnTo>
                    <a:pt x="135007" y="89231"/>
                  </a:lnTo>
                  <a:cubicBezTo>
                    <a:pt x="137173" y="90136"/>
                    <a:pt x="138194" y="92609"/>
                    <a:pt x="137287" y="94760"/>
                  </a:cubicBezTo>
                  <a:lnTo>
                    <a:pt x="133998" y="102545"/>
                  </a:lnTo>
                  <a:cubicBezTo>
                    <a:pt x="133091" y="104695"/>
                    <a:pt x="130600" y="105709"/>
                    <a:pt x="128433" y="104809"/>
                  </a:cubicBezTo>
                  <a:cubicBezTo>
                    <a:pt x="128432" y="104808"/>
                    <a:pt x="128430" y="104807"/>
                    <a:pt x="128429" y="104807"/>
                  </a:cubicBezTo>
                  <a:lnTo>
                    <a:pt x="119965" y="101287"/>
                  </a:lnTo>
                  <a:cubicBezTo>
                    <a:pt x="118085" y="100504"/>
                    <a:pt x="115910" y="101106"/>
                    <a:pt x="114712" y="102742"/>
                  </a:cubicBezTo>
                  <a:cubicBezTo>
                    <a:pt x="111509" y="107103"/>
                    <a:pt x="107622" y="110925"/>
                    <a:pt x="103198" y="114064"/>
                  </a:cubicBezTo>
                  <a:cubicBezTo>
                    <a:pt x="101543" y="115242"/>
                    <a:pt x="100919" y="117393"/>
                    <a:pt x="101690" y="119263"/>
                  </a:cubicBezTo>
                  <a:lnTo>
                    <a:pt x="105168" y="127694"/>
                  </a:lnTo>
                  <a:cubicBezTo>
                    <a:pt x="106056" y="129851"/>
                    <a:pt x="105014" y="132319"/>
                    <a:pt x="102839" y="133204"/>
                  </a:cubicBezTo>
                  <a:lnTo>
                    <a:pt x="94969" y="136405"/>
                  </a:lnTo>
                  <a:cubicBezTo>
                    <a:pt x="92792" y="137283"/>
                    <a:pt x="90307" y="136247"/>
                    <a:pt x="89415" y="134089"/>
                  </a:cubicBezTo>
                  <a:lnTo>
                    <a:pt x="85937" y="125664"/>
                  </a:lnTo>
                  <a:cubicBezTo>
                    <a:pt x="85261" y="124025"/>
                    <a:pt x="83655" y="122954"/>
                    <a:pt x="81869" y="122951"/>
                  </a:cubicBezTo>
                  <a:cubicBezTo>
                    <a:pt x="81640" y="122952"/>
                    <a:pt x="81412" y="122969"/>
                    <a:pt x="81186" y="123005"/>
                  </a:cubicBezTo>
                  <a:cubicBezTo>
                    <a:pt x="75811" y="123842"/>
                    <a:pt x="70337" y="123821"/>
                    <a:pt x="64970" y="122941"/>
                  </a:cubicBezTo>
                  <a:cubicBezTo>
                    <a:pt x="62962" y="122609"/>
                    <a:pt x="60988" y="123693"/>
                    <a:pt x="60204" y="125558"/>
                  </a:cubicBezTo>
                  <a:lnTo>
                    <a:pt x="56657" y="133959"/>
                  </a:lnTo>
                  <a:cubicBezTo>
                    <a:pt x="55750" y="136110"/>
                    <a:pt x="53258" y="137125"/>
                    <a:pt x="51091" y="136225"/>
                  </a:cubicBezTo>
                  <a:cubicBezTo>
                    <a:pt x="51089" y="136218"/>
                    <a:pt x="51089" y="136218"/>
                    <a:pt x="51087" y="136218"/>
                  </a:cubicBezTo>
                  <a:lnTo>
                    <a:pt x="43242" y="132959"/>
                  </a:lnTo>
                  <a:cubicBezTo>
                    <a:pt x="41074" y="132053"/>
                    <a:pt x="40053" y="129581"/>
                    <a:pt x="40957" y="127427"/>
                  </a:cubicBezTo>
                  <a:lnTo>
                    <a:pt x="44506" y="119031"/>
                  </a:lnTo>
                  <a:cubicBezTo>
                    <a:pt x="45298" y="117169"/>
                    <a:pt x="44694" y="115012"/>
                    <a:pt x="43047" y="113822"/>
                  </a:cubicBezTo>
                  <a:cubicBezTo>
                    <a:pt x="38651" y="110643"/>
                    <a:pt x="34797" y="106785"/>
                    <a:pt x="31632" y="102394"/>
                  </a:cubicBezTo>
                  <a:cubicBezTo>
                    <a:pt x="30443" y="100753"/>
                    <a:pt x="28276" y="100134"/>
                    <a:pt x="26390" y="100897"/>
                  </a:cubicBezTo>
                  <a:lnTo>
                    <a:pt x="17893" y="104351"/>
                  </a:lnTo>
                  <a:cubicBezTo>
                    <a:pt x="15717" y="105231"/>
                    <a:pt x="13233" y="104197"/>
                    <a:pt x="12341" y="102039"/>
                  </a:cubicBezTo>
                  <a:lnTo>
                    <a:pt x="9118" y="94230"/>
                  </a:lnTo>
                  <a:cubicBezTo>
                    <a:pt x="8688" y="93193"/>
                    <a:pt x="8692" y="92028"/>
                    <a:pt x="9131" y="90994"/>
                  </a:cubicBezTo>
                  <a:close/>
                </a:path>
              </a:pathLst>
            </a:custGeom>
            <a:solidFill>
              <a:srgbClr val="000000"/>
            </a:solidFill>
            <a:ln w="7250" cap="flat">
              <a:noFill/>
              <a:prstDash val="solid"/>
              <a:miter/>
            </a:ln>
          </p:spPr>
          <p:txBody>
            <a:bodyPr rtlCol="0" anchor="ctr"/>
            <a:lstStyle/>
            <a:p>
              <a:endParaRPr lang="en-US" dirty="0"/>
            </a:p>
          </p:txBody>
        </p:sp>
        <p:sp>
          <p:nvSpPr>
            <p:cNvPr id="45" name="Freeform 511">
              <a:extLst>
                <a:ext uri="{FF2B5EF4-FFF2-40B4-BE49-F238E27FC236}">
                  <a16:creationId xmlns:a16="http://schemas.microsoft.com/office/drawing/2014/main" id="{386802AF-87BA-4F7B-A821-898ECCEDC57F}"/>
                </a:ext>
              </a:extLst>
            </p:cNvPr>
            <p:cNvSpPr/>
            <p:nvPr/>
          </p:nvSpPr>
          <p:spPr>
            <a:xfrm>
              <a:off x="11605548" y="4094288"/>
              <a:ext cx="70977" cy="70435"/>
            </a:xfrm>
            <a:custGeom>
              <a:avLst/>
              <a:gdLst>
                <a:gd name="connsiteX0" fmla="*/ 21769 w 70977"/>
                <a:gd name="connsiteY0" fmla="*/ 67691 h 70435"/>
                <a:gd name="connsiteX1" fmla="*/ 68210 w 70977"/>
                <a:gd name="connsiteY1" fmla="*/ 48826 h 70435"/>
                <a:gd name="connsiteX2" fmla="*/ 49199 w 70977"/>
                <a:gd name="connsiteY2" fmla="*/ 2745 h 70435"/>
                <a:gd name="connsiteX3" fmla="*/ 2757 w 70977"/>
                <a:gd name="connsiteY3" fmla="*/ 21609 h 70435"/>
                <a:gd name="connsiteX4" fmla="*/ 2644 w 70977"/>
                <a:gd name="connsiteY4" fmla="*/ 48555 h 70435"/>
                <a:gd name="connsiteX5" fmla="*/ 21769 w 70977"/>
                <a:gd name="connsiteY5" fmla="*/ 67691 h 70435"/>
                <a:gd name="connsiteX6" fmla="*/ 10868 w 70977"/>
                <a:gd name="connsiteY6" fmla="*/ 24980 h 70435"/>
                <a:gd name="connsiteX7" fmla="*/ 45805 w 70977"/>
                <a:gd name="connsiteY7" fmla="*/ 10789 h 70435"/>
                <a:gd name="connsiteX8" fmla="*/ 60107 w 70977"/>
                <a:gd name="connsiteY8" fmla="*/ 45455 h 70435"/>
                <a:gd name="connsiteX9" fmla="*/ 25169 w 70977"/>
                <a:gd name="connsiteY9" fmla="*/ 59646 h 70435"/>
                <a:gd name="connsiteX10" fmla="*/ 10782 w 70977"/>
                <a:gd name="connsiteY10" fmla="*/ 45249 h 70435"/>
                <a:gd name="connsiteX11" fmla="*/ 10868 w 70977"/>
                <a:gd name="connsiteY11" fmla="*/ 24979 h 7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77" h="70435">
                  <a:moveTo>
                    <a:pt x="21769" y="67691"/>
                  </a:moveTo>
                  <a:cubicBezTo>
                    <a:pt x="39844" y="75206"/>
                    <a:pt x="60636" y="66760"/>
                    <a:pt x="68210" y="48826"/>
                  </a:cubicBezTo>
                  <a:cubicBezTo>
                    <a:pt x="75785" y="30893"/>
                    <a:pt x="67274" y="10261"/>
                    <a:pt x="49199" y="2745"/>
                  </a:cubicBezTo>
                  <a:cubicBezTo>
                    <a:pt x="31125" y="-4770"/>
                    <a:pt x="10332" y="3675"/>
                    <a:pt x="2757" y="21609"/>
                  </a:cubicBezTo>
                  <a:cubicBezTo>
                    <a:pt x="-880" y="30221"/>
                    <a:pt x="-920" y="39914"/>
                    <a:pt x="2644" y="48555"/>
                  </a:cubicBezTo>
                  <a:cubicBezTo>
                    <a:pt x="6204" y="57202"/>
                    <a:pt x="13085" y="64087"/>
                    <a:pt x="21769" y="67691"/>
                  </a:cubicBezTo>
                  <a:close/>
                  <a:moveTo>
                    <a:pt x="10868" y="24980"/>
                  </a:moveTo>
                  <a:cubicBezTo>
                    <a:pt x="16566" y="11488"/>
                    <a:pt x="32208" y="5135"/>
                    <a:pt x="45805" y="10789"/>
                  </a:cubicBezTo>
                  <a:cubicBezTo>
                    <a:pt x="59402" y="16444"/>
                    <a:pt x="65805" y="31964"/>
                    <a:pt x="60107" y="45455"/>
                  </a:cubicBezTo>
                  <a:cubicBezTo>
                    <a:pt x="54408" y="58946"/>
                    <a:pt x="38766" y="65300"/>
                    <a:pt x="25169" y="59646"/>
                  </a:cubicBezTo>
                  <a:cubicBezTo>
                    <a:pt x="18639" y="56930"/>
                    <a:pt x="13464" y="51752"/>
                    <a:pt x="10782" y="45249"/>
                  </a:cubicBezTo>
                  <a:cubicBezTo>
                    <a:pt x="8080" y="38753"/>
                    <a:pt x="8111" y="31454"/>
                    <a:pt x="10868" y="24979"/>
                  </a:cubicBezTo>
                  <a:close/>
                </a:path>
              </a:pathLst>
            </a:custGeom>
            <a:solidFill>
              <a:srgbClr val="000000"/>
            </a:solidFill>
            <a:ln w="7250" cap="flat">
              <a:noFill/>
              <a:prstDash val="solid"/>
              <a:miter/>
            </a:ln>
          </p:spPr>
          <p:txBody>
            <a:bodyPr rtlCol="0" anchor="ctr"/>
            <a:lstStyle/>
            <a:p>
              <a:endParaRPr lang="en-US" dirty="0"/>
            </a:p>
          </p:txBody>
        </p:sp>
      </p:grpSp>
      <p:sp>
        <p:nvSpPr>
          <p:cNvPr id="46" name="Arrow: Chevron 45">
            <a:extLst>
              <a:ext uri="{FF2B5EF4-FFF2-40B4-BE49-F238E27FC236}">
                <a16:creationId xmlns:a16="http://schemas.microsoft.com/office/drawing/2014/main" id="{3CE9F336-89B5-4543-813B-A960A16CCB3C}"/>
              </a:ext>
            </a:extLst>
          </p:cNvPr>
          <p:cNvSpPr>
            <a:spLocks/>
          </p:cNvSpPr>
          <p:nvPr userDrawn="1"/>
        </p:nvSpPr>
        <p:spPr bwMode="gray">
          <a:xfrm>
            <a:off x="2742318" y="2869229"/>
            <a:ext cx="1554480" cy="1828800"/>
          </a:xfrm>
          <a:prstGeom prst="chevron">
            <a:avLst>
              <a:gd name="adj" fmla="val 18598"/>
            </a:avLst>
          </a:prstGeom>
          <a:solidFill>
            <a:schemeClr val="bg2"/>
          </a:solid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47" name="Arrow: Chevron 46">
            <a:extLst>
              <a:ext uri="{FF2B5EF4-FFF2-40B4-BE49-F238E27FC236}">
                <a16:creationId xmlns:a16="http://schemas.microsoft.com/office/drawing/2014/main" id="{8FFB49C4-3C0F-49BE-A116-28486602407A}"/>
              </a:ext>
            </a:extLst>
          </p:cNvPr>
          <p:cNvSpPr>
            <a:spLocks/>
          </p:cNvSpPr>
          <p:nvPr userDrawn="1"/>
        </p:nvSpPr>
        <p:spPr bwMode="gray">
          <a:xfrm>
            <a:off x="4043760" y="2869229"/>
            <a:ext cx="1554480" cy="1828800"/>
          </a:xfrm>
          <a:prstGeom prst="chevron">
            <a:avLst>
              <a:gd name="adj" fmla="val 18598"/>
            </a:avLst>
          </a:prstGeom>
          <a:solidFill>
            <a:schemeClr val="bg2"/>
          </a:solid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48" name="Arrow: Chevron 47">
            <a:extLst>
              <a:ext uri="{FF2B5EF4-FFF2-40B4-BE49-F238E27FC236}">
                <a16:creationId xmlns:a16="http://schemas.microsoft.com/office/drawing/2014/main" id="{978B2E07-9D3B-45BC-9369-CBCC96F83C18}"/>
              </a:ext>
            </a:extLst>
          </p:cNvPr>
          <p:cNvSpPr>
            <a:spLocks/>
          </p:cNvSpPr>
          <p:nvPr userDrawn="1"/>
        </p:nvSpPr>
        <p:spPr bwMode="gray">
          <a:xfrm>
            <a:off x="5345202" y="2869229"/>
            <a:ext cx="1554480" cy="1828800"/>
          </a:xfrm>
          <a:prstGeom prst="chevron">
            <a:avLst>
              <a:gd name="adj" fmla="val 18598"/>
            </a:avLst>
          </a:prstGeom>
          <a:solidFill>
            <a:schemeClr val="bg2"/>
          </a:solid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49" name="Arrow: Chevron 48">
            <a:extLst>
              <a:ext uri="{FF2B5EF4-FFF2-40B4-BE49-F238E27FC236}">
                <a16:creationId xmlns:a16="http://schemas.microsoft.com/office/drawing/2014/main" id="{6F1AB132-A3B3-4F1E-ADB9-287983F995EB}"/>
              </a:ext>
            </a:extLst>
          </p:cNvPr>
          <p:cNvSpPr>
            <a:spLocks/>
          </p:cNvSpPr>
          <p:nvPr userDrawn="1"/>
        </p:nvSpPr>
        <p:spPr bwMode="gray">
          <a:xfrm>
            <a:off x="6646644" y="2869229"/>
            <a:ext cx="1554480" cy="1828800"/>
          </a:xfrm>
          <a:prstGeom prst="chevron">
            <a:avLst>
              <a:gd name="adj" fmla="val 18598"/>
            </a:avLst>
          </a:prstGeom>
          <a:solidFill>
            <a:schemeClr val="bg2"/>
          </a:solid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50" name="Arrow: Chevron 49">
            <a:extLst>
              <a:ext uri="{FF2B5EF4-FFF2-40B4-BE49-F238E27FC236}">
                <a16:creationId xmlns:a16="http://schemas.microsoft.com/office/drawing/2014/main" id="{2DA867CD-73C1-46C0-8494-53FEC5EC9224}"/>
              </a:ext>
            </a:extLst>
          </p:cNvPr>
          <p:cNvSpPr>
            <a:spLocks/>
          </p:cNvSpPr>
          <p:nvPr userDrawn="1"/>
        </p:nvSpPr>
        <p:spPr bwMode="gray">
          <a:xfrm>
            <a:off x="7948086" y="2869229"/>
            <a:ext cx="1554480" cy="1828800"/>
          </a:xfrm>
          <a:prstGeom prst="chevron">
            <a:avLst>
              <a:gd name="adj" fmla="val 18598"/>
            </a:avLst>
          </a:prstGeom>
          <a:solidFill>
            <a:schemeClr val="bg2"/>
          </a:solid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51" name="Arrow: Chevron 50">
            <a:extLst>
              <a:ext uri="{FF2B5EF4-FFF2-40B4-BE49-F238E27FC236}">
                <a16:creationId xmlns:a16="http://schemas.microsoft.com/office/drawing/2014/main" id="{450BEF85-9952-46C4-8A84-E94BE19D1502}"/>
              </a:ext>
            </a:extLst>
          </p:cNvPr>
          <p:cNvSpPr>
            <a:spLocks/>
          </p:cNvSpPr>
          <p:nvPr userDrawn="1"/>
        </p:nvSpPr>
        <p:spPr bwMode="gray">
          <a:xfrm>
            <a:off x="9249528" y="2869229"/>
            <a:ext cx="1554480" cy="1828800"/>
          </a:xfrm>
          <a:prstGeom prst="chevron">
            <a:avLst>
              <a:gd name="adj" fmla="val 18598"/>
            </a:avLst>
          </a:prstGeom>
          <a:solidFill>
            <a:schemeClr val="bg2"/>
          </a:solid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52" name="Arrow: Chevron 51">
            <a:extLst>
              <a:ext uri="{FF2B5EF4-FFF2-40B4-BE49-F238E27FC236}">
                <a16:creationId xmlns:a16="http://schemas.microsoft.com/office/drawing/2014/main" id="{198CF73F-A313-418D-B9E1-718B71303EAD}"/>
              </a:ext>
            </a:extLst>
          </p:cNvPr>
          <p:cNvSpPr>
            <a:spLocks/>
          </p:cNvSpPr>
          <p:nvPr userDrawn="1"/>
        </p:nvSpPr>
        <p:spPr bwMode="gray">
          <a:xfrm>
            <a:off x="139434" y="2869229"/>
            <a:ext cx="1554480" cy="1828800"/>
          </a:xfrm>
          <a:prstGeom prst="chevron">
            <a:avLst>
              <a:gd name="adj" fmla="val 18598"/>
            </a:avLst>
          </a:prstGeom>
          <a:solidFill>
            <a:schemeClr val="bg2"/>
          </a:solid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53" name="Espace réservé du texte 5">
            <a:extLst>
              <a:ext uri="{FF2B5EF4-FFF2-40B4-BE49-F238E27FC236}">
                <a16:creationId xmlns:a16="http://schemas.microsoft.com/office/drawing/2014/main" id="{26B667A0-585B-4274-ABFC-91FAD2DFFFFA}"/>
              </a:ext>
            </a:extLst>
          </p:cNvPr>
          <p:cNvSpPr>
            <a:spLocks noGrp="1"/>
          </p:cNvSpPr>
          <p:nvPr userDrawn="1">
            <p:ph type="body" sz="quarter" idx="64" hasCustomPrompt="1"/>
          </p:nvPr>
        </p:nvSpPr>
        <p:spPr>
          <a:xfrm>
            <a:off x="3379013" y="789846"/>
            <a:ext cx="2560320" cy="241899"/>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54" name="Espace réservé du texte 5">
            <a:extLst>
              <a:ext uri="{FF2B5EF4-FFF2-40B4-BE49-F238E27FC236}">
                <a16:creationId xmlns:a16="http://schemas.microsoft.com/office/drawing/2014/main" id="{BED24C38-EA7F-478E-8E61-5C6C804D04DD}"/>
              </a:ext>
            </a:extLst>
          </p:cNvPr>
          <p:cNvSpPr>
            <a:spLocks noGrp="1"/>
          </p:cNvSpPr>
          <p:nvPr userDrawn="1">
            <p:ph type="body" sz="quarter" idx="65" hasCustomPrompt="1"/>
          </p:nvPr>
        </p:nvSpPr>
        <p:spPr>
          <a:xfrm>
            <a:off x="3379013" y="1095519"/>
            <a:ext cx="2560320" cy="1097280"/>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55" name="Rectangle 54">
            <a:extLst>
              <a:ext uri="{FF2B5EF4-FFF2-40B4-BE49-F238E27FC236}">
                <a16:creationId xmlns:a16="http://schemas.microsoft.com/office/drawing/2014/main" id="{8BD3880F-97CC-4C73-B12D-E79A33DB3804}"/>
              </a:ext>
            </a:extLst>
          </p:cNvPr>
          <p:cNvSpPr/>
          <p:nvPr userDrawn="1"/>
        </p:nvSpPr>
        <p:spPr bwMode="gray">
          <a:xfrm>
            <a:off x="3282700" y="732312"/>
            <a:ext cx="2743200" cy="1463040"/>
          </a:xfrm>
          <a:prstGeom prst="rect">
            <a:avLst/>
          </a:prstGeom>
          <a:no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56" name="Espace réservé du texte 5">
            <a:extLst>
              <a:ext uri="{FF2B5EF4-FFF2-40B4-BE49-F238E27FC236}">
                <a16:creationId xmlns:a16="http://schemas.microsoft.com/office/drawing/2014/main" id="{DCCD28DC-C297-4D58-9F22-92103E09FF6A}"/>
              </a:ext>
            </a:extLst>
          </p:cNvPr>
          <p:cNvSpPr>
            <a:spLocks noGrp="1"/>
          </p:cNvSpPr>
          <p:nvPr userDrawn="1">
            <p:ph type="body" sz="quarter" idx="66" hasCustomPrompt="1"/>
          </p:nvPr>
        </p:nvSpPr>
        <p:spPr>
          <a:xfrm>
            <a:off x="6175915" y="789846"/>
            <a:ext cx="2560320" cy="241899"/>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57" name="Espace réservé du texte 5">
            <a:extLst>
              <a:ext uri="{FF2B5EF4-FFF2-40B4-BE49-F238E27FC236}">
                <a16:creationId xmlns:a16="http://schemas.microsoft.com/office/drawing/2014/main" id="{44D8D597-2827-4E53-B9CB-BD70FDE8D78C}"/>
              </a:ext>
            </a:extLst>
          </p:cNvPr>
          <p:cNvSpPr>
            <a:spLocks noGrp="1"/>
          </p:cNvSpPr>
          <p:nvPr userDrawn="1">
            <p:ph type="body" sz="quarter" idx="67" hasCustomPrompt="1"/>
          </p:nvPr>
        </p:nvSpPr>
        <p:spPr>
          <a:xfrm>
            <a:off x="6175915" y="1095519"/>
            <a:ext cx="2560320" cy="1097280"/>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60" name="Rectangle 59">
            <a:extLst>
              <a:ext uri="{FF2B5EF4-FFF2-40B4-BE49-F238E27FC236}">
                <a16:creationId xmlns:a16="http://schemas.microsoft.com/office/drawing/2014/main" id="{84855192-37EF-4953-A7C2-123469FB969E}"/>
              </a:ext>
            </a:extLst>
          </p:cNvPr>
          <p:cNvSpPr/>
          <p:nvPr userDrawn="1"/>
        </p:nvSpPr>
        <p:spPr bwMode="gray">
          <a:xfrm>
            <a:off x="6079602" y="732312"/>
            <a:ext cx="2743200" cy="1463040"/>
          </a:xfrm>
          <a:prstGeom prst="rect">
            <a:avLst/>
          </a:prstGeom>
          <a:no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61" name="Espace réservé du texte 5">
            <a:extLst>
              <a:ext uri="{FF2B5EF4-FFF2-40B4-BE49-F238E27FC236}">
                <a16:creationId xmlns:a16="http://schemas.microsoft.com/office/drawing/2014/main" id="{A78A372B-F0FB-4A50-808A-61B6B6E94579}"/>
              </a:ext>
            </a:extLst>
          </p:cNvPr>
          <p:cNvSpPr>
            <a:spLocks noGrp="1"/>
          </p:cNvSpPr>
          <p:nvPr userDrawn="1">
            <p:ph type="body" sz="quarter" idx="68" hasCustomPrompt="1"/>
          </p:nvPr>
        </p:nvSpPr>
        <p:spPr>
          <a:xfrm>
            <a:off x="8972817" y="789846"/>
            <a:ext cx="2560320" cy="241899"/>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62" name="Espace réservé du texte 5">
            <a:extLst>
              <a:ext uri="{FF2B5EF4-FFF2-40B4-BE49-F238E27FC236}">
                <a16:creationId xmlns:a16="http://schemas.microsoft.com/office/drawing/2014/main" id="{9CF3739B-1192-42D7-B27D-CFBAB99E6625}"/>
              </a:ext>
            </a:extLst>
          </p:cNvPr>
          <p:cNvSpPr>
            <a:spLocks noGrp="1"/>
          </p:cNvSpPr>
          <p:nvPr userDrawn="1">
            <p:ph type="body" sz="quarter" idx="69" hasCustomPrompt="1"/>
          </p:nvPr>
        </p:nvSpPr>
        <p:spPr>
          <a:xfrm>
            <a:off x="8972817" y="1095519"/>
            <a:ext cx="2560320" cy="1097280"/>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64" name="Espace réservé du texte 5">
            <a:extLst>
              <a:ext uri="{FF2B5EF4-FFF2-40B4-BE49-F238E27FC236}">
                <a16:creationId xmlns:a16="http://schemas.microsoft.com/office/drawing/2014/main" id="{BACB9B1E-BE41-4D8B-83F8-3D6C68CCB34B}"/>
              </a:ext>
            </a:extLst>
          </p:cNvPr>
          <p:cNvSpPr>
            <a:spLocks noGrp="1"/>
          </p:cNvSpPr>
          <p:nvPr userDrawn="1">
            <p:ph type="body" sz="quarter" idx="70" hasCustomPrompt="1"/>
          </p:nvPr>
        </p:nvSpPr>
        <p:spPr>
          <a:xfrm>
            <a:off x="582111" y="4892585"/>
            <a:ext cx="3474720" cy="241899"/>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65" name="Espace réservé du texte 5">
            <a:extLst>
              <a:ext uri="{FF2B5EF4-FFF2-40B4-BE49-F238E27FC236}">
                <a16:creationId xmlns:a16="http://schemas.microsoft.com/office/drawing/2014/main" id="{5E310C2E-21DB-4F1A-9517-9EED59548B94}"/>
              </a:ext>
            </a:extLst>
          </p:cNvPr>
          <p:cNvSpPr>
            <a:spLocks noGrp="1"/>
          </p:cNvSpPr>
          <p:nvPr userDrawn="1">
            <p:ph type="body" sz="quarter" idx="71" hasCustomPrompt="1"/>
          </p:nvPr>
        </p:nvSpPr>
        <p:spPr>
          <a:xfrm>
            <a:off x="582111" y="5198258"/>
            <a:ext cx="3474720" cy="1097280"/>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70" name="Rectangle 69">
            <a:extLst>
              <a:ext uri="{FF2B5EF4-FFF2-40B4-BE49-F238E27FC236}">
                <a16:creationId xmlns:a16="http://schemas.microsoft.com/office/drawing/2014/main" id="{8859595F-A106-4EC0-96BB-5414BD429320}"/>
              </a:ext>
            </a:extLst>
          </p:cNvPr>
          <p:cNvSpPr/>
          <p:nvPr userDrawn="1"/>
        </p:nvSpPr>
        <p:spPr bwMode="gray">
          <a:xfrm>
            <a:off x="485798" y="4835051"/>
            <a:ext cx="3657600" cy="1463040"/>
          </a:xfrm>
          <a:prstGeom prst="rect">
            <a:avLst/>
          </a:prstGeom>
          <a:no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81" name="Espace réservé du texte 5">
            <a:extLst>
              <a:ext uri="{FF2B5EF4-FFF2-40B4-BE49-F238E27FC236}">
                <a16:creationId xmlns:a16="http://schemas.microsoft.com/office/drawing/2014/main" id="{0955C5BC-DA74-431F-A6C5-78956054E7CC}"/>
              </a:ext>
            </a:extLst>
          </p:cNvPr>
          <p:cNvSpPr>
            <a:spLocks noGrp="1"/>
          </p:cNvSpPr>
          <p:nvPr userDrawn="1">
            <p:ph type="body" sz="quarter" idx="72" hasCustomPrompt="1"/>
          </p:nvPr>
        </p:nvSpPr>
        <p:spPr>
          <a:xfrm>
            <a:off x="4310903" y="4892585"/>
            <a:ext cx="3474720" cy="241899"/>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82" name="Espace réservé du texte 5">
            <a:extLst>
              <a:ext uri="{FF2B5EF4-FFF2-40B4-BE49-F238E27FC236}">
                <a16:creationId xmlns:a16="http://schemas.microsoft.com/office/drawing/2014/main" id="{D5AE890E-BD52-4ED0-B198-B10F03371A35}"/>
              </a:ext>
            </a:extLst>
          </p:cNvPr>
          <p:cNvSpPr>
            <a:spLocks noGrp="1"/>
          </p:cNvSpPr>
          <p:nvPr userDrawn="1">
            <p:ph type="body" sz="quarter" idx="73" hasCustomPrompt="1"/>
          </p:nvPr>
        </p:nvSpPr>
        <p:spPr>
          <a:xfrm>
            <a:off x="4310903" y="5198258"/>
            <a:ext cx="3474720" cy="1097280"/>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83" name="Rectangle 82">
            <a:extLst>
              <a:ext uri="{FF2B5EF4-FFF2-40B4-BE49-F238E27FC236}">
                <a16:creationId xmlns:a16="http://schemas.microsoft.com/office/drawing/2014/main" id="{D8A92AC9-EF9E-47A4-9F6E-726608B74A99}"/>
              </a:ext>
            </a:extLst>
          </p:cNvPr>
          <p:cNvSpPr/>
          <p:nvPr userDrawn="1"/>
        </p:nvSpPr>
        <p:spPr bwMode="gray">
          <a:xfrm>
            <a:off x="4214590" y="4835051"/>
            <a:ext cx="3657600" cy="1463040"/>
          </a:xfrm>
          <a:prstGeom prst="rect">
            <a:avLst/>
          </a:prstGeom>
          <a:no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94" name="Espace réservé du texte 5">
            <a:extLst>
              <a:ext uri="{FF2B5EF4-FFF2-40B4-BE49-F238E27FC236}">
                <a16:creationId xmlns:a16="http://schemas.microsoft.com/office/drawing/2014/main" id="{5474629F-1401-4D00-9924-45A37CBDD1B1}"/>
              </a:ext>
            </a:extLst>
          </p:cNvPr>
          <p:cNvSpPr>
            <a:spLocks noGrp="1"/>
          </p:cNvSpPr>
          <p:nvPr userDrawn="1">
            <p:ph type="body" sz="quarter" idx="74" hasCustomPrompt="1"/>
          </p:nvPr>
        </p:nvSpPr>
        <p:spPr>
          <a:xfrm>
            <a:off x="8039695" y="4892585"/>
            <a:ext cx="3474720" cy="241899"/>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95" name="Espace réservé du texte 5">
            <a:extLst>
              <a:ext uri="{FF2B5EF4-FFF2-40B4-BE49-F238E27FC236}">
                <a16:creationId xmlns:a16="http://schemas.microsoft.com/office/drawing/2014/main" id="{0B562105-AB13-42D7-94FD-3570F1E11904}"/>
              </a:ext>
            </a:extLst>
          </p:cNvPr>
          <p:cNvSpPr>
            <a:spLocks noGrp="1"/>
          </p:cNvSpPr>
          <p:nvPr userDrawn="1">
            <p:ph type="body" sz="quarter" idx="75" hasCustomPrompt="1"/>
          </p:nvPr>
        </p:nvSpPr>
        <p:spPr>
          <a:xfrm>
            <a:off x="8039695" y="5198258"/>
            <a:ext cx="3474720" cy="1097280"/>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96" name="Rectangle 95">
            <a:extLst>
              <a:ext uri="{FF2B5EF4-FFF2-40B4-BE49-F238E27FC236}">
                <a16:creationId xmlns:a16="http://schemas.microsoft.com/office/drawing/2014/main" id="{41A6A0C4-0C87-4D1F-BC80-ECE1B02484F2}"/>
              </a:ext>
            </a:extLst>
          </p:cNvPr>
          <p:cNvSpPr/>
          <p:nvPr userDrawn="1"/>
        </p:nvSpPr>
        <p:spPr bwMode="gray">
          <a:xfrm>
            <a:off x="7943382" y="4835051"/>
            <a:ext cx="3657600" cy="1463040"/>
          </a:xfrm>
          <a:prstGeom prst="rect">
            <a:avLst/>
          </a:prstGeom>
          <a:no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102" name="Rectangle 101">
            <a:extLst>
              <a:ext uri="{FF2B5EF4-FFF2-40B4-BE49-F238E27FC236}">
                <a16:creationId xmlns:a16="http://schemas.microsoft.com/office/drawing/2014/main" id="{3941DBE3-D325-41A8-B088-6A06CB53E10C}"/>
              </a:ext>
            </a:extLst>
          </p:cNvPr>
          <p:cNvSpPr/>
          <p:nvPr userDrawn="1"/>
        </p:nvSpPr>
        <p:spPr bwMode="gray">
          <a:xfrm>
            <a:off x="2829605" y="2308251"/>
            <a:ext cx="3817040" cy="457200"/>
          </a:xfrm>
          <a:prstGeom prst="rect">
            <a:avLst/>
          </a:prstGeom>
          <a:no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104" name="Rectangle 103">
            <a:extLst>
              <a:ext uri="{FF2B5EF4-FFF2-40B4-BE49-F238E27FC236}">
                <a16:creationId xmlns:a16="http://schemas.microsoft.com/office/drawing/2014/main" id="{41E6413C-D12C-4DBA-B62F-CB393245505C}"/>
              </a:ext>
            </a:extLst>
          </p:cNvPr>
          <p:cNvSpPr/>
          <p:nvPr userDrawn="1"/>
        </p:nvSpPr>
        <p:spPr bwMode="gray">
          <a:xfrm>
            <a:off x="6731755" y="2308251"/>
            <a:ext cx="5276069" cy="457200"/>
          </a:xfrm>
          <a:prstGeom prst="rect">
            <a:avLst/>
          </a:prstGeom>
          <a:no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4" name="Title 3">
            <a:extLst>
              <a:ext uri="{FF2B5EF4-FFF2-40B4-BE49-F238E27FC236}">
                <a16:creationId xmlns:a16="http://schemas.microsoft.com/office/drawing/2014/main" id="{5AD6A4AA-C0B7-4D8F-BD95-FC4D3CFF221E}"/>
              </a:ext>
            </a:extLst>
          </p:cNvPr>
          <p:cNvSpPr>
            <a:spLocks noGrp="1"/>
          </p:cNvSpPr>
          <p:nvPr userDrawn="1">
            <p:ph type="title"/>
          </p:nvPr>
        </p:nvSpPr>
        <p:spPr>
          <a:xfrm>
            <a:off x="485799" y="108764"/>
            <a:ext cx="6282014" cy="487111"/>
          </a:xfrm>
        </p:spPr>
        <p:txBody>
          <a:bodyPr/>
          <a:lstStyle/>
          <a:p>
            <a:r>
              <a:rPr lang="en-US"/>
              <a:t>Click to edit Master title style</a:t>
            </a:r>
            <a:endParaRPr lang="en-CA"/>
          </a:p>
        </p:txBody>
      </p:sp>
      <p:sp>
        <p:nvSpPr>
          <p:cNvPr id="5" name="TextBox 4">
            <a:extLst>
              <a:ext uri="{FF2B5EF4-FFF2-40B4-BE49-F238E27FC236}">
                <a16:creationId xmlns:a16="http://schemas.microsoft.com/office/drawing/2014/main" id="{CE15161C-6925-40A7-A3AA-D8900ADB5D7A}"/>
              </a:ext>
            </a:extLst>
          </p:cNvPr>
          <p:cNvSpPr txBox="1"/>
          <p:nvPr userDrawn="1"/>
        </p:nvSpPr>
        <p:spPr>
          <a:xfrm>
            <a:off x="3657600" y="-269507"/>
            <a:ext cx="914400" cy="914400"/>
          </a:xfrm>
          <a:prstGeom prst="rect">
            <a:avLst/>
          </a:prstGeom>
        </p:spPr>
        <p:txBody>
          <a:bodyPr vert="horz" wrap="none" lIns="0" tIns="0" rIns="0" bIns="0" rtlCol="0" anchor="t" anchorCtr="0">
            <a:normAutofit/>
          </a:bodyPr>
          <a:lstStyle/>
          <a:p>
            <a:pPr algn="l"/>
            <a:endParaRPr lang="en-CA" dirty="0"/>
          </a:p>
        </p:txBody>
      </p:sp>
      <p:sp>
        <p:nvSpPr>
          <p:cNvPr id="112" name="Espace réservé du texte 5">
            <a:extLst>
              <a:ext uri="{FF2B5EF4-FFF2-40B4-BE49-F238E27FC236}">
                <a16:creationId xmlns:a16="http://schemas.microsoft.com/office/drawing/2014/main" id="{88A80E36-9DD1-4C0E-AC15-529C63E5ECBE}"/>
              </a:ext>
            </a:extLst>
          </p:cNvPr>
          <p:cNvSpPr>
            <a:spLocks noGrp="1"/>
          </p:cNvSpPr>
          <p:nvPr userDrawn="1">
            <p:ph type="body" sz="quarter" idx="77" hasCustomPrompt="1"/>
          </p:nvPr>
        </p:nvSpPr>
        <p:spPr>
          <a:xfrm>
            <a:off x="2827428" y="2415902"/>
            <a:ext cx="3817040" cy="241899"/>
          </a:xfrm>
          <a:prstGeom prst="rect">
            <a:avLst/>
          </a:prstGeom>
        </p:spPr>
        <p:txBody>
          <a:bodyPr lIns="0" tIns="0" rIns="0" bIns="0">
            <a:noAutofit/>
          </a:bodyPr>
          <a:lstStyle>
            <a:lvl1pPr marL="0" indent="0" algn="ctr">
              <a:buNone/>
              <a:defRPr sz="1300" b="1"/>
            </a:lvl1pPr>
            <a:lvl4pPr marL="1371600" indent="0">
              <a:buNone/>
              <a:defRPr/>
            </a:lvl4pPr>
          </a:lstStyle>
          <a:p>
            <a:pPr lvl="0"/>
            <a:r>
              <a:rPr lang="en-CA" dirty="0"/>
              <a:t>Title</a:t>
            </a:r>
          </a:p>
        </p:txBody>
      </p:sp>
      <p:sp>
        <p:nvSpPr>
          <p:cNvPr id="113" name="Espace réservé du texte 5">
            <a:extLst>
              <a:ext uri="{FF2B5EF4-FFF2-40B4-BE49-F238E27FC236}">
                <a16:creationId xmlns:a16="http://schemas.microsoft.com/office/drawing/2014/main" id="{9F5208CE-E21B-490F-8FEF-8290DA50A8F0}"/>
              </a:ext>
            </a:extLst>
          </p:cNvPr>
          <p:cNvSpPr>
            <a:spLocks noGrp="1"/>
          </p:cNvSpPr>
          <p:nvPr userDrawn="1">
            <p:ph type="body" sz="quarter" idx="78" hasCustomPrompt="1"/>
          </p:nvPr>
        </p:nvSpPr>
        <p:spPr>
          <a:xfrm>
            <a:off x="6733932" y="2415902"/>
            <a:ext cx="5273892" cy="241899"/>
          </a:xfrm>
          <a:prstGeom prst="rect">
            <a:avLst/>
          </a:prstGeom>
        </p:spPr>
        <p:txBody>
          <a:bodyPr lIns="0" tIns="0" rIns="0" bIns="0">
            <a:noAutofit/>
          </a:bodyPr>
          <a:lstStyle>
            <a:lvl1pPr marL="0" indent="0" algn="ctr">
              <a:buNone/>
              <a:defRPr sz="1300" b="1"/>
            </a:lvl1pPr>
            <a:lvl4pPr marL="1371600" indent="0">
              <a:buNone/>
              <a:defRPr/>
            </a:lvl4pPr>
          </a:lstStyle>
          <a:p>
            <a:pPr lvl="0"/>
            <a:r>
              <a:rPr lang="en-CA" dirty="0"/>
              <a:t>Title</a:t>
            </a:r>
          </a:p>
        </p:txBody>
      </p:sp>
      <p:sp>
        <p:nvSpPr>
          <p:cNvPr id="11" name="TextBox 10">
            <a:extLst>
              <a:ext uri="{FF2B5EF4-FFF2-40B4-BE49-F238E27FC236}">
                <a16:creationId xmlns:a16="http://schemas.microsoft.com/office/drawing/2014/main" id="{B5CEAD21-51EF-4313-92FB-5D9293C401A6}"/>
              </a:ext>
            </a:extLst>
          </p:cNvPr>
          <p:cNvSpPr txBox="1"/>
          <p:nvPr userDrawn="1"/>
        </p:nvSpPr>
        <p:spPr>
          <a:xfrm>
            <a:off x="0" y="-269507"/>
            <a:ext cx="914400" cy="914400"/>
          </a:xfrm>
          <a:prstGeom prst="rect">
            <a:avLst/>
          </a:prstGeom>
        </p:spPr>
        <p:txBody>
          <a:bodyPr vert="horz" wrap="none" lIns="0" tIns="0" rIns="0" bIns="0" rtlCol="0" anchor="t" anchorCtr="0">
            <a:normAutofit/>
          </a:bodyPr>
          <a:lstStyle/>
          <a:p>
            <a:pPr algn="l"/>
            <a:endParaRPr lang="en-CA" dirty="0"/>
          </a:p>
        </p:txBody>
      </p:sp>
      <p:sp>
        <p:nvSpPr>
          <p:cNvPr id="115" name="Espace réservé du texte 5">
            <a:extLst>
              <a:ext uri="{FF2B5EF4-FFF2-40B4-BE49-F238E27FC236}">
                <a16:creationId xmlns:a16="http://schemas.microsoft.com/office/drawing/2014/main" id="{2F99F805-1CDF-44C6-9EB1-D89A1BD4CC31}"/>
              </a:ext>
            </a:extLst>
          </p:cNvPr>
          <p:cNvSpPr>
            <a:spLocks noGrp="1"/>
          </p:cNvSpPr>
          <p:nvPr userDrawn="1">
            <p:ph type="body" sz="quarter" idx="79" hasCustomPrompt="1"/>
          </p:nvPr>
        </p:nvSpPr>
        <p:spPr>
          <a:xfrm>
            <a:off x="139434" y="2415902"/>
            <a:ext cx="2605061" cy="241899"/>
          </a:xfrm>
          <a:prstGeom prst="rect">
            <a:avLst/>
          </a:prstGeom>
        </p:spPr>
        <p:txBody>
          <a:bodyPr lIns="0" tIns="0" rIns="0" bIns="0">
            <a:noAutofit/>
          </a:bodyPr>
          <a:lstStyle>
            <a:lvl1pPr marL="0" indent="0" algn="ctr">
              <a:buNone/>
              <a:defRPr sz="1300" b="1"/>
            </a:lvl1pPr>
            <a:lvl4pPr marL="1371600" indent="0">
              <a:buNone/>
              <a:defRPr/>
            </a:lvl4pPr>
          </a:lstStyle>
          <a:p>
            <a:pPr lvl="0"/>
            <a:r>
              <a:rPr lang="en-CA" dirty="0"/>
              <a:t>Title</a:t>
            </a:r>
          </a:p>
        </p:txBody>
      </p:sp>
      <p:sp>
        <p:nvSpPr>
          <p:cNvPr id="66" name="Arrow: Chevron 65">
            <a:extLst>
              <a:ext uri="{FF2B5EF4-FFF2-40B4-BE49-F238E27FC236}">
                <a16:creationId xmlns:a16="http://schemas.microsoft.com/office/drawing/2014/main" id="{72224345-95D0-456B-8899-3E525B0B04C1}"/>
              </a:ext>
            </a:extLst>
          </p:cNvPr>
          <p:cNvSpPr>
            <a:spLocks/>
          </p:cNvSpPr>
          <p:nvPr userDrawn="1"/>
        </p:nvSpPr>
        <p:spPr bwMode="gray">
          <a:xfrm>
            <a:off x="10550971" y="2869229"/>
            <a:ext cx="1554480" cy="1828800"/>
          </a:xfrm>
          <a:prstGeom prst="chevron">
            <a:avLst>
              <a:gd name="adj" fmla="val 18598"/>
            </a:avLst>
          </a:prstGeom>
          <a:solidFill>
            <a:schemeClr val="bg2"/>
          </a:solidFill>
          <a:ln w="9525" algn="ctr">
            <a:solidFill>
              <a:schemeClr val="tx1"/>
            </a:solid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120" name="Espace réservé du texte 5">
            <a:extLst>
              <a:ext uri="{FF2B5EF4-FFF2-40B4-BE49-F238E27FC236}">
                <a16:creationId xmlns:a16="http://schemas.microsoft.com/office/drawing/2014/main" id="{8C9E77CF-3B09-408E-8341-F3662B4E12D0}"/>
              </a:ext>
            </a:extLst>
          </p:cNvPr>
          <p:cNvSpPr>
            <a:spLocks noGrp="1"/>
          </p:cNvSpPr>
          <p:nvPr userDrawn="1">
            <p:ph type="body" sz="quarter" idx="48" hasCustomPrompt="1"/>
          </p:nvPr>
        </p:nvSpPr>
        <p:spPr>
          <a:xfrm>
            <a:off x="280157" y="2911526"/>
            <a:ext cx="1097280" cy="234528"/>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121" name="Espace réservé du texte 5">
            <a:extLst>
              <a:ext uri="{FF2B5EF4-FFF2-40B4-BE49-F238E27FC236}">
                <a16:creationId xmlns:a16="http://schemas.microsoft.com/office/drawing/2014/main" id="{D0DF8B8F-C6E0-4B4C-9323-7C8382581F3A}"/>
              </a:ext>
            </a:extLst>
          </p:cNvPr>
          <p:cNvSpPr>
            <a:spLocks noGrp="1"/>
          </p:cNvSpPr>
          <p:nvPr userDrawn="1">
            <p:ph type="body" sz="quarter" idx="49" hasCustomPrompt="1"/>
          </p:nvPr>
        </p:nvSpPr>
        <p:spPr>
          <a:xfrm>
            <a:off x="434649" y="3260652"/>
            <a:ext cx="1082902" cy="1308096"/>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122" name="Espace réservé du texte 5">
            <a:extLst>
              <a:ext uri="{FF2B5EF4-FFF2-40B4-BE49-F238E27FC236}">
                <a16:creationId xmlns:a16="http://schemas.microsoft.com/office/drawing/2014/main" id="{547D28D1-A4D5-49CE-95E0-713F7CC1CE7A}"/>
              </a:ext>
            </a:extLst>
          </p:cNvPr>
          <p:cNvSpPr>
            <a:spLocks noGrp="1"/>
          </p:cNvSpPr>
          <p:nvPr userDrawn="1">
            <p:ph type="body" sz="quarter" idx="50" hasCustomPrompt="1"/>
          </p:nvPr>
        </p:nvSpPr>
        <p:spPr>
          <a:xfrm>
            <a:off x="1583106" y="2911526"/>
            <a:ext cx="1097280" cy="234528"/>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123" name="Espace réservé du texte 5">
            <a:extLst>
              <a:ext uri="{FF2B5EF4-FFF2-40B4-BE49-F238E27FC236}">
                <a16:creationId xmlns:a16="http://schemas.microsoft.com/office/drawing/2014/main" id="{4B1D3729-56B0-42B1-95A3-9AFE4EA9E6FE}"/>
              </a:ext>
            </a:extLst>
          </p:cNvPr>
          <p:cNvSpPr>
            <a:spLocks noGrp="1"/>
          </p:cNvSpPr>
          <p:nvPr userDrawn="1">
            <p:ph type="body" sz="quarter" idx="51" hasCustomPrompt="1"/>
          </p:nvPr>
        </p:nvSpPr>
        <p:spPr>
          <a:xfrm>
            <a:off x="1737548" y="3260652"/>
            <a:ext cx="1082902" cy="1308096"/>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124" name="Espace réservé du texte 5">
            <a:extLst>
              <a:ext uri="{FF2B5EF4-FFF2-40B4-BE49-F238E27FC236}">
                <a16:creationId xmlns:a16="http://schemas.microsoft.com/office/drawing/2014/main" id="{968FF76C-31E9-461E-8BFA-937624D284F9}"/>
              </a:ext>
            </a:extLst>
          </p:cNvPr>
          <p:cNvSpPr>
            <a:spLocks noGrp="1"/>
          </p:cNvSpPr>
          <p:nvPr userDrawn="1">
            <p:ph type="body" sz="quarter" idx="52" hasCustomPrompt="1"/>
          </p:nvPr>
        </p:nvSpPr>
        <p:spPr>
          <a:xfrm>
            <a:off x="2886055" y="2911526"/>
            <a:ext cx="1097280" cy="234528"/>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125" name="Espace réservé du texte 5">
            <a:extLst>
              <a:ext uri="{FF2B5EF4-FFF2-40B4-BE49-F238E27FC236}">
                <a16:creationId xmlns:a16="http://schemas.microsoft.com/office/drawing/2014/main" id="{6C14C284-2848-4EBA-A70D-960AC739CA7D}"/>
              </a:ext>
            </a:extLst>
          </p:cNvPr>
          <p:cNvSpPr>
            <a:spLocks noGrp="1"/>
          </p:cNvSpPr>
          <p:nvPr userDrawn="1">
            <p:ph type="body" sz="quarter" idx="53" hasCustomPrompt="1"/>
          </p:nvPr>
        </p:nvSpPr>
        <p:spPr>
          <a:xfrm>
            <a:off x="3040447" y="3260652"/>
            <a:ext cx="1082902" cy="1308096"/>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126" name="Espace réservé du texte 5">
            <a:extLst>
              <a:ext uri="{FF2B5EF4-FFF2-40B4-BE49-F238E27FC236}">
                <a16:creationId xmlns:a16="http://schemas.microsoft.com/office/drawing/2014/main" id="{FEB652C2-8651-4C41-99C0-4A5C9116C92F}"/>
              </a:ext>
            </a:extLst>
          </p:cNvPr>
          <p:cNvSpPr>
            <a:spLocks noGrp="1"/>
          </p:cNvSpPr>
          <p:nvPr userDrawn="1">
            <p:ph type="body" sz="quarter" idx="54" hasCustomPrompt="1"/>
          </p:nvPr>
        </p:nvSpPr>
        <p:spPr>
          <a:xfrm>
            <a:off x="4189004" y="2911526"/>
            <a:ext cx="1097280" cy="234528"/>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127" name="Espace réservé du texte 5">
            <a:extLst>
              <a:ext uri="{FF2B5EF4-FFF2-40B4-BE49-F238E27FC236}">
                <a16:creationId xmlns:a16="http://schemas.microsoft.com/office/drawing/2014/main" id="{8B36DD14-5733-4975-A515-1B8E4008BB6A}"/>
              </a:ext>
            </a:extLst>
          </p:cNvPr>
          <p:cNvSpPr>
            <a:spLocks noGrp="1"/>
          </p:cNvSpPr>
          <p:nvPr userDrawn="1">
            <p:ph type="body" sz="quarter" idx="55" hasCustomPrompt="1"/>
          </p:nvPr>
        </p:nvSpPr>
        <p:spPr>
          <a:xfrm>
            <a:off x="4343346" y="3260652"/>
            <a:ext cx="1082902" cy="1308096"/>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128" name="Espace réservé du texte 5">
            <a:extLst>
              <a:ext uri="{FF2B5EF4-FFF2-40B4-BE49-F238E27FC236}">
                <a16:creationId xmlns:a16="http://schemas.microsoft.com/office/drawing/2014/main" id="{E8437DCC-9AFC-4F30-903C-0D2EFCB27352}"/>
              </a:ext>
            </a:extLst>
          </p:cNvPr>
          <p:cNvSpPr>
            <a:spLocks noGrp="1"/>
          </p:cNvSpPr>
          <p:nvPr userDrawn="1">
            <p:ph type="body" sz="quarter" idx="56" hasCustomPrompt="1"/>
          </p:nvPr>
        </p:nvSpPr>
        <p:spPr>
          <a:xfrm>
            <a:off x="5491953" y="2911526"/>
            <a:ext cx="1097280" cy="234528"/>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129" name="Espace réservé du texte 5">
            <a:extLst>
              <a:ext uri="{FF2B5EF4-FFF2-40B4-BE49-F238E27FC236}">
                <a16:creationId xmlns:a16="http://schemas.microsoft.com/office/drawing/2014/main" id="{21410B5D-9E7E-4209-BCFC-7931CA0B9EF4}"/>
              </a:ext>
            </a:extLst>
          </p:cNvPr>
          <p:cNvSpPr>
            <a:spLocks noGrp="1"/>
          </p:cNvSpPr>
          <p:nvPr userDrawn="1">
            <p:ph type="body" sz="quarter" idx="57" hasCustomPrompt="1"/>
          </p:nvPr>
        </p:nvSpPr>
        <p:spPr>
          <a:xfrm>
            <a:off x="5646245" y="3260652"/>
            <a:ext cx="1082902" cy="1308096"/>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130" name="Espace réservé du texte 5">
            <a:extLst>
              <a:ext uri="{FF2B5EF4-FFF2-40B4-BE49-F238E27FC236}">
                <a16:creationId xmlns:a16="http://schemas.microsoft.com/office/drawing/2014/main" id="{AAAEC8F3-659E-43B5-AC67-286EA34DFFE0}"/>
              </a:ext>
            </a:extLst>
          </p:cNvPr>
          <p:cNvSpPr>
            <a:spLocks noGrp="1"/>
          </p:cNvSpPr>
          <p:nvPr userDrawn="1">
            <p:ph type="body" sz="quarter" idx="58" hasCustomPrompt="1"/>
          </p:nvPr>
        </p:nvSpPr>
        <p:spPr>
          <a:xfrm>
            <a:off x="8097851" y="2911526"/>
            <a:ext cx="1097280" cy="234528"/>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131" name="Espace réservé du texte 5">
            <a:extLst>
              <a:ext uri="{FF2B5EF4-FFF2-40B4-BE49-F238E27FC236}">
                <a16:creationId xmlns:a16="http://schemas.microsoft.com/office/drawing/2014/main" id="{AB288F27-25E7-4149-8102-D4E99B8E27B0}"/>
              </a:ext>
            </a:extLst>
          </p:cNvPr>
          <p:cNvSpPr>
            <a:spLocks noGrp="1"/>
          </p:cNvSpPr>
          <p:nvPr userDrawn="1">
            <p:ph type="body" sz="quarter" idx="59" hasCustomPrompt="1"/>
          </p:nvPr>
        </p:nvSpPr>
        <p:spPr>
          <a:xfrm>
            <a:off x="8252043" y="3260652"/>
            <a:ext cx="1082902" cy="1308096"/>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132" name="Espace réservé du texte 5">
            <a:extLst>
              <a:ext uri="{FF2B5EF4-FFF2-40B4-BE49-F238E27FC236}">
                <a16:creationId xmlns:a16="http://schemas.microsoft.com/office/drawing/2014/main" id="{A18CD790-1AF2-4E66-83F3-D28687A469C2}"/>
              </a:ext>
            </a:extLst>
          </p:cNvPr>
          <p:cNvSpPr>
            <a:spLocks noGrp="1"/>
          </p:cNvSpPr>
          <p:nvPr userDrawn="1">
            <p:ph type="body" sz="quarter" idx="60" hasCustomPrompt="1"/>
          </p:nvPr>
        </p:nvSpPr>
        <p:spPr>
          <a:xfrm>
            <a:off x="9400800" y="2911526"/>
            <a:ext cx="1097280" cy="234528"/>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133" name="Espace réservé du texte 5">
            <a:extLst>
              <a:ext uri="{FF2B5EF4-FFF2-40B4-BE49-F238E27FC236}">
                <a16:creationId xmlns:a16="http://schemas.microsoft.com/office/drawing/2014/main" id="{2958EE24-1D6B-44C8-8739-0609689F4472}"/>
              </a:ext>
            </a:extLst>
          </p:cNvPr>
          <p:cNvSpPr>
            <a:spLocks noGrp="1"/>
          </p:cNvSpPr>
          <p:nvPr userDrawn="1">
            <p:ph type="body" sz="quarter" idx="61" hasCustomPrompt="1"/>
          </p:nvPr>
        </p:nvSpPr>
        <p:spPr>
          <a:xfrm>
            <a:off x="9554942" y="3260652"/>
            <a:ext cx="1082902" cy="1308096"/>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134" name="Espace réservé du texte 5">
            <a:extLst>
              <a:ext uri="{FF2B5EF4-FFF2-40B4-BE49-F238E27FC236}">
                <a16:creationId xmlns:a16="http://schemas.microsoft.com/office/drawing/2014/main" id="{5656658C-924D-4DEE-9C5E-128ADE8C6F1F}"/>
              </a:ext>
            </a:extLst>
          </p:cNvPr>
          <p:cNvSpPr>
            <a:spLocks noGrp="1"/>
          </p:cNvSpPr>
          <p:nvPr userDrawn="1">
            <p:ph type="body" sz="quarter" idx="62" hasCustomPrompt="1"/>
          </p:nvPr>
        </p:nvSpPr>
        <p:spPr>
          <a:xfrm>
            <a:off x="10703748" y="2911526"/>
            <a:ext cx="1097280" cy="234528"/>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135" name="Espace réservé du texte 5">
            <a:extLst>
              <a:ext uri="{FF2B5EF4-FFF2-40B4-BE49-F238E27FC236}">
                <a16:creationId xmlns:a16="http://schemas.microsoft.com/office/drawing/2014/main" id="{11CDCE6F-47EF-4C04-BE92-B30A9CB53977}"/>
              </a:ext>
            </a:extLst>
          </p:cNvPr>
          <p:cNvSpPr>
            <a:spLocks noGrp="1"/>
          </p:cNvSpPr>
          <p:nvPr userDrawn="1">
            <p:ph type="body" sz="quarter" idx="63" hasCustomPrompt="1"/>
          </p:nvPr>
        </p:nvSpPr>
        <p:spPr>
          <a:xfrm>
            <a:off x="10857843" y="3260652"/>
            <a:ext cx="1082902" cy="1308096"/>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136" name="Espace réservé du texte 5">
            <a:extLst>
              <a:ext uri="{FF2B5EF4-FFF2-40B4-BE49-F238E27FC236}">
                <a16:creationId xmlns:a16="http://schemas.microsoft.com/office/drawing/2014/main" id="{E1EA571E-C8D6-4F16-A72A-D10F2728135F}"/>
              </a:ext>
            </a:extLst>
          </p:cNvPr>
          <p:cNvSpPr>
            <a:spLocks noGrp="1"/>
          </p:cNvSpPr>
          <p:nvPr userDrawn="1">
            <p:ph type="body" sz="quarter" idx="80" hasCustomPrompt="1"/>
          </p:nvPr>
        </p:nvSpPr>
        <p:spPr>
          <a:xfrm>
            <a:off x="6794902" y="2914295"/>
            <a:ext cx="1097280" cy="234528"/>
          </a:xfrm>
          <a:prstGeom prst="rect">
            <a:avLst/>
          </a:prstGeom>
        </p:spPr>
        <p:txBody>
          <a:bodyPr lIns="0" tIns="0" rIns="0" bIns="0">
            <a:noAutofit/>
          </a:bodyPr>
          <a:lstStyle>
            <a:lvl1pPr marL="0" indent="0">
              <a:buNone/>
              <a:defRPr sz="1300" b="1"/>
            </a:lvl1pPr>
            <a:lvl4pPr marL="1371600" indent="0">
              <a:buNone/>
              <a:defRPr/>
            </a:lvl4pPr>
          </a:lstStyle>
          <a:p>
            <a:pPr lvl="0"/>
            <a:r>
              <a:rPr lang="en-CA" dirty="0"/>
              <a:t>Title</a:t>
            </a:r>
          </a:p>
        </p:txBody>
      </p:sp>
      <p:sp>
        <p:nvSpPr>
          <p:cNvPr id="137" name="Espace réservé du texte 5">
            <a:extLst>
              <a:ext uri="{FF2B5EF4-FFF2-40B4-BE49-F238E27FC236}">
                <a16:creationId xmlns:a16="http://schemas.microsoft.com/office/drawing/2014/main" id="{5A6A4BDE-75F3-4F24-813A-813AF10B07A4}"/>
              </a:ext>
            </a:extLst>
          </p:cNvPr>
          <p:cNvSpPr>
            <a:spLocks noGrp="1"/>
          </p:cNvSpPr>
          <p:nvPr userDrawn="1">
            <p:ph type="body" sz="quarter" idx="81" hasCustomPrompt="1"/>
          </p:nvPr>
        </p:nvSpPr>
        <p:spPr>
          <a:xfrm>
            <a:off x="6949144" y="3263421"/>
            <a:ext cx="1082902" cy="1308096"/>
          </a:xfrm>
          <a:prstGeom prst="rect">
            <a:avLst/>
          </a:prstGeom>
        </p:spPr>
        <p:txBody>
          <a:bodyPr lIns="0" tIns="0" rIns="0" bIns="0">
            <a:noAutofit/>
          </a:bodyPr>
          <a:lstStyle>
            <a:lvl1pPr marL="0" indent="0">
              <a:buNone/>
              <a:defRPr sz="1000" b="0"/>
            </a:lvl1pPr>
            <a:lvl4pPr marL="1371600" indent="0">
              <a:buNone/>
              <a:defRPr/>
            </a:lvl4pPr>
          </a:lstStyle>
          <a:p>
            <a:pPr lvl="0"/>
            <a:r>
              <a:rPr lang="en-CA" dirty="0"/>
              <a:t>Short description</a:t>
            </a:r>
          </a:p>
        </p:txBody>
      </p:sp>
      <p:sp>
        <p:nvSpPr>
          <p:cNvPr id="74" name="TextBox 73">
            <a:extLst>
              <a:ext uri="{FF2B5EF4-FFF2-40B4-BE49-F238E27FC236}">
                <a16:creationId xmlns:a16="http://schemas.microsoft.com/office/drawing/2014/main" id="{E52380D7-0982-47A2-9E97-377112E6ACB8}"/>
              </a:ext>
            </a:extLst>
          </p:cNvPr>
          <p:cNvSpPr txBox="1"/>
          <p:nvPr userDrawn="1"/>
        </p:nvSpPr>
        <p:spPr>
          <a:xfrm>
            <a:off x="6930032" y="267971"/>
            <a:ext cx="2010954" cy="172291"/>
          </a:xfrm>
          <a:prstGeom prst="rect">
            <a:avLst/>
          </a:prstGeom>
        </p:spPr>
        <p:txBody>
          <a:bodyPr vert="horz" wrap="none" lIns="0" tIns="0" rIns="0" bIns="0" rtlCol="0" anchor="ctr" anchorCtr="0">
            <a:normAutofit lnSpcReduction="10000"/>
          </a:bodyPr>
          <a:lstStyle/>
          <a:p>
            <a:pPr algn="l"/>
            <a:r>
              <a:rPr lang="en-GB" sz="1200" dirty="0"/>
              <a:t>CGI Management Foundation</a:t>
            </a:r>
          </a:p>
        </p:txBody>
      </p:sp>
      <p:sp>
        <p:nvSpPr>
          <p:cNvPr id="6" name="Rectangle 5">
            <a:extLst>
              <a:ext uri="{FF2B5EF4-FFF2-40B4-BE49-F238E27FC236}">
                <a16:creationId xmlns:a16="http://schemas.microsoft.com/office/drawing/2014/main" id="{9BA4D199-A9D8-4F9E-A8FA-7D6D8BF98B07}"/>
              </a:ext>
            </a:extLst>
          </p:cNvPr>
          <p:cNvSpPr/>
          <p:nvPr userDrawn="1"/>
        </p:nvSpPr>
        <p:spPr bwMode="gray">
          <a:xfrm>
            <a:off x="5060374" y="6481482"/>
            <a:ext cx="1867964" cy="376518"/>
          </a:xfrm>
          <a:prstGeom prst="rect">
            <a:avLst/>
          </a:prstGeom>
          <a:solidFill>
            <a:schemeClr val="bg2"/>
          </a:solidFill>
          <a:ln w="9525" algn="ctr">
            <a:noFill/>
            <a:miter lim="800000"/>
            <a:headEnd/>
            <a:tailEnd/>
          </a:ln>
          <a:effectLst/>
        </p:spPr>
        <p:txBody>
          <a:bodyPr lIns="63500" tIns="0" rIns="64800" bIns="0" rtlCol="0" anchor="ctr"/>
          <a:lstStyle/>
          <a:p>
            <a:pPr algn="ctr">
              <a:spcBef>
                <a:spcPct val="0"/>
              </a:spcBef>
              <a:buClrTx/>
              <a:buSzPct val="90000"/>
            </a:pPr>
            <a:endParaRPr lang="en-CA" sz="1600" b="1" dirty="0">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D6E92CF-C810-0E62-5C1C-2C0955FB4AA4}"/>
              </a:ext>
            </a:extLst>
          </p:cNvPr>
          <p:cNvSpPr>
            <a:spLocks noGrp="1"/>
          </p:cNvSpPr>
          <p:nvPr userDrawn="1">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555897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666CAE6-9220-9D4A-A132-D9F6BA0AB493}"/>
              </a:ext>
            </a:extLst>
          </p:cNvPr>
          <p:cNvSpPr>
            <a:spLocks noGrp="1"/>
          </p:cNvSpPr>
          <p:nvPr>
            <p:ph type="title"/>
          </p:nvPr>
        </p:nvSpPr>
        <p:spPr>
          <a:xfrm>
            <a:off x="766763" y="3285360"/>
            <a:ext cx="4608512" cy="318452"/>
          </a:xfrm>
          <a:prstGeom prst="rect">
            <a:avLst/>
          </a:prstGeom>
        </p:spPr>
        <p:txBody>
          <a:bodyPr vert="horz" lIns="0" tIns="0" rIns="0" bIns="0" rtlCol="0" anchor="t" anchorCtr="0">
            <a:noAutofit/>
          </a:bodyPr>
          <a:lstStyle>
            <a:lvl1pPr>
              <a:defRPr sz="1800" b="1">
                <a:solidFill>
                  <a:schemeClr val="accent1"/>
                </a:solidFill>
              </a:defRPr>
            </a:lvl1pPr>
          </a:lstStyle>
          <a:p>
            <a:r>
              <a:rPr lang="en-US" noProof="0"/>
              <a:t>Click to edit Master title style</a:t>
            </a:r>
            <a:endParaRPr lang="en-US" noProof="0" dirty="0"/>
          </a:p>
        </p:txBody>
      </p:sp>
      <p:sp>
        <p:nvSpPr>
          <p:cNvPr id="5" name="Content Placeholder 20">
            <a:extLst>
              <a:ext uri="{FF2B5EF4-FFF2-40B4-BE49-F238E27FC236}">
                <a16:creationId xmlns:a16="http://schemas.microsoft.com/office/drawing/2014/main" id="{85E43662-3308-F34D-B441-CCB9F6406906}"/>
              </a:ext>
            </a:extLst>
          </p:cNvPr>
          <p:cNvSpPr>
            <a:spLocks noGrp="1"/>
          </p:cNvSpPr>
          <p:nvPr>
            <p:ph sz="quarter" idx="17"/>
          </p:nvPr>
        </p:nvSpPr>
        <p:spPr>
          <a:xfrm>
            <a:off x="766762" y="3861360"/>
            <a:ext cx="4608513" cy="2231465"/>
          </a:xfrm>
          <a:prstGeom prst="rect">
            <a:avLst/>
          </a:prstGeom>
        </p:spPr>
        <p:txBody>
          <a:bodyPr lIns="0" tIns="0" rIns="0" bIns="0">
            <a:noAutofit/>
          </a:bodyPr>
          <a:lstStyle>
            <a:lvl1pPr marL="0" indent="0">
              <a:lnSpc>
                <a:spcPct val="110000"/>
              </a:lnSpc>
              <a:spcBef>
                <a:spcPts val="500"/>
              </a:spcBef>
              <a:buClr>
                <a:schemeClr val="tx1"/>
              </a:buClr>
              <a:buSzPct val="110000"/>
              <a:buFont typeface="Arial" pitchFamily="34" charset="0"/>
              <a:buNone/>
              <a:defRPr sz="1200">
                <a:solidFill>
                  <a:schemeClr val="tx1"/>
                </a:solidFill>
                <a:latin typeface="Arial" pitchFamily="34" charset="0"/>
              </a:defRPr>
            </a:lvl1pPr>
            <a:lvl2pPr marL="263525" indent="-263525">
              <a:lnSpc>
                <a:spcPct val="110000"/>
              </a:lnSpc>
              <a:spcBef>
                <a:spcPts val="500"/>
              </a:spcBef>
              <a:buClr>
                <a:schemeClr val="tx1"/>
              </a:buClr>
              <a:buSzPct val="110000"/>
              <a:buFont typeface="Arial" pitchFamily="34" charset="0"/>
              <a:buChar char="•"/>
              <a:defRPr sz="1200" baseline="0">
                <a:solidFill>
                  <a:schemeClr val="tx1"/>
                </a:solidFill>
                <a:latin typeface="Arial" pitchFamily="34" charset="0"/>
              </a:defRPr>
            </a:lvl2pPr>
            <a:lvl3pPr marL="536575" indent="-273050">
              <a:lnSpc>
                <a:spcPct val="110000"/>
              </a:lnSpc>
              <a:spcBef>
                <a:spcPts val="500"/>
              </a:spcBef>
              <a:buClr>
                <a:schemeClr val="tx1"/>
              </a:buClr>
              <a:buSzPct val="100000"/>
              <a:buFont typeface="Calibri" panose="020F0502020204030204" pitchFamily="34" charset="0"/>
              <a:buChar char="–"/>
              <a:defRPr sz="1100">
                <a:solidFill>
                  <a:schemeClr val="tx1"/>
                </a:solidFill>
                <a:latin typeface="Arial" pitchFamily="34" charset="0"/>
              </a:defRPr>
            </a:lvl3pPr>
            <a:lvl4pPr marL="811213" indent="-274638">
              <a:lnSpc>
                <a:spcPct val="110000"/>
              </a:lnSpc>
              <a:spcBef>
                <a:spcPts val="500"/>
              </a:spcBef>
              <a:buClr>
                <a:schemeClr val="tx1"/>
              </a:buClr>
              <a:buSzPct val="110000"/>
              <a:buFont typeface="Wingdings" pitchFamily="2" charset="2"/>
              <a:buChar char="§"/>
              <a:defRPr sz="1100">
                <a:solidFill>
                  <a:schemeClr val="tx1"/>
                </a:solidFill>
                <a:latin typeface="Arial" pitchFamily="34" charset="0"/>
              </a:defRPr>
            </a:lvl4pPr>
            <a:lvl5pPr marL="1074738" indent="-263525">
              <a:lnSpc>
                <a:spcPct val="110000"/>
              </a:lnSpc>
              <a:spcBef>
                <a:spcPts val="500"/>
              </a:spcBef>
              <a:buClr>
                <a:schemeClr val="tx1"/>
              </a:buClr>
              <a:buSzPct val="11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Image 6">
            <a:extLst>
              <a:ext uri="{FF2B5EF4-FFF2-40B4-BE49-F238E27FC236}">
                <a16:creationId xmlns:a16="http://schemas.microsoft.com/office/drawing/2014/main" id="{626F09B8-6289-D048-8199-4C52FCE264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64178472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sp>
        <p:nvSpPr>
          <p:cNvPr id="14" name="Espace réservé pour une image  8">
            <a:extLst>
              <a:ext uri="{FF2B5EF4-FFF2-40B4-BE49-F238E27FC236}">
                <a16:creationId xmlns:a16="http://schemas.microsoft.com/office/drawing/2014/main" id="{1CFB0269-BE14-9947-A49B-397F72D88D9A}"/>
              </a:ext>
            </a:extLst>
          </p:cNvPr>
          <p:cNvSpPr>
            <a:spLocks noGrp="1" noChangeAspect="1"/>
          </p:cNvSpPr>
          <p:nvPr>
            <p:ph type="pic" sz="quarter" idx="15" hasCustomPrompt="1"/>
          </p:nvPr>
        </p:nvSpPr>
        <p:spPr>
          <a:xfrm>
            <a:off x="7643813" y="788325"/>
            <a:ext cx="3779999" cy="3780000"/>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6" name="Forme libre 15">
            <a:extLst>
              <a:ext uri="{FF2B5EF4-FFF2-40B4-BE49-F238E27FC236}">
                <a16:creationId xmlns:a16="http://schemas.microsoft.com/office/drawing/2014/main" id="{10716B05-AFC9-ED48-9D62-60A6316CAD84}"/>
              </a:ext>
            </a:extLst>
          </p:cNvPr>
          <p:cNvSpPr>
            <a:spLocks noChangeAspect="1"/>
          </p:cNvSpPr>
          <p:nvPr userDrawn="1"/>
        </p:nvSpPr>
        <p:spPr bwMode="gray">
          <a:xfrm rot="5400000">
            <a:off x="6138411" y="2301413"/>
            <a:ext cx="3779838" cy="3779837"/>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1" name="Espace réservé pour une image  54">
            <a:extLst>
              <a:ext uri="{FF2B5EF4-FFF2-40B4-BE49-F238E27FC236}">
                <a16:creationId xmlns:a16="http://schemas.microsoft.com/office/drawing/2014/main" id="{6F2D6207-BDAF-BA4B-A567-727768C33431}"/>
              </a:ext>
            </a:extLst>
          </p:cNvPr>
          <p:cNvSpPr>
            <a:spLocks noGrp="1" noChangeAspect="1"/>
          </p:cNvSpPr>
          <p:nvPr>
            <p:ph type="pic" sz="quarter" idx="12" hasCustomPrompt="1"/>
          </p:nvPr>
        </p:nvSpPr>
        <p:spPr>
          <a:xfrm>
            <a:off x="7643813" y="2300534"/>
            <a:ext cx="2275199" cy="2275200"/>
          </a:xfrm>
          <a:prstGeom prst="rect">
            <a:avLst/>
          </a:prstGeom>
        </p:spPr>
        <p:txBody>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pic>
        <p:nvPicPr>
          <p:cNvPr id="4" name="Image 3">
            <a:extLst>
              <a:ext uri="{FF2B5EF4-FFF2-40B4-BE49-F238E27FC236}">
                <a16:creationId xmlns:a16="http://schemas.microsoft.com/office/drawing/2014/main" id="{2DD75B70-1C15-9447-B41D-7DF44F27F1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3283762184"/>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Cover page 2">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0" name="Espace réservé pour une image  38">
            <a:extLst>
              <a:ext uri="{FF2B5EF4-FFF2-40B4-BE49-F238E27FC236}">
                <a16:creationId xmlns:a16="http://schemas.microsoft.com/office/drawing/2014/main" id="{93E6E8FB-38EB-F348-9324-91167B59084B}"/>
              </a:ext>
            </a:extLst>
          </p:cNvPr>
          <p:cNvSpPr>
            <a:spLocks noGrp="1" noChangeAspect="1"/>
          </p:cNvSpPr>
          <p:nvPr>
            <p:ph type="pic" sz="quarter" idx="13" hasCustomPrompt="1"/>
          </p:nvPr>
        </p:nvSpPr>
        <p:spPr>
          <a:xfrm>
            <a:off x="6131333" y="3132961"/>
            <a:ext cx="2962799" cy="2962800"/>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600"/>
            </a:lvl1pPr>
          </a:lstStyle>
          <a:p>
            <a:r>
              <a:rPr lang="en-CA" sz="1800" dirty="0">
                <a:cs typeface="Arial" pitchFamily="34" charset="0"/>
              </a:rPr>
              <a:t>Click on the Image icon to change with a new picture located on your computer</a:t>
            </a:r>
            <a:endParaRPr lang="fr-FR" dirty="0"/>
          </a:p>
        </p:txBody>
      </p:sp>
      <p:sp>
        <p:nvSpPr>
          <p:cNvPr id="12" name="Forme libre 11">
            <a:extLst>
              <a:ext uri="{FF2B5EF4-FFF2-40B4-BE49-F238E27FC236}">
                <a16:creationId xmlns:a16="http://schemas.microsoft.com/office/drawing/2014/main" id="{72DB6753-140C-ED4A-B5F6-9C4C5C30CE9D}"/>
              </a:ext>
            </a:extLst>
          </p:cNvPr>
          <p:cNvSpPr>
            <a:spLocks noChangeAspect="1"/>
          </p:cNvSpPr>
          <p:nvPr userDrawn="1"/>
        </p:nvSpPr>
        <p:spPr bwMode="gray">
          <a:xfrm rot="16200000">
            <a:off x="7301938" y="1954729"/>
            <a:ext cx="2964277" cy="2962800"/>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Espace réservé pour une image  8">
            <a:extLst>
              <a:ext uri="{FF2B5EF4-FFF2-40B4-BE49-F238E27FC236}">
                <a16:creationId xmlns:a16="http://schemas.microsoft.com/office/drawing/2014/main" id="{EC4DEB7D-1882-4842-9C6C-6FF0D1D64DA3}"/>
              </a:ext>
            </a:extLst>
          </p:cNvPr>
          <p:cNvSpPr>
            <a:spLocks noGrp="1" noChangeAspect="1"/>
          </p:cNvSpPr>
          <p:nvPr>
            <p:ph type="pic" sz="quarter" idx="11" hasCustomPrompt="1"/>
          </p:nvPr>
        </p:nvSpPr>
        <p:spPr>
          <a:xfrm>
            <a:off x="8479443" y="765175"/>
            <a:ext cx="2962799" cy="2962800"/>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600"/>
            </a:lvl1pPr>
          </a:lstStyle>
          <a:p>
            <a:r>
              <a:rPr lang="en-CA" sz="1800" dirty="0">
                <a:cs typeface="Arial" pitchFamily="34" charset="0"/>
              </a:rPr>
              <a:t>Click on the Image icon to change with a new picture located on your computer</a:t>
            </a:r>
            <a:endParaRPr lang="fr-FR" dirty="0"/>
          </a:p>
        </p:txBody>
      </p:sp>
      <p:sp>
        <p:nvSpPr>
          <p:cNvPr id="11" name="Espace réservé du texte 7">
            <a:extLst>
              <a:ext uri="{FF2B5EF4-FFF2-40B4-BE49-F238E27FC236}">
                <a16:creationId xmlns:a16="http://schemas.microsoft.com/office/drawing/2014/main" id="{59740C84-9651-F84B-9FB4-2DFFBDE3B3A1}"/>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8CE066A0-BC8B-3343-97B0-5786DD968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268158368"/>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Cover page 3">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1" name="Espace réservé pour une image  88">
            <a:extLst>
              <a:ext uri="{FF2B5EF4-FFF2-40B4-BE49-F238E27FC236}">
                <a16:creationId xmlns:a16="http://schemas.microsoft.com/office/drawing/2014/main" id="{4D669936-1445-7845-B6C3-0573651CCC52}"/>
              </a:ext>
            </a:extLst>
          </p:cNvPr>
          <p:cNvSpPr>
            <a:spLocks noGrp="1" noChangeAspect="1"/>
          </p:cNvSpPr>
          <p:nvPr>
            <p:ph type="pic" sz="quarter" idx="26" hasCustomPrompt="1"/>
          </p:nvPr>
        </p:nvSpPr>
        <p:spPr>
          <a:xfrm>
            <a:off x="6110312" y="776191"/>
            <a:ext cx="2663999" cy="2664000"/>
          </a:xfrm>
          <a:custGeom>
            <a:avLst/>
            <a:gdLst>
              <a:gd name="connsiteX0" fmla="*/ 0 w 2951999"/>
              <a:gd name="connsiteY0" fmla="*/ 0 h 2952001"/>
              <a:gd name="connsiteX1" fmla="*/ 2951999 w 2951999"/>
              <a:gd name="connsiteY1" fmla="*/ 0 h 2952001"/>
              <a:gd name="connsiteX2" fmla="*/ 2951999 w 2951999"/>
              <a:gd name="connsiteY2" fmla="*/ 1177200 h 2952001"/>
              <a:gd name="connsiteX3" fmla="*/ 2951999 w 2951999"/>
              <a:gd name="connsiteY3" fmla="*/ 1177200 h 2952001"/>
              <a:gd name="connsiteX4" fmla="*/ 2951999 w 2951999"/>
              <a:gd name="connsiteY4" fmla="*/ 2952001 h 2952001"/>
              <a:gd name="connsiteX5" fmla="*/ 1774799 w 2951999"/>
              <a:gd name="connsiteY5" fmla="*/ 2952001 h 2952001"/>
              <a:gd name="connsiteX6" fmla="*/ 1774799 w 2951999"/>
              <a:gd name="connsiteY6" fmla="*/ 1177200 h 2952001"/>
              <a:gd name="connsiteX7" fmla="*/ 0 w 2951999"/>
              <a:gd name="connsiteY7" fmla="*/ 1177200 h 295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999" h="2952001">
                <a:moveTo>
                  <a:pt x="0" y="0"/>
                </a:moveTo>
                <a:lnTo>
                  <a:pt x="2951999" y="0"/>
                </a:lnTo>
                <a:lnTo>
                  <a:pt x="2951999" y="1177200"/>
                </a:lnTo>
                <a:lnTo>
                  <a:pt x="2951999" y="1177200"/>
                </a:lnTo>
                <a:lnTo>
                  <a:pt x="2951999" y="2952001"/>
                </a:lnTo>
                <a:lnTo>
                  <a:pt x="1774799" y="2952001"/>
                </a:lnTo>
                <a:lnTo>
                  <a:pt x="1774799" y="1177200"/>
                </a:lnTo>
                <a:lnTo>
                  <a:pt x="0" y="1177200"/>
                </a:lnTo>
                <a:close/>
              </a:path>
            </a:pathLst>
          </a:custGeom>
        </p:spPr>
        <p:txBody>
          <a:bodyPr wrap="square">
            <a:noAutofit/>
          </a:bodyPr>
          <a:lstStyle>
            <a:lvl1pPr marL="0" indent="0">
              <a:buNone/>
              <a:defRPr sz="1400"/>
            </a:lvl1pPr>
          </a:lstStyle>
          <a:p>
            <a:r>
              <a:rPr lang="en-CA" sz="1800" dirty="0">
                <a:cs typeface="Arial" pitchFamily="34" charset="0"/>
              </a:rPr>
              <a:t>Click on the Image icon to change with a new picture located on your computer</a:t>
            </a:r>
            <a:endParaRPr lang="fr-FR" dirty="0"/>
          </a:p>
        </p:txBody>
      </p:sp>
      <p:sp>
        <p:nvSpPr>
          <p:cNvPr id="14"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8772138" y="773451"/>
            <a:ext cx="2664001" cy="2664000"/>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5" name="Espace réservé pour une image  88">
            <a:extLst>
              <a:ext uri="{FF2B5EF4-FFF2-40B4-BE49-F238E27FC236}">
                <a16:creationId xmlns:a16="http://schemas.microsoft.com/office/drawing/2014/main" id="{2AF2C10B-9173-DD4E-8BD2-E0FB88D0DFD4}"/>
              </a:ext>
            </a:extLst>
          </p:cNvPr>
          <p:cNvSpPr>
            <a:spLocks noGrp="1" noChangeAspect="1"/>
          </p:cNvSpPr>
          <p:nvPr>
            <p:ph type="pic" sz="quarter" idx="27" hasCustomPrompt="1"/>
          </p:nvPr>
        </p:nvSpPr>
        <p:spPr>
          <a:xfrm>
            <a:off x="8770384" y="3437138"/>
            <a:ext cx="2663999" cy="2664000"/>
          </a:xfrm>
          <a:custGeom>
            <a:avLst/>
            <a:gdLst>
              <a:gd name="connsiteX0" fmla="*/ 0 w 2951999"/>
              <a:gd name="connsiteY0" fmla="*/ 0 h 2952001"/>
              <a:gd name="connsiteX1" fmla="*/ 2951999 w 2951999"/>
              <a:gd name="connsiteY1" fmla="*/ 0 h 2952001"/>
              <a:gd name="connsiteX2" fmla="*/ 2951999 w 2951999"/>
              <a:gd name="connsiteY2" fmla="*/ 1177200 h 2952001"/>
              <a:gd name="connsiteX3" fmla="*/ 2951999 w 2951999"/>
              <a:gd name="connsiteY3" fmla="*/ 1177200 h 2952001"/>
              <a:gd name="connsiteX4" fmla="*/ 2951999 w 2951999"/>
              <a:gd name="connsiteY4" fmla="*/ 2952001 h 2952001"/>
              <a:gd name="connsiteX5" fmla="*/ 1774799 w 2951999"/>
              <a:gd name="connsiteY5" fmla="*/ 2952001 h 2952001"/>
              <a:gd name="connsiteX6" fmla="*/ 1774799 w 2951999"/>
              <a:gd name="connsiteY6" fmla="*/ 1177200 h 2952001"/>
              <a:gd name="connsiteX7" fmla="*/ 0 w 2951999"/>
              <a:gd name="connsiteY7" fmla="*/ 1177200 h 295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999" h="2952001">
                <a:moveTo>
                  <a:pt x="0" y="0"/>
                </a:moveTo>
                <a:lnTo>
                  <a:pt x="2951999" y="0"/>
                </a:lnTo>
                <a:lnTo>
                  <a:pt x="2951999" y="1177200"/>
                </a:lnTo>
                <a:lnTo>
                  <a:pt x="2951999" y="1177200"/>
                </a:lnTo>
                <a:lnTo>
                  <a:pt x="2951999" y="2952001"/>
                </a:lnTo>
                <a:lnTo>
                  <a:pt x="1774799" y="2952001"/>
                </a:lnTo>
                <a:lnTo>
                  <a:pt x="1774799" y="1177200"/>
                </a:lnTo>
                <a:lnTo>
                  <a:pt x="0" y="1177200"/>
                </a:lnTo>
                <a:close/>
              </a:path>
            </a:pathLst>
          </a:custGeom>
        </p:spPr>
        <p:txBody>
          <a:bodyPr wrap="square">
            <a:noAutofit/>
          </a:bodyPr>
          <a:lstStyle>
            <a:lvl1pPr marL="0" indent="0">
              <a:buNone/>
              <a:defRPr sz="1400"/>
            </a:lvl1pPr>
          </a:lstStyle>
          <a:p>
            <a:r>
              <a:rPr lang="en-CA" sz="1800" dirty="0">
                <a:cs typeface="Arial" pitchFamily="34" charset="0"/>
              </a:rPr>
              <a:t>Click on the Image icon to change with a new picture located on your computer</a:t>
            </a:r>
            <a:endParaRPr lang="fr-FR" dirty="0"/>
          </a:p>
        </p:txBody>
      </p:sp>
      <p:sp>
        <p:nvSpPr>
          <p:cNvPr id="10" name="Espace réservé du texte 7">
            <a:extLst>
              <a:ext uri="{FF2B5EF4-FFF2-40B4-BE49-F238E27FC236}">
                <a16:creationId xmlns:a16="http://schemas.microsoft.com/office/drawing/2014/main" id="{758AF78D-6341-7047-A95D-B1323EAC48CB}"/>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540D8187-1B67-1848-B7B2-29CB48DD8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1574444537"/>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Cover page 4">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0" name="Forme libre 9">
            <a:extLst>
              <a:ext uri="{FF2B5EF4-FFF2-40B4-BE49-F238E27FC236}">
                <a16:creationId xmlns:a16="http://schemas.microsoft.com/office/drawing/2014/main" id="{C7A17331-794E-BF4D-BDAC-0A81AD9110BE}"/>
              </a:ext>
            </a:extLst>
          </p:cNvPr>
          <p:cNvSpPr>
            <a:spLocks noChangeAspect="1"/>
          </p:cNvSpPr>
          <p:nvPr userDrawn="1"/>
        </p:nvSpPr>
        <p:spPr bwMode="gray">
          <a:xfrm rot="5400000">
            <a:off x="8783376" y="765869"/>
            <a:ext cx="2654587" cy="2653200"/>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pour une image  8">
            <a:extLst>
              <a:ext uri="{FF2B5EF4-FFF2-40B4-BE49-F238E27FC236}">
                <a16:creationId xmlns:a16="http://schemas.microsoft.com/office/drawing/2014/main" id="{97332CC8-78F7-F045-8571-CB2489E1F28C}"/>
              </a:ext>
            </a:extLst>
          </p:cNvPr>
          <p:cNvSpPr>
            <a:spLocks noGrp="1" noChangeAspect="1"/>
          </p:cNvSpPr>
          <p:nvPr>
            <p:ph type="pic" sz="quarter" idx="26" hasCustomPrompt="1"/>
          </p:nvPr>
        </p:nvSpPr>
        <p:spPr>
          <a:xfrm>
            <a:off x="6144545" y="3428825"/>
            <a:ext cx="2653199" cy="2653200"/>
          </a:xfrm>
          <a:custGeom>
            <a:avLst/>
            <a:gdLst>
              <a:gd name="connsiteX0" fmla="*/ 0 w 2951999"/>
              <a:gd name="connsiteY0" fmla="*/ 0 h 2952001"/>
              <a:gd name="connsiteX1" fmla="*/ 2951999 w 2951999"/>
              <a:gd name="connsiteY1" fmla="*/ 0 h 2952001"/>
              <a:gd name="connsiteX2" fmla="*/ 2951999 w 2951999"/>
              <a:gd name="connsiteY2" fmla="*/ 1177200 h 2952001"/>
              <a:gd name="connsiteX3" fmla="*/ 2951999 w 2951999"/>
              <a:gd name="connsiteY3" fmla="*/ 1177200 h 2952001"/>
              <a:gd name="connsiteX4" fmla="*/ 2951999 w 2951999"/>
              <a:gd name="connsiteY4" fmla="*/ 2952001 h 2952001"/>
              <a:gd name="connsiteX5" fmla="*/ 1774799 w 2951999"/>
              <a:gd name="connsiteY5" fmla="*/ 2952001 h 2952001"/>
              <a:gd name="connsiteX6" fmla="*/ 1774799 w 2951999"/>
              <a:gd name="connsiteY6" fmla="*/ 1177200 h 2952001"/>
              <a:gd name="connsiteX7" fmla="*/ 0 w 2951999"/>
              <a:gd name="connsiteY7" fmla="*/ 1177200 h 295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999" h="2952001">
                <a:moveTo>
                  <a:pt x="0" y="0"/>
                </a:moveTo>
                <a:lnTo>
                  <a:pt x="2951999" y="0"/>
                </a:lnTo>
                <a:lnTo>
                  <a:pt x="2951999" y="1177200"/>
                </a:lnTo>
                <a:lnTo>
                  <a:pt x="2951999" y="1177200"/>
                </a:lnTo>
                <a:lnTo>
                  <a:pt x="2951999" y="2952001"/>
                </a:lnTo>
                <a:lnTo>
                  <a:pt x="1774799" y="2952001"/>
                </a:lnTo>
                <a:lnTo>
                  <a:pt x="1774799" y="1177200"/>
                </a:lnTo>
                <a:lnTo>
                  <a:pt x="0" y="1177200"/>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7" name="Espace réservé du texte 7">
            <a:extLst>
              <a:ext uri="{FF2B5EF4-FFF2-40B4-BE49-F238E27FC236}">
                <a16:creationId xmlns:a16="http://schemas.microsoft.com/office/drawing/2014/main" id="{C4CFC2C5-5F89-B64E-8186-EBF8C58AACEC}"/>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EA7CBA55-8389-2C41-B640-35C5C0ED7A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2933232115"/>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Cover page 5">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7" name="Espace réservé pour une image  17">
            <a:extLst>
              <a:ext uri="{FF2B5EF4-FFF2-40B4-BE49-F238E27FC236}">
                <a16:creationId xmlns:a16="http://schemas.microsoft.com/office/drawing/2014/main" id="{75F97A07-C8FB-A441-803B-430D0618045C}"/>
              </a:ext>
            </a:extLst>
          </p:cNvPr>
          <p:cNvSpPr>
            <a:spLocks noGrp="1" noChangeAspect="1"/>
          </p:cNvSpPr>
          <p:nvPr>
            <p:ph type="pic" sz="quarter" idx="11" hasCustomPrompt="1"/>
          </p:nvPr>
        </p:nvSpPr>
        <p:spPr>
          <a:xfrm>
            <a:off x="6132513" y="788068"/>
            <a:ext cx="5292724" cy="5292725"/>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a:buNone/>
              <a:defRPr sz="1050"/>
            </a:lvl1pPr>
          </a:lstStyle>
          <a:p>
            <a:r>
              <a:rPr lang="en-CA" sz="3200" dirty="0">
                <a:cs typeface="Arial" pitchFamily="34" charset="0"/>
              </a:rPr>
              <a:t>Click on the Image icon to change with a new picture located on your computer</a:t>
            </a:r>
            <a:endParaRPr lang="fr-FR" dirty="0"/>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6" name="Image 5">
            <a:extLst>
              <a:ext uri="{FF2B5EF4-FFF2-40B4-BE49-F238E27FC236}">
                <a16:creationId xmlns:a16="http://schemas.microsoft.com/office/drawing/2014/main" id="{67922B6C-B2EB-A842-B983-3904CD23E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2915613517"/>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Tree>
    <p:extLst>
      <p:ext uri="{BB962C8B-B14F-4D97-AF65-F5344CB8AC3E}">
        <p14:creationId xmlns:p14="http://schemas.microsoft.com/office/powerpoint/2010/main" val="3132720675"/>
      </p:ext>
    </p:extLst>
  </p:cSld>
  <p:clrMapOvr>
    <a:masterClrMapping/>
  </p:clrMapOvr>
  <p:extLst>
    <p:ext uri="{DCECCB84-F9BA-43D5-87BE-67443E8EF086}">
      <p15:sldGuideLst xmlns:p15="http://schemas.microsoft.com/office/powerpoint/2012/main"/>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Tree>
    <p:extLst>
      <p:ext uri="{BB962C8B-B14F-4D97-AF65-F5344CB8AC3E}">
        <p14:creationId xmlns:p14="http://schemas.microsoft.com/office/powerpoint/2010/main" val="1350623031"/>
      </p:ext>
    </p:extLst>
  </p:cSld>
  <p:clrMapOvr>
    <a:masterClrMapping/>
  </p:clrMapOvr>
  <p:extLst>
    <p:ext uri="{DCECCB84-F9BA-43D5-87BE-67443E8EF086}">
      <p15:sldGuideLst xmlns:p15="http://schemas.microsoft.com/office/powerpoint/2012/main"/>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Espace réservé du numéro de diapositive 2"/>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dirty="0"/>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ts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Subtitle, if required</a:t>
            </a:r>
            <a:endParaRPr lang="en-CA" dirty="0"/>
          </a:p>
        </p:txBody>
      </p:sp>
      <p:sp>
        <p:nvSpPr>
          <p:cNvPr id="10" name="TextBox 95" descr="Copyright_box&#10;">
            <a:extLst>
              <a:ext uri="{FF2B5EF4-FFF2-40B4-BE49-F238E27FC236}">
                <a16:creationId xmlns:a16="http://schemas.microsoft.com/office/drawing/2014/main" id="{D02A02E0-0D17-AB40-909D-5C93015337FF}"/>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Tree>
    <p:extLst>
      <p:ext uri="{BB962C8B-B14F-4D97-AF65-F5344CB8AC3E}">
        <p14:creationId xmlns:p14="http://schemas.microsoft.com/office/powerpoint/2010/main" val="60360884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FA5DBCA-C3A7-554C-80CD-9B2E51986E2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12700" marR="0" lvl="0" indent="-1270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Agenda item 4</a:t>
            </a:r>
            <a:endParaRPr lang="en-CA" dirty="0"/>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a:off x="1758462" y="38910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52956993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6763" y="684000"/>
            <a:ext cx="10658475" cy="576262"/>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a:extLst>
              <a:ext uri="{FF2B5EF4-FFF2-40B4-BE49-F238E27FC236}">
                <a16:creationId xmlns:a16="http://schemas.microsoft.com/office/drawing/2014/main" id="{72679693-BA13-5E4E-91BE-1606A75B027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616664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ase study - one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0088A3-5BA8-124B-A619-1B69A457C4E5}"/>
              </a:ext>
            </a:extLst>
          </p:cNvPr>
          <p:cNvSpPr>
            <a:spLocks noGrp="1"/>
          </p:cNvSpPr>
          <p:nvPr>
            <p:ph type="pic" sz="quarter" idx="25"/>
          </p:nvPr>
        </p:nvSpPr>
        <p:spPr>
          <a:xfrm>
            <a:off x="9159875" y="766763"/>
            <a:ext cx="2262188" cy="2263775"/>
          </a:xfrm>
          <a:prstGeom prst="rect">
            <a:avLst/>
          </a:prstGeom>
        </p:spPr>
        <p:txBody>
          <a:bodyPr/>
          <a:lstStyle/>
          <a:p>
            <a:r>
              <a:rPr lang="en-US"/>
              <a:t>Click icon to add picture</a:t>
            </a:r>
            <a:endParaRPr lang="en-CA"/>
          </a:p>
        </p:txBody>
      </p:sp>
      <p:sp>
        <p:nvSpPr>
          <p:cNvPr id="4" name="Title Placeholder 1">
            <a:extLst>
              <a:ext uri="{FF2B5EF4-FFF2-40B4-BE49-F238E27FC236}">
                <a16:creationId xmlns:a16="http://schemas.microsoft.com/office/drawing/2014/main" id="{FECBABD0-D499-EE47-9818-51BFAFEC5D32}"/>
              </a:ext>
            </a:extLst>
          </p:cNvPr>
          <p:cNvSpPr>
            <a:spLocks noGrp="1"/>
          </p:cNvSpPr>
          <p:nvPr>
            <p:ph type="title" hasCustomPrompt="1"/>
          </p:nvPr>
        </p:nvSpPr>
        <p:spPr>
          <a:xfrm>
            <a:off x="766764" y="1054100"/>
            <a:ext cx="4608511" cy="1320800"/>
          </a:xfrm>
          <a:prstGeom prst="rect">
            <a:avLst/>
          </a:prstGeom>
        </p:spPr>
        <p:txBody>
          <a:bodyPr vert="horz" wrap="square" lIns="0" tIns="0" rIns="0" bIns="0" rtlCol="0" anchor="t" anchorCtr="0">
            <a:noAutofit/>
          </a:bodyPr>
          <a:lstStyle>
            <a:lvl1pPr>
              <a:defRPr sz="2800"/>
            </a:lvl1pPr>
          </a:lstStyle>
          <a:p>
            <a:r>
              <a:rPr lang="fr-CA" noProof="0" dirty="0"/>
              <a:t>Case </a:t>
            </a:r>
            <a:r>
              <a:rPr lang="fr-CA" noProof="0" dirty="0" err="1"/>
              <a:t>study</a:t>
            </a:r>
            <a:r>
              <a:rPr lang="fr-CA" noProof="0" dirty="0"/>
              <a:t> – one page</a:t>
            </a:r>
            <a:endParaRPr lang="en-US" noProof="0" dirty="0"/>
          </a:p>
        </p:txBody>
      </p:sp>
      <p:sp>
        <p:nvSpPr>
          <p:cNvPr id="5" name="Content Placeholder 20">
            <a:extLst>
              <a:ext uri="{FF2B5EF4-FFF2-40B4-BE49-F238E27FC236}">
                <a16:creationId xmlns:a16="http://schemas.microsoft.com/office/drawing/2014/main" id="{4D7BD8E0-9C00-ED47-84DF-73B9C5B46D95}"/>
              </a:ext>
            </a:extLst>
          </p:cNvPr>
          <p:cNvSpPr>
            <a:spLocks noGrp="1"/>
          </p:cNvSpPr>
          <p:nvPr>
            <p:ph sz="quarter" idx="18" hasCustomPrompt="1"/>
          </p:nvPr>
        </p:nvSpPr>
        <p:spPr>
          <a:xfrm>
            <a:off x="5753287" y="2567649"/>
            <a:ext cx="3028199" cy="247963"/>
          </a:xfrm>
          <a:prstGeom prst="rect">
            <a:avLst/>
          </a:prstGeom>
        </p:spPr>
        <p:txBody>
          <a:bodyPr wrap="square" lIns="0" tIns="0" rIns="0" bIns="0">
            <a:noAutofit/>
          </a:bodyPr>
          <a:lstStyle>
            <a:lvl1pPr marL="0" indent="0">
              <a:spcBef>
                <a:spcPts val="1200"/>
              </a:spcBef>
              <a:buClr>
                <a:srgbClr val="000000"/>
              </a:buClr>
              <a:buSzPct val="110000"/>
              <a:buFont typeface="Arial" pitchFamily="34" charset="0"/>
              <a:buNone/>
              <a:defRPr sz="14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r>
              <a:rPr lang="en-US" b="1" dirty="0">
                <a:solidFill>
                  <a:schemeClr val="accent3"/>
                </a:solidFill>
              </a:rPr>
              <a:t>Value delivered</a:t>
            </a:r>
          </a:p>
        </p:txBody>
      </p:sp>
      <p:sp>
        <p:nvSpPr>
          <p:cNvPr id="7" name="Content Placeholder 20">
            <a:extLst>
              <a:ext uri="{FF2B5EF4-FFF2-40B4-BE49-F238E27FC236}">
                <a16:creationId xmlns:a16="http://schemas.microsoft.com/office/drawing/2014/main" id="{815C9517-1518-6B4B-8947-5033BDA69912}"/>
              </a:ext>
            </a:extLst>
          </p:cNvPr>
          <p:cNvSpPr>
            <a:spLocks noGrp="1"/>
          </p:cNvSpPr>
          <p:nvPr>
            <p:ph sz="quarter" idx="21" hasCustomPrompt="1"/>
          </p:nvPr>
        </p:nvSpPr>
        <p:spPr>
          <a:xfrm>
            <a:off x="766763" y="2536944"/>
            <a:ext cx="4608512" cy="3555881"/>
          </a:xfrm>
          <a:prstGeom prst="rect">
            <a:avLst/>
          </a:prstGeom>
        </p:spPr>
        <p:txBody>
          <a:bodyPr wrap="square" lIns="0" tIns="0" rIns="0" bIns="0">
            <a:noAutofit/>
          </a:bodyPr>
          <a:lstStyle>
            <a:lvl1pPr marL="0" indent="0" algn="l" defTabSz="914400" rtl="0" eaLnBrk="1" latinLnBrk="0" hangingPunct="1">
              <a:spcBef>
                <a:spcPts val="0"/>
              </a:spcBef>
              <a:buClrTx/>
              <a:buSzPct val="100000"/>
              <a:buFont typeface="Arial" panose="020B0604020202020204" pitchFamily="34" charset="0"/>
              <a:buNone/>
              <a:defRPr lang="en-US" sz="2000" kern="1200" dirty="0" smtClean="0">
                <a:gradFill>
                  <a:gsLst>
                    <a:gs pos="75000">
                      <a:srgbClr val="A82465"/>
                    </a:gs>
                    <a:gs pos="47000">
                      <a:schemeClr val="accent1"/>
                    </a:gs>
                    <a:gs pos="100000">
                      <a:srgbClr val="5236AB"/>
                    </a:gs>
                  </a:gsLst>
                  <a:lin ang="10800000" scaled="0"/>
                </a:gradFill>
                <a:latin typeface="+mn-lt"/>
                <a:ea typeface="+mn-ea"/>
                <a:cs typeface="+mn-cs"/>
              </a:defRPr>
            </a:lvl1pPr>
            <a:lvl2pPr marL="263525" indent="-263525">
              <a:spcBef>
                <a:spcPts val="500"/>
              </a:spcBef>
              <a:buClrTx/>
              <a:buSzPct val="100000"/>
              <a:buFont typeface="Arial" pitchFamily="34" charset="0"/>
              <a:buChar char="•"/>
              <a:defRPr sz="16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4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2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0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Introduction</a:t>
            </a:r>
          </a:p>
        </p:txBody>
      </p:sp>
      <p:sp>
        <p:nvSpPr>
          <p:cNvPr id="9" name="Slide Number Placeholder 5">
            <a:extLst>
              <a:ext uri="{FF2B5EF4-FFF2-40B4-BE49-F238E27FC236}">
                <a16:creationId xmlns:a16="http://schemas.microsoft.com/office/drawing/2014/main" id="{96C90E80-0F01-CB43-888D-EFAF331BF71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3" name="Text Placeholder 27">
            <a:extLst>
              <a:ext uri="{FF2B5EF4-FFF2-40B4-BE49-F238E27FC236}">
                <a16:creationId xmlns:a16="http://schemas.microsoft.com/office/drawing/2014/main" id="{712B08BD-F9E1-5C4C-9A9C-3E2B1A5F29A4}"/>
              </a:ext>
            </a:extLst>
          </p:cNvPr>
          <p:cNvSpPr>
            <a:spLocks noGrp="1"/>
          </p:cNvSpPr>
          <p:nvPr>
            <p:ph type="body" sz="quarter" idx="23" hasCustomPrompt="1"/>
          </p:nvPr>
        </p:nvSpPr>
        <p:spPr>
          <a:xfrm>
            <a:off x="9156700" y="5054600"/>
            <a:ext cx="2257426" cy="466163"/>
          </a:xfrm>
          <a:prstGeom prst="rect">
            <a:avLst/>
          </a:prstGeom>
        </p:spPr>
        <p:txBody>
          <a:bodyPr lIns="0" tIns="0" rIns="0" bIns="0" anchor="b"/>
          <a:lstStyle>
            <a:lvl1pPr marL="0">
              <a:buNone/>
              <a:defRPr sz="1200" b="1"/>
            </a:lvl1pPr>
          </a:lstStyle>
          <a:p>
            <a:pPr lvl="0"/>
            <a:r>
              <a:rPr lang="en-CA" dirty="0"/>
              <a:t>Key words</a:t>
            </a:r>
          </a:p>
        </p:txBody>
      </p:sp>
      <p:sp>
        <p:nvSpPr>
          <p:cNvPr id="14" name="Text Placeholder 27">
            <a:extLst>
              <a:ext uri="{FF2B5EF4-FFF2-40B4-BE49-F238E27FC236}">
                <a16:creationId xmlns:a16="http://schemas.microsoft.com/office/drawing/2014/main" id="{74802080-6558-374B-AFF5-007D24238DFC}"/>
              </a:ext>
            </a:extLst>
          </p:cNvPr>
          <p:cNvSpPr>
            <a:spLocks noGrp="1"/>
          </p:cNvSpPr>
          <p:nvPr>
            <p:ph type="body" sz="quarter" idx="24" hasCustomPrompt="1"/>
          </p:nvPr>
        </p:nvSpPr>
        <p:spPr>
          <a:xfrm>
            <a:off x="9156700" y="5696253"/>
            <a:ext cx="2268538" cy="396572"/>
          </a:xfrm>
          <a:prstGeom prst="rect">
            <a:avLst/>
          </a:prstGeom>
        </p:spPr>
        <p:txBody>
          <a:bodyPr lIns="0" tIns="0" rIns="0" bIns="0"/>
          <a:lstStyle>
            <a:lvl1pPr marL="0">
              <a:buNone/>
              <a:defRPr sz="1200" b="0"/>
            </a:lvl1pPr>
          </a:lstStyle>
          <a:p>
            <a:pPr lvl="0"/>
            <a:r>
              <a:rPr lang="en-CA" dirty="0"/>
              <a:t>Geography:</a:t>
            </a:r>
          </a:p>
          <a:p>
            <a:pPr lvl="0"/>
            <a:r>
              <a:rPr lang="en-CA" dirty="0"/>
              <a:t>Industry:</a:t>
            </a:r>
          </a:p>
        </p:txBody>
      </p:sp>
      <p:sp>
        <p:nvSpPr>
          <p:cNvPr id="15" name="Text Placeholder 68">
            <a:extLst>
              <a:ext uri="{FF2B5EF4-FFF2-40B4-BE49-F238E27FC236}">
                <a16:creationId xmlns:a16="http://schemas.microsoft.com/office/drawing/2014/main" id="{9230A6D3-A09D-0C4F-83D0-8F51DEE4E91B}"/>
              </a:ext>
            </a:extLst>
          </p:cNvPr>
          <p:cNvSpPr txBox="1">
            <a:spLocks/>
          </p:cNvSpPr>
          <p:nvPr userDrawn="1"/>
        </p:nvSpPr>
        <p:spPr>
          <a:xfrm>
            <a:off x="776477" y="739775"/>
            <a:ext cx="2257426" cy="205921"/>
          </a:xfrm>
          <a:prstGeom prst="rect">
            <a:avLst/>
          </a:prstGeom>
        </p:spPr>
        <p:txBody>
          <a:bodyPr lIns="0" tIns="0" rIns="0" bIns="0"/>
          <a:lstStyle>
            <a:lvl1pPr marL="0" indent="-34290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chemeClr val="accent6">
                    <a:lumMod val="50000"/>
                  </a:schemeClr>
                </a:solidFill>
              </a:rPr>
              <a:t>CASE STUDY</a:t>
            </a:r>
          </a:p>
          <a:p>
            <a:endParaRPr lang="en-CA" dirty="0">
              <a:solidFill>
                <a:schemeClr val="accent3"/>
              </a:solidFill>
            </a:endParaRPr>
          </a:p>
        </p:txBody>
      </p:sp>
      <p:sp>
        <p:nvSpPr>
          <p:cNvPr id="16" name="Content Placeholder 20">
            <a:extLst>
              <a:ext uri="{FF2B5EF4-FFF2-40B4-BE49-F238E27FC236}">
                <a16:creationId xmlns:a16="http://schemas.microsoft.com/office/drawing/2014/main" id="{CB4D72BA-319F-9C42-8FE1-19A9526DF340}"/>
              </a:ext>
            </a:extLst>
          </p:cNvPr>
          <p:cNvSpPr>
            <a:spLocks noGrp="1"/>
          </p:cNvSpPr>
          <p:nvPr>
            <p:ph sz="quarter" idx="26"/>
          </p:nvPr>
        </p:nvSpPr>
        <p:spPr>
          <a:xfrm>
            <a:off x="5752289" y="2835798"/>
            <a:ext cx="3028545" cy="3257028"/>
          </a:xfrm>
          <a:prstGeom prst="rect">
            <a:avLst/>
          </a:prstGeom>
        </p:spPr>
        <p:txBody>
          <a:bodyPr wrap="square" lIns="0" tIns="0" rIns="0" bIns="0">
            <a:noAutofit/>
          </a:bodyPr>
          <a:lstStyle>
            <a:lvl1pPr marL="0" indent="0">
              <a:spcBef>
                <a:spcPts val="1200"/>
              </a:spcBef>
              <a:buClr>
                <a:srgbClr val="000000"/>
              </a:buClr>
              <a:buSzPct val="110000"/>
              <a:buFont typeface="Arial" pitchFamily="34" charset="0"/>
              <a:buNone/>
              <a:defRPr sz="14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14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05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0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9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502743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Agenda Page - 2">
    <p:spTree>
      <p:nvGrpSpPr>
        <p:cNvPr id="1" name=""/>
        <p:cNvGrpSpPr/>
        <p:nvPr/>
      </p:nvGrpSpPr>
      <p:grpSpPr>
        <a:xfrm>
          <a:off x="0" y="0"/>
          <a:ext cx="0" cy="0"/>
          <a:chOff x="0" y="0"/>
          <a:chExt cx="0" cy="0"/>
        </a:xfrm>
      </p:grpSpPr>
      <p:sp>
        <p:nvSpPr>
          <p:cNvPr id="4" name="Espace réservé du numéro de diapositive 2">
            <a:extLst>
              <a:ext uri="{FF2B5EF4-FFF2-40B4-BE49-F238E27FC236}">
                <a16:creationId xmlns:a16="http://schemas.microsoft.com/office/drawing/2014/main" id="{051FC886-5646-8B42-8205-7F4812E4D689}"/>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36B801A2-3BBA-D34D-B59B-5F9C931D8302}"/>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6" name="Content Placeholder 20">
            <a:extLst>
              <a:ext uri="{FF2B5EF4-FFF2-40B4-BE49-F238E27FC236}">
                <a16:creationId xmlns:a16="http://schemas.microsoft.com/office/drawing/2014/main" id="{AB9681C4-46B2-EC4E-A70D-F0356834CC09}"/>
              </a:ext>
            </a:extLst>
          </p:cNvPr>
          <p:cNvSpPr>
            <a:spLocks noGrp="1"/>
          </p:cNvSpPr>
          <p:nvPr>
            <p:ph sz="quarter" idx="17"/>
          </p:nvPr>
        </p:nvSpPr>
        <p:spPr>
          <a:xfrm>
            <a:off x="1558924" y="1557338"/>
            <a:ext cx="4573589" cy="4535487"/>
          </a:xfrm>
          <a:prstGeom prst="rect">
            <a:avLst/>
          </a:prstGeom>
        </p:spPr>
        <p:txBody>
          <a:bodyPr lIns="0" tIns="0" rIns="0" bIns="0">
            <a:noAutofit/>
          </a:bodyPr>
          <a:lstStyle>
            <a:lvl1pPr marL="0" indent="0">
              <a:lnSpc>
                <a:spcPts val="5400"/>
              </a:lnSpc>
              <a:spcBef>
                <a:spcPts val="0"/>
              </a:spcBef>
              <a:buClr>
                <a:schemeClr val="accent2"/>
              </a:buClr>
              <a:buSzPct val="110000"/>
              <a:buFont typeface="Arial" pitchFamily="34" charset="0"/>
              <a:buNone/>
              <a:defRPr sz="1800" b="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p:txBody>
      </p:sp>
      <p:sp>
        <p:nvSpPr>
          <p:cNvPr id="7" name="Content Placeholder 20">
            <a:extLst>
              <a:ext uri="{FF2B5EF4-FFF2-40B4-BE49-F238E27FC236}">
                <a16:creationId xmlns:a16="http://schemas.microsoft.com/office/drawing/2014/main" id="{09DD2003-6023-7048-9D93-408F3C5A6595}"/>
              </a:ext>
            </a:extLst>
          </p:cNvPr>
          <p:cNvSpPr>
            <a:spLocks noGrp="1"/>
          </p:cNvSpPr>
          <p:nvPr>
            <p:ph sz="quarter" idx="18"/>
          </p:nvPr>
        </p:nvSpPr>
        <p:spPr>
          <a:xfrm>
            <a:off x="6888163" y="1557338"/>
            <a:ext cx="4537076" cy="4535487"/>
          </a:xfrm>
          <a:prstGeom prst="rect">
            <a:avLst/>
          </a:prstGeom>
        </p:spPr>
        <p:txBody>
          <a:bodyPr lIns="0" tIns="0" rIns="0" bIns="0">
            <a:noAutofit/>
          </a:bodyPr>
          <a:lstStyle>
            <a:lvl1pPr marL="0" indent="0">
              <a:lnSpc>
                <a:spcPts val="5400"/>
              </a:lnSpc>
              <a:spcBef>
                <a:spcPts val="0"/>
              </a:spcBef>
              <a:buClr>
                <a:schemeClr val="accent2"/>
              </a:buClr>
              <a:buSzPct val="110000"/>
              <a:buFont typeface="Arial" pitchFamily="34" charset="0"/>
              <a:buNone/>
              <a:defRPr sz="1800" b="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p:txBody>
      </p:sp>
    </p:spTree>
    <p:extLst>
      <p:ext uri="{BB962C8B-B14F-4D97-AF65-F5344CB8AC3E}">
        <p14:creationId xmlns:p14="http://schemas.microsoft.com/office/powerpoint/2010/main" val="319978337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0" y="3429000"/>
            <a:ext cx="6135291" cy="3429000"/>
          </a:xfrm>
          <a:prstGeom prst="rect">
            <a:avLst/>
          </a:prstGeom>
          <a:gradFill flip="none" rotWithShape="1">
            <a:gsLst>
              <a:gs pos="60000">
                <a:srgbClr val="A82465"/>
              </a:gs>
              <a:gs pos="0">
                <a:srgbClr val="E31937"/>
              </a:gs>
              <a:gs pos="100000">
                <a:srgbClr val="5236AB"/>
              </a:gs>
            </a:gsLst>
            <a:lin ang="1080000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anose="020B0604020202020204" pitchFamily="34" charset="0"/>
              <a:buNone/>
              <a:defRPr sz="2000">
                <a:solidFill>
                  <a:schemeClr val="tx1"/>
                </a:solidFill>
              </a:defRPr>
            </a:lvl1pPr>
            <a:lvl2pPr algn="l">
              <a:buClr>
                <a:srgbClr val="000000"/>
              </a:buClr>
              <a:buFont typeface="Arial" panose="020B0604020202020204" pitchFamily="34" charset="0"/>
              <a:buChar char="•"/>
              <a:defRPr sz="1800">
                <a:solidFill>
                  <a:schemeClr val="tx1"/>
                </a:solidFill>
              </a:defRPr>
            </a:lvl2pPr>
            <a:lvl3pPr algn="l">
              <a:buClr>
                <a:srgbClr val="000000"/>
              </a:buClr>
              <a:buFont typeface="Arial" panose="020B0604020202020204" pitchFamily="34" charset="0"/>
              <a:buChar char="–"/>
              <a:defRPr lang="en-US" sz="1400" kern="1200" dirty="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0" y="0"/>
            <a:ext cx="6126957"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ts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Title</a:t>
            </a:r>
            <a:endParaRPr lang="en-US" dirty="0"/>
          </a:p>
        </p:txBody>
      </p:sp>
      <p:sp>
        <p:nvSpPr>
          <p:cNvPr id="8" name="TextBox 95" descr="Copyright_box&#10;">
            <a:extLst>
              <a:ext uri="{FF2B5EF4-FFF2-40B4-BE49-F238E27FC236}">
                <a16:creationId xmlns:a16="http://schemas.microsoft.com/office/drawing/2014/main" id="{6A41C026-3AD7-3149-A25D-6036C299BBD8}"/>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
        <p:nvSpPr>
          <p:cNvPr id="9" name="Espace réservé du numéro de diapositive 2">
            <a:extLst>
              <a:ext uri="{FF2B5EF4-FFF2-40B4-BE49-F238E27FC236}">
                <a16:creationId xmlns:a16="http://schemas.microsoft.com/office/drawing/2014/main" id="{A28B614A-AA06-2540-83E7-D007DDE7C306}"/>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Text</a:t>
            </a:r>
          </a:p>
        </p:txBody>
      </p:sp>
    </p:spTree>
    <p:extLst>
      <p:ext uri="{BB962C8B-B14F-4D97-AF65-F5344CB8AC3E}">
        <p14:creationId xmlns:p14="http://schemas.microsoft.com/office/powerpoint/2010/main" val="215564371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32512"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dirty="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add title</a:t>
            </a:r>
            <a:endParaRPr lang="en-US" dirty="0"/>
          </a:p>
        </p:txBody>
      </p:sp>
      <p:sp>
        <p:nvSpPr>
          <p:cNvPr id="10" name="Espace réservé du numéro de diapositive 2">
            <a:extLst>
              <a:ext uri="{FF2B5EF4-FFF2-40B4-BE49-F238E27FC236}">
                <a16:creationId xmlns:a16="http://schemas.microsoft.com/office/drawing/2014/main" id="{B0CC5908-9650-874C-A596-9018501B857C}"/>
              </a:ext>
            </a:extLst>
          </p:cNvPr>
          <p:cNvSpPr>
            <a:spLocks noGrp="1"/>
          </p:cNvSpPr>
          <p:nvPr>
            <p:ph type="sldNum" sz="quarter" idx="4"/>
          </p:nvPr>
        </p:nvSpPr>
        <p:spPr>
          <a:xfrm>
            <a:off x="11163034" y="6264308"/>
            <a:ext cx="261660" cy="169200"/>
          </a:xfrm>
        </p:spPr>
        <p:txBody>
          <a:bodyPr>
            <a:noAutofit/>
          </a:bodyPr>
          <a:lstStyle>
            <a:lvl1pPr>
              <a:defRPr>
                <a:solidFill>
                  <a:schemeClr val="bg2"/>
                </a:solidFill>
              </a:defRPr>
            </a:lvl1pPr>
          </a:lstStyle>
          <a:p>
            <a:fld id="{525A3C56-E491-49B2-93F3-63532DF516BC}" type="slidenum">
              <a:rPr lang="en-CA" smtClean="0"/>
              <a:pPr/>
              <a:t>‹#›</a:t>
            </a:fld>
            <a:endParaRPr lang="en-CA"/>
          </a:p>
        </p:txBody>
      </p:sp>
    </p:spTree>
    <p:extLst>
      <p:ext uri="{BB962C8B-B14F-4D97-AF65-F5344CB8AC3E}">
        <p14:creationId xmlns:p14="http://schemas.microsoft.com/office/powerpoint/2010/main" val="251174443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8463E-6F5A-C34E-9F76-CF7CF438D3F3}"/>
              </a:ext>
            </a:extLst>
          </p:cNvPr>
          <p:cNvSpPr/>
          <p:nvPr userDrawn="1"/>
        </p:nvSpPr>
        <p:spPr bwMode="gray">
          <a:xfrm>
            <a:off x="0" y="0"/>
            <a:ext cx="12196800" cy="32148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7B4D4F43-FCC4-7940-BF26-80BC3EFA5D28}"/>
              </a:ext>
            </a:extLst>
          </p:cNvPr>
          <p:cNvSpPr>
            <a:spLocks noGrp="1"/>
          </p:cNvSpPr>
          <p:nvPr>
            <p:ph type="body" sz="quarter" idx="19" hasCustomPrompt="1"/>
          </p:nvPr>
        </p:nvSpPr>
        <p:spPr bwMode="white">
          <a:xfrm>
            <a:off x="766763" y="713658"/>
            <a:ext cx="10658475" cy="1873625"/>
          </a:xfrm>
          <a:prstGeom prst="rect">
            <a:avLst/>
          </a:prstGeom>
        </p:spPr>
        <p:txBody>
          <a:bodyPr lIns="0" tIns="0" rIns="0" bIns="0"/>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p>
        </p:txBody>
      </p:sp>
      <p:sp>
        <p:nvSpPr>
          <p:cNvPr id="6" name="Text Placeholder 7">
            <a:extLst>
              <a:ext uri="{FF2B5EF4-FFF2-40B4-BE49-F238E27FC236}">
                <a16:creationId xmlns:a16="http://schemas.microsoft.com/office/drawing/2014/main" id="{8B55AD79-E89E-F94C-8E6E-47E81BAAFE81}"/>
              </a:ext>
            </a:extLst>
          </p:cNvPr>
          <p:cNvSpPr>
            <a:spLocks noGrp="1"/>
          </p:cNvSpPr>
          <p:nvPr>
            <p:ph type="body" sz="quarter" idx="20" hasCustomPrompt="1"/>
          </p:nvPr>
        </p:nvSpPr>
        <p:spPr>
          <a:xfrm>
            <a:off x="766763" y="3429000"/>
            <a:ext cx="3060700" cy="2663825"/>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7" name="Text Placeholder 7">
            <a:extLst>
              <a:ext uri="{FF2B5EF4-FFF2-40B4-BE49-F238E27FC236}">
                <a16:creationId xmlns:a16="http://schemas.microsoft.com/office/drawing/2014/main" id="{490C4A5E-806F-B449-9FC2-674DB43D3774}"/>
              </a:ext>
            </a:extLst>
          </p:cNvPr>
          <p:cNvSpPr>
            <a:spLocks noGrp="1"/>
          </p:cNvSpPr>
          <p:nvPr>
            <p:ph type="body" sz="quarter" idx="21" hasCustomPrompt="1"/>
          </p:nvPr>
        </p:nvSpPr>
        <p:spPr>
          <a:xfrm>
            <a:off x="8401050" y="3429000"/>
            <a:ext cx="3024188"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8" name="Text Placeholder 7">
            <a:extLst>
              <a:ext uri="{FF2B5EF4-FFF2-40B4-BE49-F238E27FC236}">
                <a16:creationId xmlns:a16="http://schemas.microsoft.com/office/drawing/2014/main" id="{2BA1CE38-9517-C04D-BD3C-785CE4AAB523}"/>
              </a:ext>
            </a:extLst>
          </p:cNvPr>
          <p:cNvSpPr>
            <a:spLocks noGrp="1"/>
          </p:cNvSpPr>
          <p:nvPr>
            <p:ph type="body" sz="quarter" idx="22" hasCustomPrompt="1"/>
          </p:nvPr>
        </p:nvSpPr>
        <p:spPr>
          <a:xfrm>
            <a:off x="4583113" y="3429000"/>
            <a:ext cx="3025776"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9" name="Espace réservé du numéro de diapositive 2">
            <a:extLst>
              <a:ext uri="{FF2B5EF4-FFF2-40B4-BE49-F238E27FC236}">
                <a16:creationId xmlns:a16="http://schemas.microsoft.com/office/drawing/2014/main" id="{F7397D48-6C1F-0F4B-81AD-71A51B496E9A}"/>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6978922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dirty="0"/>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dirty="0"/>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dirty="0"/>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dirty="0"/>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 name="ZoneTexte 2">
            <a:extLst>
              <a:ext uri="{FF2B5EF4-FFF2-40B4-BE49-F238E27FC236}">
                <a16:creationId xmlns:a16="http://schemas.microsoft.com/office/drawing/2014/main" id="{61B21103-E2FC-9A4F-B1FC-101DCF00FDC0}"/>
              </a:ext>
            </a:extLst>
          </p:cNvPr>
          <p:cNvSpPr txBox="1"/>
          <p:nvPr userDrawn="1"/>
        </p:nvSpPr>
        <p:spPr>
          <a:xfrm>
            <a:off x="12708835" y="1311965"/>
            <a:ext cx="0" cy="0"/>
          </a:xfrm>
          <a:prstGeom prst="rect">
            <a:avLst/>
          </a:prstGeom>
        </p:spPr>
        <p:txBody>
          <a:bodyPr vert="horz" wrap="none" lIns="0" tIns="0" rIns="0" bIns="0" rtlCol="0" anchor="t" anchorCtr="0">
            <a:noAutofit/>
          </a:bodyPr>
          <a:lstStyle/>
          <a:p>
            <a:pPr algn="l"/>
            <a:endParaRPr lang="en-CA" dirty="0"/>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Resume</a:t>
            </a:r>
          </a:p>
        </p:txBody>
      </p:sp>
    </p:spTree>
    <p:extLst>
      <p:ext uri="{BB962C8B-B14F-4D97-AF65-F5344CB8AC3E}">
        <p14:creationId xmlns:p14="http://schemas.microsoft.com/office/powerpoint/2010/main" val="170438747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ts val="0"/>
              </a:spcBef>
              <a:buNone/>
              <a:defRPr sz="2800" b="0">
                <a:solidFill>
                  <a:schemeClr val="bg2"/>
                </a:solidFill>
              </a:defRPr>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Role description</a:t>
            </a: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Skills</a:t>
            </a:r>
          </a:p>
        </p:txBody>
      </p:sp>
      <p:sp>
        <p:nvSpPr>
          <p:cNvPr id="57" name="TextBox 95" descr="Copyright_box&#10;">
            <a:extLst>
              <a:ext uri="{FF2B5EF4-FFF2-40B4-BE49-F238E27FC236}">
                <a16:creationId xmlns:a16="http://schemas.microsoft.com/office/drawing/2014/main" id="{F3496105-D24A-B74D-8B49-1FCD491E2001}"/>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dirty="0"/>
              <a:t>Resume</a:t>
            </a:r>
          </a:p>
        </p:txBody>
      </p:sp>
    </p:spTree>
    <p:extLst>
      <p:ext uri="{BB962C8B-B14F-4D97-AF65-F5344CB8AC3E}">
        <p14:creationId xmlns:p14="http://schemas.microsoft.com/office/powerpoint/2010/main" val="391834364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CV / Resume">
    <p:spTree>
      <p:nvGrpSpPr>
        <p:cNvPr id="1" name=""/>
        <p:cNvGrpSpPr/>
        <p:nvPr/>
      </p:nvGrpSpPr>
      <p:grpSpPr>
        <a:xfrm>
          <a:off x="0" y="0"/>
          <a:ext cx="0" cy="0"/>
          <a:chOff x="0" y="0"/>
          <a:chExt cx="0" cy="0"/>
        </a:xfrm>
      </p:grpSpPr>
      <p:sp>
        <p:nvSpPr>
          <p:cNvPr id="19" name="Forme libre 13">
            <a:extLst>
              <a:ext uri="{FF2B5EF4-FFF2-40B4-BE49-F238E27FC236}">
                <a16:creationId xmlns:a16="http://schemas.microsoft.com/office/drawing/2014/main" id="{5C45700E-216F-B143-AB3D-B415EEE0460A}"/>
              </a:ext>
            </a:extLst>
          </p:cNvPr>
          <p:cNvSpPr>
            <a:spLocks noChangeAspect="1"/>
          </p:cNvSpPr>
          <p:nvPr userDrawn="1"/>
        </p:nvSpPr>
        <p:spPr bwMode="gray">
          <a:xfrm rot="16200000">
            <a:off x="10128740" y="773452"/>
            <a:ext cx="1307399" cy="1307398"/>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1680000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20" name="Picture Placeholder 6">
            <a:extLst>
              <a:ext uri="{FF2B5EF4-FFF2-40B4-BE49-F238E27FC236}">
                <a16:creationId xmlns:a16="http://schemas.microsoft.com/office/drawing/2014/main" id="{E1DAC4B7-C35F-7044-83C8-D938420F6B74}"/>
              </a:ext>
            </a:extLst>
          </p:cNvPr>
          <p:cNvSpPr>
            <a:spLocks noGrp="1"/>
          </p:cNvSpPr>
          <p:nvPr>
            <p:ph type="pic" sz="quarter" idx="11"/>
          </p:nvPr>
        </p:nvSpPr>
        <p:spPr>
          <a:xfrm>
            <a:off x="766763" y="765175"/>
            <a:ext cx="1268099" cy="1268099"/>
          </a:xfrm>
          <a:prstGeom prst="rect">
            <a:avLst/>
          </a:prstGeom>
        </p:spPr>
        <p:txBody>
          <a:bodyPr/>
          <a:lstStyle>
            <a:lvl1pPr>
              <a:buNone/>
              <a:defRPr sz="1400"/>
            </a:lvl1pPr>
          </a:lstStyle>
          <a:p>
            <a:r>
              <a:rPr lang="en-US"/>
              <a:t>Click icon to add picture</a:t>
            </a:r>
            <a:endParaRPr lang="en-CA"/>
          </a:p>
        </p:txBody>
      </p:sp>
      <p:sp>
        <p:nvSpPr>
          <p:cNvPr id="21" name="Text Placeholder 8">
            <a:extLst>
              <a:ext uri="{FF2B5EF4-FFF2-40B4-BE49-F238E27FC236}">
                <a16:creationId xmlns:a16="http://schemas.microsoft.com/office/drawing/2014/main" id="{620F7682-4839-8640-BC2E-22CACF04844F}"/>
              </a:ext>
            </a:extLst>
          </p:cNvPr>
          <p:cNvSpPr>
            <a:spLocks noGrp="1"/>
          </p:cNvSpPr>
          <p:nvPr>
            <p:ph type="body" sz="quarter" idx="12" hasCustomPrompt="1"/>
          </p:nvPr>
        </p:nvSpPr>
        <p:spPr>
          <a:xfrm>
            <a:off x="2316312" y="883341"/>
            <a:ext cx="6840388" cy="400727"/>
          </a:xfrm>
          <a:prstGeom prst="rect">
            <a:avLst/>
          </a:prstGeom>
        </p:spPr>
        <p:txBody>
          <a:bodyPr lIns="0" tIns="0" rIns="0" bIns="0"/>
          <a:lstStyle>
            <a:lvl1pPr>
              <a:buNone/>
              <a:defRPr sz="2800"/>
            </a:lvl1pPr>
          </a:lstStyle>
          <a:p>
            <a:pPr lvl="0"/>
            <a:r>
              <a:rPr lang="en-CA" dirty="0"/>
              <a:t>First and last name</a:t>
            </a:r>
          </a:p>
        </p:txBody>
      </p:sp>
      <p:sp>
        <p:nvSpPr>
          <p:cNvPr id="22" name="Text Placeholder 8">
            <a:extLst>
              <a:ext uri="{FF2B5EF4-FFF2-40B4-BE49-F238E27FC236}">
                <a16:creationId xmlns:a16="http://schemas.microsoft.com/office/drawing/2014/main" id="{EF63D75B-27D2-1A46-8CF6-000336CAFAEB}"/>
              </a:ext>
            </a:extLst>
          </p:cNvPr>
          <p:cNvSpPr>
            <a:spLocks noGrp="1"/>
          </p:cNvSpPr>
          <p:nvPr>
            <p:ph type="body" sz="quarter" idx="14" hasCustomPrompt="1"/>
          </p:nvPr>
        </p:nvSpPr>
        <p:spPr>
          <a:xfrm>
            <a:off x="2316312" y="1390015"/>
            <a:ext cx="6840388" cy="242304"/>
          </a:xfrm>
          <a:prstGeom prst="rect">
            <a:avLst/>
          </a:prstGeom>
        </p:spPr>
        <p:txBody>
          <a:bodyPr lIns="0" tIns="0" rIns="0" bIns="0"/>
          <a:lstStyle>
            <a:lvl1pPr>
              <a:buNone/>
              <a:defRPr sz="1400" b="1">
                <a:solidFill>
                  <a:schemeClr val="accent1"/>
                </a:solidFill>
              </a:defRPr>
            </a:lvl1pPr>
          </a:lstStyle>
          <a:p>
            <a:pPr lvl="0"/>
            <a:r>
              <a:rPr lang="en-CA" dirty="0"/>
              <a:t>Insert your title here</a:t>
            </a:r>
          </a:p>
        </p:txBody>
      </p:sp>
      <p:sp>
        <p:nvSpPr>
          <p:cNvPr id="23" name="Text Placeholder 8">
            <a:extLst>
              <a:ext uri="{FF2B5EF4-FFF2-40B4-BE49-F238E27FC236}">
                <a16:creationId xmlns:a16="http://schemas.microsoft.com/office/drawing/2014/main" id="{4D12600E-F927-204E-9785-6D21E75B2E9D}"/>
              </a:ext>
            </a:extLst>
          </p:cNvPr>
          <p:cNvSpPr>
            <a:spLocks noGrp="1"/>
          </p:cNvSpPr>
          <p:nvPr>
            <p:ph type="body" sz="quarter" idx="16" hasCustomPrompt="1"/>
          </p:nvPr>
        </p:nvSpPr>
        <p:spPr>
          <a:xfrm>
            <a:off x="2316312" y="1644886"/>
            <a:ext cx="6840388" cy="269303"/>
          </a:xfrm>
          <a:prstGeom prst="rect">
            <a:avLst/>
          </a:prstGeom>
        </p:spPr>
        <p:txBody>
          <a:bodyPr lIns="0" tIns="0" rIns="0" bIns="0"/>
          <a:lstStyle>
            <a:lvl1pPr marL="0">
              <a:buNone/>
              <a:defRPr sz="1400"/>
            </a:lvl1pPr>
          </a:lstStyle>
          <a:p>
            <a:pPr lvl="0"/>
            <a:r>
              <a:rPr lang="en-CA" dirty="0"/>
              <a:t>Insert years of experience and specify your field</a:t>
            </a:r>
          </a:p>
        </p:txBody>
      </p:sp>
      <p:cxnSp>
        <p:nvCxnSpPr>
          <p:cNvPr id="24" name="Straight Connector 23">
            <a:extLst>
              <a:ext uri="{FF2B5EF4-FFF2-40B4-BE49-F238E27FC236}">
                <a16:creationId xmlns:a16="http://schemas.microsoft.com/office/drawing/2014/main" id="{88D1CEE3-25F9-A644-B5D1-88B5CE31DFE8}"/>
              </a:ext>
            </a:extLst>
          </p:cNvPr>
          <p:cNvCxnSpPr>
            <a:cxnSpLocks/>
          </p:cNvCxnSpPr>
          <p:nvPr userDrawn="1"/>
        </p:nvCxnSpPr>
        <p:spPr bwMode="gray">
          <a:xfrm>
            <a:off x="2316163" y="2039050"/>
            <a:ext cx="1511449" cy="0"/>
          </a:xfrm>
          <a:prstGeom prst="line">
            <a:avLst/>
          </a:prstGeom>
          <a:noFill/>
          <a:ln w="12700">
            <a:solidFill>
              <a:schemeClr val="tx1"/>
            </a:solidFill>
            <a:round/>
            <a:headEnd/>
            <a:tailEnd/>
          </a:ln>
          <a:effectLst/>
        </p:spPr>
      </p:cxnSp>
      <p:sp>
        <p:nvSpPr>
          <p:cNvPr id="25" name="TextBox 24">
            <a:extLst>
              <a:ext uri="{FF2B5EF4-FFF2-40B4-BE49-F238E27FC236}">
                <a16:creationId xmlns:a16="http://schemas.microsoft.com/office/drawing/2014/main" id="{0BBE6FF5-40B6-334C-8F6E-E695402E0444}"/>
              </a:ext>
            </a:extLst>
          </p:cNvPr>
          <p:cNvSpPr txBox="1"/>
          <p:nvPr userDrawn="1"/>
        </p:nvSpPr>
        <p:spPr>
          <a:xfrm>
            <a:off x="2704563" y="746975"/>
            <a:ext cx="0" cy="0"/>
          </a:xfrm>
          <a:prstGeom prst="rect">
            <a:avLst/>
          </a:prstGeom>
        </p:spPr>
        <p:txBody>
          <a:bodyPr vert="horz" wrap="none" lIns="0" tIns="0" rIns="0" bIns="0" rtlCol="0" anchor="t" anchorCtr="0">
            <a:normAutofit fontScale="25000" lnSpcReduction="20000"/>
          </a:bodyPr>
          <a:lstStyle/>
          <a:p>
            <a:pPr algn="l"/>
            <a:endParaRPr lang="en-CA" dirty="0"/>
          </a:p>
        </p:txBody>
      </p:sp>
      <p:sp>
        <p:nvSpPr>
          <p:cNvPr id="27" name="Text Placeholder 3">
            <a:extLst>
              <a:ext uri="{FF2B5EF4-FFF2-40B4-BE49-F238E27FC236}">
                <a16:creationId xmlns:a16="http://schemas.microsoft.com/office/drawing/2014/main" id="{FBFE1A4F-1319-5F40-82D6-46309EFFB0F2}"/>
              </a:ext>
            </a:extLst>
          </p:cNvPr>
          <p:cNvSpPr>
            <a:spLocks noGrp="1"/>
          </p:cNvSpPr>
          <p:nvPr>
            <p:ph type="body" sz="quarter" idx="20" hasCustomPrompt="1"/>
          </p:nvPr>
        </p:nvSpPr>
        <p:spPr>
          <a:xfrm>
            <a:off x="2309813" y="2169441"/>
            <a:ext cx="9115474" cy="262674"/>
          </a:xfrm>
          <a:prstGeom prst="rect">
            <a:avLst/>
          </a:prstGeom>
        </p:spPr>
        <p:txBody>
          <a:bodyPr lIns="0" tIns="0" rIns="0" bIns="0"/>
          <a:lstStyle>
            <a:lvl1pPr marL="0" indent="0">
              <a:spcBef>
                <a:spcPts val="0"/>
              </a:spcBef>
              <a:buNone/>
              <a:defRPr sz="1200" b="1">
                <a:solidFill>
                  <a:schemeClr val="accent3"/>
                </a:solidFill>
              </a:defRPr>
            </a:lvl1pPr>
          </a:lstStyle>
          <a:p>
            <a:r>
              <a:rPr lang="en-CA" dirty="0"/>
              <a:t>Profile</a:t>
            </a:r>
          </a:p>
        </p:txBody>
      </p:sp>
      <p:sp>
        <p:nvSpPr>
          <p:cNvPr id="28" name="Text Placeholder 3">
            <a:extLst>
              <a:ext uri="{FF2B5EF4-FFF2-40B4-BE49-F238E27FC236}">
                <a16:creationId xmlns:a16="http://schemas.microsoft.com/office/drawing/2014/main" id="{2DF68F94-DB4D-3642-8310-76BAD8D95A68}"/>
              </a:ext>
            </a:extLst>
          </p:cNvPr>
          <p:cNvSpPr>
            <a:spLocks noGrp="1"/>
          </p:cNvSpPr>
          <p:nvPr>
            <p:ph type="body" sz="quarter" idx="22" hasCustomPrompt="1"/>
          </p:nvPr>
        </p:nvSpPr>
        <p:spPr>
          <a:xfrm>
            <a:off x="2309813" y="3545839"/>
            <a:ext cx="9115474" cy="262674"/>
          </a:xfrm>
          <a:prstGeom prst="rect">
            <a:avLst/>
          </a:prstGeom>
        </p:spPr>
        <p:txBody>
          <a:bodyPr lIns="0" tIns="0" rIns="0" bIns="0"/>
          <a:lstStyle>
            <a:lvl1pPr marL="0" indent="0">
              <a:spcBef>
                <a:spcPts val="0"/>
              </a:spcBef>
              <a:buFont typeface="Arial" panose="020B0604020202020204" pitchFamily="34" charset="0"/>
              <a:buNone/>
              <a:defRPr sz="1200" b="1">
                <a:solidFill>
                  <a:schemeClr val="accent3"/>
                </a:solidFill>
              </a:defRPr>
            </a:lvl1pPr>
          </a:lstStyle>
          <a:p>
            <a:pPr indent="0">
              <a:buFont typeface="Arial" panose="020B0604020202020204" pitchFamily="34" charset="0"/>
              <a:buNone/>
            </a:pPr>
            <a:r>
              <a:rPr lang="en-CA" sz="1200" b="1" dirty="0">
                <a:solidFill>
                  <a:schemeClr val="accent3"/>
                </a:solidFill>
              </a:rPr>
              <a:t>CGI experience</a:t>
            </a:r>
          </a:p>
        </p:txBody>
      </p:sp>
      <p:sp>
        <p:nvSpPr>
          <p:cNvPr id="29" name="Text Placeholder 8">
            <a:extLst>
              <a:ext uri="{FF2B5EF4-FFF2-40B4-BE49-F238E27FC236}">
                <a16:creationId xmlns:a16="http://schemas.microsoft.com/office/drawing/2014/main" id="{EE8A863E-8FBF-724E-80FA-10640EBD0C4C}"/>
              </a:ext>
            </a:extLst>
          </p:cNvPr>
          <p:cNvSpPr>
            <a:spLocks noGrp="1"/>
          </p:cNvSpPr>
          <p:nvPr>
            <p:ph type="body" sz="quarter" idx="19" hasCustomPrompt="1"/>
          </p:nvPr>
        </p:nvSpPr>
        <p:spPr>
          <a:xfrm>
            <a:off x="2316163" y="2364654"/>
            <a:ext cx="9109075" cy="903855"/>
          </a:xfrm>
          <a:prstGeom prst="rect">
            <a:avLst/>
          </a:prstGeom>
        </p:spPr>
        <p:txBody>
          <a:bodyPr lIns="0" tIns="0" rIns="0" bIns="0"/>
          <a:lstStyle>
            <a:lvl1pPr marL="0" indent="-102625">
              <a:lnSpc>
                <a:spcPct val="150000"/>
              </a:lnSpc>
              <a:spcBef>
                <a:spcPts val="0"/>
              </a:spcBef>
              <a:buFont typeface="Arial" panose="020B0604020202020204" pitchFamily="34" charset="0"/>
              <a:buNone/>
              <a:tabLst/>
              <a:defRPr sz="900" b="0">
                <a:solidFill>
                  <a:schemeClr val="tx1"/>
                </a:solidFill>
              </a:defRPr>
            </a:lvl1pPr>
          </a:lstStyle>
          <a:p>
            <a:pPr lvl="0"/>
            <a:r>
              <a:rPr lang="en-CA" dirty="0"/>
              <a:t>Text</a:t>
            </a:r>
          </a:p>
        </p:txBody>
      </p:sp>
      <p:sp>
        <p:nvSpPr>
          <p:cNvPr id="30" name="Text Placeholder 8">
            <a:extLst>
              <a:ext uri="{FF2B5EF4-FFF2-40B4-BE49-F238E27FC236}">
                <a16:creationId xmlns:a16="http://schemas.microsoft.com/office/drawing/2014/main" id="{D72408D2-5287-F14F-85A3-5EEFBBA9471E}"/>
              </a:ext>
            </a:extLst>
          </p:cNvPr>
          <p:cNvSpPr>
            <a:spLocks noGrp="1"/>
          </p:cNvSpPr>
          <p:nvPr>
            <p:ph type="body" sz="quarter" idx="21" hasCustomPrompt="1"/>
          </p:nvPr>
        </p:nvSpPr>
        <p:spPr>
          <a:xfrm>
            <a:off x="2316163" y="3752482"/>
            <a:ext cx="9109075" cy="2168258"/>
          </a:xfrm>
          <a:prstGeom prst="rect">
            <a:avLst/>
          </a:prstGeom>
        </p:spPr>
        <p:txBody>
          <a:bodyPr lIns="0" tIns="0" rIns="0" bIns="0" numCol="2" spcCol="180000"/>
          <a:lstStyle>
            <a:lvl1pPr marL="0" indent="-104400">
              <a:lnSpc>
                <a:spcPct val="150000"/>
              </a:lnSpc>
              <a:spcBef>
                <a:spcPts val="0"/>
              </a:spcBef>
              <a:buFont typeface="Arial" panose="020B0604020202020204" pitchFamily="34" charset="0"/>
              <a:buChar char="•"/>
              <a:tabLst/>
              <a:defRPr sz="900" b="0">
                <a:solidFill>
                  <a:schemeClr val="tx1"/>
                </a:solidFill>
              </a:defRPr>
            </a:lvl1pPr>
          </a:lstStyle>
          <a:p>
            <a:pPr lvl="0"/>
            <a:r>
              <a:rPr lang="en-CA" dirty="0"/>
              <a:t>Text</a:t>
            </a:r>
          </a:p>
        </p:txBody>
      </p:sp>
      <p:sp>
        <p:nvSpPr>
          <p:cNvPr id="31" name="TextBox 30">
            <a:extLst>
              <a:ext uri="{FF2B5EF4-FFF2-40B4-BE49-F238E27FC236}">
                <a16:creationId xmlns:a16="http://schemas.microsoft.com/office/drawing/2014/main" id="{DE4FEFE0-9196-B245-B2EE-BE76B7D8F618}"/>
              </a:ext>
            </a:extLst>
          </p:cNvPr>
          <p:cNvSpPr txBox="1"/>
          <p:nvPr userDrawn="1"/>
        </p:nvSpPr>
        <p:spPr>
          <a:xfrm>
            <a:off x="3313355" y="4367605"/>
            <a:ext cx="0" cy="0"/>
          </a:xfrm>
          <a:prstGeom prst="rect">
            <a:avLst/>
          </a:prstGeom>
        </p:spPr>
        <p:txBody>
          <a:bodyPr vert="horz" wrap="none" lIns="0" tIns="0" rIns="0" bIns="0" rtlCol="0" anchor="t" anchorCtr="0">
            <a:normAutofit fontScale="25000" lnSpcReduction="20000"/>
          </a:bodyPr>
          <a:lstStyle/>
          <a:p>
            <a:pPr algn="l"/>
            <a:endParaRPr lang="en-CA" dirty="0"/>
          </a:p>
        </p:txBody>
      </p:sp>
      <p:sp>
        <p:nvSpPr>
          <p:cNvPr id="32" name="Text Placeholder 3">
            <a:extLst>
              <a:ext uri="{FF2B5EF4-FFF2-40B4-BE49-F238E27FC236}">
                <a16:creationId xmlns:a16="http://schemas.microsoft.com/office/drawing/2014/main" id="{DF5D046D-73EB-384F-A89F-8A70D1083E14}"/>
              </a:ext>
            </a:extLst>
          </p:cNvPr>
          <p:cNvSpPr>
            <a:spLocks noGrp="1"/>
          </p:cNvSpPr>
          <p:nvPr>
            <p:ph type="body" sz="quarter" idx="23" hasCustomPrompt="1"/>
          </p:nvPr>
        </p:nvSpPr>
        <p:spPr>
          <a:xfrm>
            <a:off x="767408" y="2169441"/>
            <a:ext cx="1251464" cy="198855"/>
          </a:xfrm>
          <a:prstGeom prst="rect">
            <a:avLst/>
          </a:prstGeom>
        </p:spPr>
        <p:txBody>
          <a:bodyPr lIns="0" tIns="0" rIns="0" bIns="0"/>
          <a:lstStyle>
            <a:lvl1pPr marL="0" indent="0">
              <a:spcBef>
                <a:spcPts val="0"/>
              </a:spcBef>
              <a:buNone/>
              <a:defRPr sz="1200" b="1">
                <a:solidFill>
                  <a:schemeClr val="accent3"/>
                </a:solidFill>
              </a:defRPr>
            </a:lvl1pPr>
          </a:lstStyle>
          <a:p>
            <a:r>
              <a:rPr lang="en-CA" sz="1200" b="1" dirty="0">
                <a:solidFill>
                  <a:schemeClr val="accent3"/>
                </a:solidFill>
              </a:rPr>
              <a:t>Industries</a:t>
            </a:r>
            <a:endParaRPr lang="en-CA" dirty="0"/>
          </a:p>
        </p:txBody>
      </p:sp>
      <p:sp>
        <p:nvSpPr>
          <p:cNvPr id="33" name="Text Placeholder 8">
            <a:extLst>
              <a:ext uri="{FF2B5EF4-FFF2-40B4-BE49-F238E27FC236}">
                <a16:creationId xmlns:a16="http://schemas.microsoft.com/office/drawing/2014/main" id="{0E6E6EE5-3E45-724C-B03C-6AF0B9F54EB7}"/>
              </a:ext>
            </a:extLst>
          </p:cNvPr>
          <p:cNvSpPr>
            <a:spLocks noGrp="1"/>
          </p:cNvSpPr>
          <p:nvPr>
            <p:ph type="body" sz="quarter" idx="17" hasCustomPrompt="1"/>
          </p:nvPr>
        </p:nvSpPr>
        <p:spPr>
          <a:xfrm>
            <a:off x="767409" y="2404153"/>
            <a:ext cx="1247372" cy="3534733"/>
          </a:xfrm>
          <a:prstGeom prst="rect">
            <a:avLst/>
          </a:prstGeom>
        </p:spPr>
        <p:txBody>
          <a:bodyPr lIns="0" tIns="0" rIns="0" bIns="0"/>
          <a:lstStyle>
            <a:lvl1pPr marL="0">
              <a:lnSpc>
                <a:spcPct val="100000"/>
              </a:lnSpc>
              <a:spcBef>
                <a:spcPts val="0"/>
              </a:spcBef>
              <a:spcAft>
                <a:spcPts val="600"/>
              </a:spcAft>
              <a:buNone/>
              <a:defRPr sz="900" b="0">
                <a:solidFill>
                  <a:schemeClr val="tx1"/>
                </a:solidFill>
              </a:defRPr>
            </a:lvl1pPr>
          </a:lstStyle>
          <a:p>
            <a:pPr lvl="0"/>
            <a:r>
              <a:rPr lang="en-CA" dirty="0"/>
              <a:t>Text</a:t>
            </a:r>
          </a:p>
        </p:txBody>
      </p:sp>
      <p:sp>
        <p:nvSpPr>
          <p:cNvPr id="17"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74986800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CV / Resume 2">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3416D0CC-045F-594D-BDF5-1FCC074C465E}"/>
              </a:ext>
            </a:extLst>
          </p:cNvPr>
          <p:cNvSpPr>
            <a:spLocks noGrp="1"/>
          </p:cNvSpPr>
          <p:nvPr>
            <p:ph type="sldNum" sz="quarter" idx="10"/>
          </p:nvPr>
        </p:nvSpPr>
        <p:spPr>
          <a:xfrm>
            <a:off x="11163034" y="6264308"/>
            <a:ext cx="261660" cy="169200"/>
          </a:xfrm>
        </p:spPr>
        <p:txBody>
          <a:bodyPr/>
          <a:lstStyle/>
          <a:p>
            <a:fld id="{525A3C56-E491-49B2-93F3-63532DF516BC}" type="slidenum">
              <a:rPr lang="en-CA" smtClean="0"/>
              <a:pPr/>
              <a:t>‹#›</a:t>
            </a:fld>
            <a:endParaRPr lang="en-CA" dirty="0"/>
          </a:p>
        </p:txBody>
      </p:sp>
      <p:sp>
        <p:nvSpPr>
          <p:cNvPr id="5" name="Text Placeholder 8">
            <a:extLst>
              <a:ext uri="{FF2B5EF4-FFF2-40B4-BE49-F238E27FC236}">
                <a16:creationId xmlns:a16="http://schemas.microsoft.com/office/drawing/2014/main" id="{F46B3183-779A-BF46-9670-39F1C2BBFC2C}"/>
              </a:ext>
            </a:extLst>
          </p:cNvPr>
          <p:cNvSpPr>
            <a:spLocks noGrp="1"/>
          </p:cNvSpPr>
          <p:nvPr>
            <p:ph type="body" sz="quarter" idx="17" hasCustomPrompt="1"/>
          </p:nvPr>
        </p:nvSpPr>
        <p:spPr>
          <a:xfrm>
            <a:off x="767409" y="1277007"/>
            <a:ext cx="1247372" cy="4815817"/>
          </a:xfrm>
          <a:prstGeom prst="rect">
            <a:avLst/>
          </a:prstGeom>
        </p:spPr>
        <p:txBody>
          <a:bodyPr lIns="0" tIns="0" rIns="0" bIns="0"/>
          <a:lstStyle>
            <a:lvl1pPr marL="0" indent="0">
              <a:lnSpc>
                <a:spcPct val="100000"/>
              </a:lnSpc>
              <a:spcBef>
                <a:spcPts val="0"/>
              </a:spcBef>
              <a:spcAft>
                <a:spcPts val="600"/>
              </a:spcAft>
              <a:buNone/>
              <a:defRPr sz="900" b="0">
                <a:solidFill>
                  <a:schemeClr val="tx1"/>
                </a:solidFill>
              </a:defRPr>
            </a:lvl1pPr>
          </a:lstStyle>
          <a:p>
            <a:pPr lvl="0"/>
            <a:r>
              <a:rPr lang="en-CA" dirty="0"/>
              <a:t>Text</a:t>
            </a:r>
          </a:p>
        </p:txBody>
      </p:sp>
      <p:sp>
        <p:nvSpPr>
          <p:cNvPr id="6" name="Text Placeholder 3">
            <a:extLst>
              <a:ext uri="{FF2B5EF4-FFF2-40B4-BE49-F238E27FC236}">
                <a16:creationId xmlns:a16="http://schemas.microsoft.com/office/drawing/2014/main" id="{3BE3F43F-50C4-B445-8B73-F30ED8B309BA}"/>
              </a:ext>
            </a:extLst>
          </p:cNvPr>
          <p:cNvSpPr>
            <a:spLocks noGrp="1"/>
          </p:cNvSpPr>
          <p:nvPr>
            <p:ph type="body" sz="quarter" idx="22" hasCustomPrompt="1"/>
          </p:nvPr>
        </p:nvSpPr>
        <p:spPr>
          <a:xfrm>
            <a:off x="2309813" y="811322"/>
            <a:ext cx="9115474" cy="204678"/>
          </a:xfrm>
          <a:prstGeom prst="rect">
            <a:avLst/>
          </a:prstGeom>
        </p:spPr>
        <p:txBody>
          <a:bodyPr lIns="0" tIns="0" rIns="0" bIns="0"/>
          <a:lstStyle>
            <a:lvl1pPr marL="0" indent="0">
              <a:spcBef>
                <a:spcPts val="0"/>
              </a:spcBef>
              <a:buFont typeface="Arial" panose="020B0604020202020204" pitchFamily="34" charset="0"/>
              <a:buNone/>
              <a:defRPr sz="1200" b="1">
                <a:solidFill>
                  <a:schemeClr val="accent3"/>
                </a:solidFill>
              </a:defRPr>
            </a:lvl1pPr>
          </a:lstStyle>
          <a:p>
            <a:pPr marL="0" indent="0">
              <a:buNone/>
            </a:pPr>
            <a:r>
              <a:rPr lang="en-CA" sz="1200" b="1" dirty="0">
                <a:solidFill>
                  <a:schemeClr val="accent3"/>
                </a:solidFill>
              </a:rPr>
              <a:t>Other experiences</a:t>
            </a:r>
          </a:p>
        </p:txBody>
      </p:sp>
      <p:sp>
        <p:nvSpPr>
          <p:cNvPr id="7" name="Text Placeholder 8">
            <a:extLst>
              <a:ext uri="{FF2B5EF4-FFF2-40B4-BE49-F238E27FC236}">
                <a16:creationId xmlns:a16="http://schemas.microsoft.com/office/drawing/2014/main" id="{443A9262-8BA3-8E41-B4B0-F6F4BDF9F58B}"/>
              </a:ext>
            </a:extLst>
          </p:cNvPr>
          <p:cNvSpPr>
            <a:spLocks noGrp="1"/>
          </p:cNvSpPr>
          <p:nvPr>
            <p:ph type="body" sz="quarter" idx="19" hasCustomPrompt="1"/>
          </p:nvPr>
        </p:nvSpPr>
        <p:spPr>
          <a:xfrm>
            <a:off x="2316162" y="1023815"/>
            <a:ext cx="9109075" cy="5069009"/>
          </a:xfrm>
          <a:prstGeom prst="rect">
            <a:avLst/>
          </a:prstGeom>
        </p:spPr>
        <p:txBody>
          <a:bodyPr lIns="0" tIns="0" rIns="0" bIns="0"/>
          <a:lstStyle>
            <a:lvl1pPr marL="0" indent="-104400">
              <a:lnSpc>
                <a:spcPct val="150000"/>
              </a:lnSpc>
              <a:spcBef>
                <a:spcPts val="0"/>
              </a:spcBef>
              <a:buFont typeface="Arial" panose="020B0604020202020204" pitchFamily="34" charset="0"/>
              <a:buChar char="•"/>
              <a:tabLst/>
              <a:defRPr sz="900" b="0">
                <a:solidFill>
                  <a:schemeClr val="tx1"/>
                </a:solidFill>
              </a:defRPr>
            </a:lvl1pPr>
          </a:lstStyle>
          <a:p>
            <a:pPr lvl="0"/>
            <a:r>
              <a:rPr lang="en-CA" dirty="0"/>
              <a:t>Text</a:t>
            </a:r>
          </a:p>
        </p:txBody>
      </p:sp>
      <p:sp>
        <p:nvSpPr>
          <p:cNvPr id="8" name="Text Placeholder 3">
            <a:extLst>
              <a:ext uri="{FF2B5EF4-FFF2-40B4-BE49-F238E27FC236}">
                <a16:creationId xmlns:a16="http://schemas.microsoft.com/office/drawing/2014/main" id="{5A1D13C4-22F3-204D-8372-F7A9579F711E}"/>
              </a:ext>
            </a:extLst>
          </p:cNvPr>
          <p:cNvSpPr>
            <a:spLocks noGrp="1"/>
          </p:cNvSpPr>
          <p:nvPr>
            <p:ph type="body" sz="quarter" idx="23" hasCustomPrompt="1"/>
          </p:nvPr>
        </p:nvSpPr>
        <p:spPr>
          <a:xfrm>
            <a:off x="767408" y="809249"/>
            <a:ext cx="1251464" cy="262674"/>
          </a:xfrm>
          <a:prstGeom prst="rect">
            <a:avLst/>
          </a:prstGeom>
        </p:spPr>
        <p:txBody>
          <a:bodyPr lIns="0" tIns="0" rIns="0" bIns="0"/>
          <a:lstStyle>
            <a:lvl1pPr marL="0" indent="0">
              <a:spcBef>
                <a:spcPts val="0"/>
              </a:spcBef>
              <a:buNone/>
              <a:defRPr sz="1200" b="1">
                <a:solidFill>
                  <a:schemeClr val="accent3"/>
                </a:solidFill>
              </a:defRPr>
            </a:lvl1pPr>
          </a:lstStyle>
          <a:p>
            <a:r>
              <a:rPr lang="en-CA" sz="1200" b="1" dirty="0">
                <a:solidFill>
                  <a:schemeClr val="accent3"/>
                </a:solidFill>
              </a:rPr>
              <a:t>Tools &amp; </a:t>
            </a:r>
            <a:br>
              <a:rPr lang="en-CA" sz="1200" b="1" dirty="0">
                <a:solidFill>
                  <a:schemeClr val="accent3"/>
                </a:solidFill>
              </a:rPr>
            </a:br>
            <a:r>
              <a:rPr lang="en-CA" sz="1200" b="1" dirty="0">
                <a:solidFill>
                  <a:schemeClr val="accent3"/>
                </a:solidFill>
              </a:rPr>
              <a:t>software</a:t>
            </a:r>
          </a:p>
        </p:txBody>
      </p:sp>
    </p:spTree>
    <p:extLst>
      <p:ext uri="{BB962C8B-B14F-4D97-AF65-F5344CB8AC3E}">
        <p14:creationId xmlns:p14="http://schemas.microsoft.com/office/powerpoint/2010/main" val="384473897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246303941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296722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Account Plan">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43689" y="469900"/>
            <a:ext cx="9999662" cy="330200"/>
          </a:xfrm>
          <a:prstGeom prst="rect">
            <a:avLst/>
          </a:prstGeom>
        </p:spPr>
        <p:txBody>
          <a:bodyPr vert="horz" lIns="0" tIns="0" rIns="0" bIns="0" rtlCol="0" anchor="ctr" anchorCtr="0">
            <a:noAutofit/>
          </a:bodyPr>
          <a:lstStyle>
            <a:lvl1pPr>
              <a:defRPr sz="2800" baseline="0">
                <a:solidFill>
                  <a:schemeClr val="tx2"/>
                </a:solidFill>
              </a:defRPr>
            </a:lvl1pPr>
          </a:lstStyle>
          <a:p>
            <a:r>
              <a:rPr lang="en-US" noProof="0"/>
              <a:t>Click to edit title</a:t>
            </a:r>
          </a:p>
        </p:txBody>
      </p:sp>
      <p:sp>
        <p:nvSpPr>
          <p:cNvPr id="5"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a:p>
        </p:txBody>
      </p:sp>
      <p:sp>
        <p:nvSpPr>
          <p:cNvPr id="2" name="Footer Placeholder 1">
            <a:extLst>
              <a:ext uri="{FF2B5EF4-FFF2-40B4-BE49-F238E27FC236}">
                <a16:creationId xmlns:a16="http://schemas.microsoft.com/office/drawing/2014/main" id="{DA58F44C-9B8B-43CF-AF86-BF1D7B8D115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8811738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800404"/>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65590084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Tree>
    <p:extLst>
      <p:ext uri="{BB962C8B-B14F-4D97-AF65-F5344CB8AC3E}">
        <p14:creationId xmlns:p14="http://schemas.microsoft.com/office/powerpoint/2010/main" val="45191704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 typeface="Arial" panose="020B0604020202020204" pitchFamily="34" charset="0"/>
              <a:buNone/>
            </a:pPr>
            <a:endParaRPr lang="en-CA" dirty="0"/>
          </a:p>
        </p:txBody>
      </p:sp>
    </p:spTree>
    <p:extLst>
      <p:ext uri="{BB962C8B-B14F-4D97-AF65-F5344CB8AC3E}">
        <p14:creationId xmlns:p14="http://schemas.microsoft.com/office/powerpoint/2010/main" val="83732769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74988695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dirty="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58858573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dirty="0"/>
              <a:t>Click to add text</a:t>
            </a:r>
            <a:endParaRPr lang="en-US" dirty="0"/>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3FA5BEA3-FBAD-324A-A722-33A5B9C7B06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53058288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D8B5A1A-FC46-2349-BBB1-B939578EEBC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7098906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9" name="Slide Number Placeholder 5">
            <a:extLst>
              <a:ext uri="{FF2B5EF4-FFF2-40B4-BE49-F238E27FC236}">
                <a16:creationId xmlns:a16="http://schemas.microsoft.com/office/drawing/2014/main" id="{19E90BF8-A5EC-F044-B182-531F647CE68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8621208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5173D1E9-C3A6-5C42-AC76-11711669ACC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16726836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dirty="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7" name="Slide Number Placeholder 5">
            <a:extLst>
              <a:ext uri="{FF2B5EF4-FFF2-40B4-BE49-F238E27FC236}">
                <a16:creationId xmlns:a16="http://schemas.microsoft.com/office/drawing/2014/main" id="{470662E6-3FE4-A34A-B7BF-633F17691C6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E61AAB56-5C60-234D-ACF5-C538156D1F50}"/>
              </a:ext>
            </a:extLst>
          </p:cNvPr>
          <p:cNvSpPr txBox="1"/>
          <p:nvPr userDrawn="1"/>
        </p:nvSpPr>
        <p:spPr>
          <a:xfrm>
            <a:off x="2480310" y="94869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70446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2021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2695420241"/>
      </p:ext>
    </p:extLst>
  </p:cSld>
  <p:clrMapOvr>
    <a:masterClrMapping/>
  </p:clrMapOvr>
  <p:extLst>
    <p:ext uri="{DCECCB84-F9BA-43D5-87BE-67443E8EF086}">
      <p15:sldGuideLst xmlns:p15="http://schemas.microsoft.com/office/powerpoint/2012/main"/>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dirty="0"/>
              <a:t>Picture with Caption</a:t>
            </a:r>
          </a:p>
        </p:txBody>
      </p:sp>
      <p:sp>
        <p:nvSpPr>
          <p:cNvPr id="7" name="Slide Number Placeholder 5">
            <a:extLst>
              <a:ext uri="{FF2B5EF4-FFF2-40B4-BE49-F238E27FC236}">
                <a16:creationId xmlns:a16="http://schemas.microsoft.com/office/drawing/2014/main" id="{00831232-776B-724A-A622-0B2D2052FA7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466730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dirty="0">
                <a:cs typeface="Arial" pitchFamily="34" charset="0"/>
              </a:rPr>
              <a:t>Click on the Image icon to change with a new picture located on your computer</a:t>
            </a:r>
            <a:endParaRPr lang="fr-FR" dirty="0"/>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1834683"/>
      </p:ext>
    </p:extLst>
  </p:cSld>
  <p:clrMapOvr>
    <a:masterClrMapping/>
  </p:clrMapOvr>
  <p:extLst>
    <p:ext uri="{DCECCB84-F9BA-43D5-87BE-67443E8EF086}">
      <p15:sldGuideLst xmlns:p15="http://schemas.microsoft.com/office/powerpoint/2012/main"/>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66918645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dirty="0"/>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Four columns</a:t>
            </a:r>
          </a:p>
        </p:txBody>
      </p:sp>
      <p:sp>
        <p:nvSpPr>
          <p:cNvPr id="16" name="Slide Number Placeholder 5">
            <a:extLst>
              <a:ext uri="{FF2B5EF4-FFF2-40B4-BE49-F238E27FC236}">
                <a16:creationId xmlns:a16="http://schemas.microsoft.com/office/drawing/2014/main" id="{40F3EE84-E142-6541-8D93-B9456A6B3340}"/>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14461910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dirty="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ECAC11E-D167-EE4C-BF01-0C0C599D9F1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58040477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83769635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50559982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17434560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dirty="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tabLst/>
              <a:defRPr sz="2000" baseline="0">
                <a:solidFill>
                  <a:schemeClr val="tx1"/>
                </a:solidFill>
                <a:latin typeface="Arial" pitchFamily="34" charset="0"/>
              </a:defRPr>
            </a:lvl2pPr>
            <a:lvl3pPr marL="538163" indent="-358775">
              <a:spcBef>
                <a:spcPts val="600"/>
              </a:spcBef>
              <a:buClr>
                <a:schemeClr val="tx1"/>
              </a:buClr>
              <a:buSzPct val="100000"/>
              <a:buFont typeface="Calibri" panose="020F0502020204030204" pitchFamily="34" charset="0"/>
              <a:buChar char="–"/>
              <a:tabLst/>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tabLst/>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tabLst/>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3F43615-B088-4842-8DD2-BA05F0EBEB5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65578461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dirty="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7" name="Slide Number Placeholder 5">
            <a:extLst>
              <a:ext uri="{FF2B5EF4-FFF2-40B4-BE49-F238E27FC236}">
                <a16:creationId xmlns:a16="http://schemas.microsoft.com/office/drawing/2014/main" id="{21F4CA38-72C4-D142-8247-6221593D83D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2776807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ver pag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816080" cy="6858000"/>
          </a:xfrm>
          <a:prstGeom prst="rect">
            <a:avLst/>
          </a:prstGeom>
        </p:spPr>
        <p:txBody>
          <a:bodyPr anchor="ctr" anchorCtr="0"/>
          <a:lstStyle>
            <a:lvl1pPr marL="0" indent="0" algn="ctr">
              <a:buNone/>
              <a:defRPr sz="1800"/>
            </a:lvl1pPr>
          </a:lstStyle>
          <a:p>
            <a:endParaRPr lang="en-GB" dirty="0"/>
          </a:p>
        </p:txBody>
      </p:sp>
      <p:sp>
        <p:nvSpPr>
          <p:cNvPr id="2" name="Title 1"/>
          <p:cNvSpPr>
            <a:spLocks noGrp="1"/>
          </p:cNvSpPr>
          <p:nvPr userDrawn="1">
            <p:ph type="ctrTitle"/>
          </p:nvPr>
        </p:nvSpPr>
        <p:spPr bwMode="gray">
          <a:xfrm>
            <a:off x="7464424" y="1925468"/>
            <a:ext cx="4104183" cy="2448000"/>
          </a:xfrm>
        </p:spPr>
        <p:txBody>
          <a:bodyPr wrap="square" lIns="0" tIns="0" rIns="0" bIns="0" anchor="t" anchorCtr="0">
            <a:normAutofit/>
          </a:bodyPr>
          <a:lstStyle>
            <a:lvl1pPr algn="l">
              <a:defRPr sz="4000" b="0" baseline="0">
                <a:solidFill>
                  <a:schemeClr val="tx1"/>
                </a:solidFill>
                <a:latin typeface="+mj-lt"/>
              </a:defRPr>
            </a:lvl1pPr>
          </a:lstStyle>
          <a:p>
            <a:r>
              <a:rPr lang="en-US" noProof="0" dirty="0"/>
              <a:t>Click to edit Master title style</a:t>
            </a:r>
          </a:p>
        </p:txBody>
      </p:sp>
      <p:sp>
        <p:nvSpPr>
          <p:cNvPr id="3" name="Subtitle 2"/>
          <p:cNvSpPr>
            <a:spLocks noGrp="1"/>
          </p:cNvSpPr>
          <p:nvPr>
            <p:ph type="subTitle" idx="1"/>
          </p:nvPr>
        </p:nvSpPr>
        <p:spPr>
          <a:xfrm>
            <a:off x="7464424" y="4797152"/>
            <a:ext cx="4104183" cy="1585648"/>
          </a:xfrm>
          <a:prstGeom prst="rect">
            <a:avLst/>
          </a:prstGeom>
        </p:spPr>
        <p:txBody>
          <a:bodyPr lIns="0" tIns="0" rIns="0" bIns="0" anchor="b" anchorCtr="0">
            <a:normAutofit/>
          </a:bodyPr>
          <a:lstStyle>
            <a:lvl1pPr marL="0" indent="0" algn="l">
              <a:spcBef>
                <a:spcPts val="0"/>
              </a:spcBef>
              <a:buNone/>
              <a:defRPr lang="en-GB" sz="2000" b="1" kern="1200" noProof="0" dirty="0">
                <a:solidFill>
                  <a:schemeClr val="tx1"/>
                </a:solidFill>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4152" y="478800"/>
            <a:ext cx="1376300" cy="640800"/>
          </a:xfrm>
          <a:prstGeom prst="rect">
            <a:avLst/>
          </a:prstGeom>
        </p:spPr>
      </p:pic>
    </p:spTree>
    <p:extLst>
      <p:ext uri="{BB962C8B-B14F-4D97-AF65-F5344CB8AC3E}">
        <p14:creationId xmlns:p14="http://schemas.microsoft.com/office/powerpoint/2010/main" val="42639398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432">
          <p15:clr>
            <a:srgbClr val="FBAE40"/>
          </p15:clr>
        </p15:guide>
        <p15:guide id="2" orient="horz" pos="232">
          <p15:clr>
            <a:srgbClr val="FBAE40"/>
          </p15:clr>
        </p15:guide>
        <p15:guide id="3" pos="7446">
          <p15:clr>
            <a:srgbClr val="FBAE40"/>
          </p15:clr>
        </p15:guide>
        <p15:guide id="4" orient="horz" pos="4247">
          <p15:clr>
            <a:srgbClr val="FBAE40"/>
          </p15:clr>
        </p15:guide>
        <p15:guide id="5" pos="4702">
          <p15:clr>
            <a:srgbClr val="FBAE4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dirty="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05016701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dirty="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Slide Number Placeholder 5">
            <a:extLst>
              <a:ext uri="{FF2B5EF4-FFF2-40B4-BE49-F238E27FC236}">
                <a16:creationId xmlns:a16="http://schemas.microsoft.com/office/drawing/2014/main" id="{D08F3D4F-4489-1549-AF20-5B88DAC9654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5893200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8E84C-B364-DA4D-B480-E2F8D7309D87}"/>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dirty="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anose="020B060402020202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91169277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BF8C6-FF3A-E946-B3D5-6C27E5F99464}"/>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dirty="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a:extLst>
              <a:ext uri="{FF2B5EF4-FFF2-40B4-BE49-F238E27FC236}">
                <a16:creationId xmlns:a16="http://schemas.microsoft.com/office/drawing/2014/main" id="{8B6F1C2D-EAC0-104E-91F8-B5ECA6A6754C}"/>
              </a:ext>
            </a:extLst>
          </p:cNvPr>
          <p:cNvCxnSpPr>
            <a:cxnSpLocks/>
          </p:cNvCxnSpPr>
          <p:nvPr userDrawn="1"/>
        </p:nvCxnSpPr>
        <p:spPr bwMode="gray">
          <a:xfrm>
            <a:off x="4585990" y="1543377"/>
            <a:ext cx="0" cy="3977818"/>
          </a:xfrm>
          <a:prstGeom prst="line">
            <a:avLst/>
          </a:prstGeom>
          <a:noFill/>
          <a:ln w="19050">
            <a:solidFill>
              <a:schemeClr val="accent6"/>
            </a:solidFill>
            <a:round/>
            <a:headEnd/>
            <a:tailEnd/>
          </a:ln>
          <a:effectLst/>
        </p:spPr>
      </p:cxnSp>
      <p:cxnSp>
        <p:nvCxnSpPr>
          <p:cNvPr id="7" name="Straight Connector 6">
            <a:extLst>
              <a:ext uri="{FF2B5EF4-FFF2-40B4-BE49-F238E27FC236}">
                <a16:creationId xmlns:a16="http://schemas.microsoft.com/office/drawing/2014/main" id="{D3A4403B-4A6F-6C49-BB6C-AB5D0E54358A}"/>
              </a:ext>
            </a:extLst>
          </p:cNvPr>
          <p:cNvCxnSpPr>
            <a:cxnSpLocks/>
          </p:cNvCxnSpPr>
          <p:nvPr userDrawn="1"/>
        </p:nvCxnSpPr>
        <p:spPr bwMode="gray">
          <a:xfrm>
            <a:off x="8401050" y="1543377"/>
            <a:ext cx="0" cy="3977818"/>
          </a:xfrm>
          <a:prstGeom prst="line">
            <a:avLst/>
          </a:prstGeom>
          <a:noFill/>
          <a:ln w="19050">
            <a:solidFill>
              <a:schemeClr val="accent6"/>
            </a:solidFill>
            <a:round/>
            <a:headEnd/>
            <a:tailE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a:cxnSpLocks/>
          </p:cNvCxnSpPr>
          <p:nvPr userDrawn="1"/>
        </p:nvCxnSpPr>
        <p:spPr bwMode="gray">
          <a:xfrm>
            <a:off x="770515" y="1543377"/>
            <a:ext cx="0" cy="3977818"/>
          </a:xfrm>
          <a:prstGeom prst="line">
            <a:avLst/>
          </a:prstGeom>
          <a:noFill/>
          <a:ln w="19050">
            <a:solidFill>
              <a:schemeClr val="accent6"/>
            </a:solidFill>
            <a:round/>
            <a:headEnd/>
            <a:tailE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a:off x="5320145" y="1025236"/>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249715004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760278" y="615621"/>
            <a:ext cx="4573587" cy="2494717"/>
          </a:xfrm>
          <a:prstGeom prst="rect">
            <a:avLst/>
          </a:prstGeom>
        </p:spPr>
        <p:txBody>
          <a:bodyPr vert="horz" lIns="0" tIns="0" rIns="0" bIns="0" rtlCol="0" anchor="t" anchorCtr="0">
            <a:noAutofit/>
          </a:bodyPr>
          <a:lstStyle>
            <a:lvl1pPr>
              <a:defRPr sz="4800"/>
            </a:lvl1p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573587" cy="2663825"/>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5665234"/>
      </p:ext>
    </p:extLst>
  </p:cSld>
  <p:clrMapOvr>
    <a:masterClrMapping/>
  </p:clrMapOvr>
  <p:extLst>
    <p:ext uri="{DCECCB84-F9BA-43D5-87BE-67443E8EF086}">
      <p15:sldGuideLst xmlns:p15="http://schemas.microsoft.com/office/powerpoint/2012/main"/>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Graphic device and big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ts val="0"/>
              </a:spcBef>
              <a:buNone/>
              <a:defRPr sz="6000">
                <a:solidFill>
                  <a:schemeClr val="tx1"/>
                </a:solidFill>
              </a:defRPr>
            </a:lvl1pPr>
          </a:lstStyle>
          <a:p>
            <a:pPr lvl="0"/>
            <a:r>
              <a:rPr lang="en-CA" dirty="0"/>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headEnd/>
            <a:tailEnd/>
          </a:ln>
          <a:effectLst/>
        </p:spPr>
        <p:txBody>
          <a:bodyPr wrap="square" lIns="0" tIns="0" rIns="0" bIns="0" rtlCol="0">
            <a:noAutofit/>
          </a:bodyPr>
          <a:lstStyle/>
          <a:p>
            <a:r>
              <a:rPr lang="en-CA" sz="1400" b="1" dirty="0">
                <a:cs typeface="Arial" pitchFamily="34" charset="0"/>
              </a:rPr>
              <a:t>cgi.com</a:t>
            </a:r>
          </a:p>
        </p:txBody>
      </p:sp>
      <p:pic>
        <p:nvPicPr>
          <p:cNvPr id="10" name="Image 9">
            <a:extLst>
              <a:ext uri="{FF2B5EF4-FFF2-40B4-BE49-F238E27FC236}">
                <a16:creationId xmlns:a16="http://schemas.microsoft.com/office/drawing/2014/main" id="{FC0ED5B5-57A3-3A44-859E-6AE0307FC7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6761" y="5078035"/>
            <a:ext cx="2175029" cy="1349324"/>
          </a:xfrm>
          <a:prstGeom prst="rect">
            <a:avLst/>
          </a:prstGeom>
        </p:spPr>
      </p:pic>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dirty="0">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ts val="0"/>
              </a:spcBef>
              <a:buNone/>
              <a:defRPr sz="1600"/>
            </a:lvl1pPr>
          </a:lstStyle>
          <a:p>
            <a:pPr lvl="0"/>
            <a:r>
              <a:rPr lang="en-US" noProof="0" dirty="0"/>
              <a:t>To get the latest company description, visit brand.cgi.com </a:t>
            </a:r>
          </a:p>
        </p:txBody>
      </p:sp>
      <p:pic>
        <p:nvPicPr>
          <p:cNvPr id="14" name="Picture 2" descr="https://brand.cgi.com/downloads/61d8a06802ebe/lg_Montreal_office_DSC02751_TALL_GDA.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34423" y="765175"/>
            <a:ext cx="3804194" cy="380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90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8417520" y="773869"/>
            <a:ext cx="3016411" cy="2999023"/>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474D8A0-16FB-2542-B1F3-7CA2D129151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dirty="0"/>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8166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endParaRPr lang="en-US" noProof="0" dirty="0"/>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Pct val="100000"/>
              <a:buFont typeface="Arial" pitchFamily="34" charset="0"/>
              <a:buNone/>
              <a:defRPr sz="1600">
                <a:solidFill>
                  <a:schemeClr val="tx1"/>
                </a:solidFill>
                <a:latin typeface="Arial" pitchFamily="34" charset="0"/>
              </a:defRPr>
            </a:lvl1pPr>
            <a:lvl2pPr marL="355600" indent="0">
              <a:spcBef>
                <a:spcPts val="500"/>
              </a:spcBef>
              <a:buClr>
                <a:srgbClr val="000000"/>
              </a:buClr>
              <a:buSzPct val="100000"/>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Pct val="100000"/>
              <a:buFont typeface="Arial" pitchFamily="34" charset="0"/>
              <a:buChar char="•"/>
              <a:defRPr sz="1400">
                <a:solidFill>
                  <a:schemeClr val="tx1"/>
                </a:solidFill>
                <a:latin typeface="Arial" pitchFamily="34" charset="0"/>
              </a:defRPr>
            </a:lvl3pPr>
            <a:lvl4pPr marL="811213" indent="-274638">
              <a:spcBef>
                <a:spcPts val="500"/>
              </a:spcBef>
              <a:buClr>
                <a:srgbClr val="000000"/>
              </a:buClr>
              <a:buSzPct val="100000"/>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Pct val="100000"/>
              <a:buFont typeface="Arial" pitchFamily="34" charset="0"/>
              <a:buNone/>
              <a:defRPr sz="1600">
                <a:solidFill>
                  <a:schemeClr val="tx1"/>
                </a:solidFill>
                <a:latin typeface="Arial" pitchFamily="34" charset="0"/>
              </a:defRPr>
            </a:lvl1pPr>
            <a:lvl2pPr marL="355600" indent="0">
              <a:spcBef>
                <a:spcPts val="500"/>
              </a:spcBef>
              <a:buClr>
                <a:schemeClr val="tx1"/>
              </a:buClr>
              <a:buSzPct val="10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Arial" pitchFamily="34" charset="0"/>
              <a:buChar char="•"/>
              <a:defRPr sz="14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Slide Number Placeholder 5">
            <a:extLst>
              <a:ext uri="{FF2B5EF4-FFF2-40B4-BE49-F238E27FC236}">
                <a16:creationId xmlns:a16="http://schemas.microsoft.com/office/drawing/2014/main" id="{7F0484C1-4630-D247-85B4-84AA33A128E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23256348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dirty="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8" name="Slide Number Placeholder 5">
            <a:extLst>
              <a:ext uri="{FF2B5EF4-FFF2-40B4-BE49-F238E27FC236}">
                <a16:creationId xmlns:a16="http://schemas.microsoft.com/office/drawing/2014/main" id="{4B92B566-061D-B145-9022-F401D638E73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19168814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666CAE6-9220-9D4A-A132-D9F6BA0AB493}"/>
              </a:ext>
            </a:extLst>
          </p:cNvPr>
          <p:cNvSpPr>
            <a:spLocks noGrp="1"/>
          </p:cNvSpPr>
          <p:nvPr>
            <p:ph type="title"/>
          </p:nvPr>
        </p:nvSpPr>
        <p:spPr>
          <a:xfrm>
            <a:off x="766763" y="3285360"/>
            <a:ext cx="4608512" cy="318452"/>
          </a:xfrm>
          <a:prstGeom prst="rect">
            <a:avLst/>
          </a:prstGeom>
        </p:spPr>
        <p:txBody>
          <a:bodyPr vert="horz" lIns="0" tIns="0" rIns="0" bIns="0" rtlCol="0" anchor="t" anchorCtr="0">
            <a:noAutofit/>
          </a:bodyPr>
          <a:lstStyle>
            <a:lvl1pPr>
              <a:defRPr sz="1800" b="1">
                <a:solidFill>
                  <a:schemeClr val="accent1"/>
                </a:solidFill>
              </a:defRPr>
            </a:lvl1pPr>
          </a:lstStyle>
          <a:p>
            <a:r>
              <a:rPr lang="en-US" noProof="0"/>
              <a:t>Click to edit Master title style</a:t>
            </a:r>
            <a:endParaRPr lang="en-US" noProof="0" dirty="0"/>
          </a:p>
        </p:txBody>
      </p:sp>
      <p:sp>
        <p:nvSpPr>
          <p:cNvPr id="5" name="Content Placeholder 20">
            <a:extLst>
              <a:ext uri="{FF2B5EF4-FFF2-40B4-BE49-F238E27FC236}">
                <a16:creationId xmlns:a16="http://schemas.microsoft.com/office/drawing/2014/main" id="{85E43662-3308-F34D-B441-CCB9F6406906}"/>
              </a:ext>
            </a:extLst>
          </p:cNvPr>
          <p:cNvSpPr>
            <a:spLocks noGrp="1"/>
          </p:cNvSpPr>
          <p:nvPr>
            <p:ph sz="quarter" idx="17"/>
          </p:nvPr>
        </p:nvSpPr>
        <p:spPr>
          <a:xfrm>
            <a:off x="766762" y="3861360"/>
            <a:ext cx="4608513" cy="2231465"/>
          </a:xfrm>
          <a:prstGeom prst="rect">
            <a:avLst/>
          </a:prstGeom>
        </p:spPr>
        <p:txBody>
          <a:bodyPr lIns="0" tIns="0" rIns="0" bIns="0">
            <a:noAutofit/>
          </a:bodyPr>
          <a:lstStyle>
            <a:lvl1pPr marL="0" indent="0">
              <a:lnSpc>
                <a:spcPct val="110000"/>
              </a:lnSpc>
              <a:spcBef>
                <a:spcPts val="500"/>
              </a:spcBef>
              <a:buClr>
                <a:schemeClr val="tx1"/>
              </a:buClr>
              <a:buSzPct val="110000"/>
              <a:buFont typeface="Arial" pitchFamily="34" charset="0"/>
              <a:buNone/>
              <a:defRPr sz="1200">
                <a:solidFill>
                  <a:schemeClr val="tx1"/>
                </a:solidFill>
                <a:latin typeface="Arial" pitchFamily="34" charset="0"/>
              </a:defRPr>
            </a:lvl1pPr>
            <a:lvl2pPr marL="263525" indent="-263525">
              <a:lnSpc>
                <a:spcPct val="110000"/>
              </a:lnSpc>
              <a:spcBef>
                <a:spcPts val="500"/>
              </a:spcBef>
              <a:buClr>
                <a:schemeClr val="tx1"/>
              </a:buClr>
              <a:buSzPct val="110000"/>
              <a:buFont typeface="Arial" pitchFamily="34" charset="0"/>
              <a:buChar char="•"/>
              <a:defRPr sz="1200" baseline="0">
                <a:solidFill>
                  <a:schemeClr val="tx1"/>
                </a:solidFill>
                <a:latin typeface="Arial" pitchFamily="34" charset="0"/>
              </a:defRPr>
            </a:lvl2pPr>
            <a:lvl3pPr marL="536575" indent="-273050">
              <a:lnSpc>
                <a:spcPct val="110000"/>
              </a:lnSpc>
              <a:spcBef>
                <a:spcPts val="500"/>
              </a:spcBef>
              <a:buClr>
                <a:schemeClr val="tx1"/>
              </a:buClr>
              <a:buSzPct val="100000"/>
              <a:buFont typeface="Calibri" panose="020F0502020204030204" pitchFamily="34" charset="0"/>
              <a:buChar char="–"/>
              <a:defRPr sz="1100">
                <a:solidFill>
                  <a:schemeClr val="tx1"/>
                </a:solidFill>
                <a:latin typeface="Arial" pitchFamily="34" charset="0"/>
              </a:defRPr>
            </a:lvl3pPr>
            <a:lvl4pPr marL="811213" indent="-274638">
              <a:lnSpc>
                <a:spcPct val="110000"/>
              </a:lnSpc>
              <a:spcBef>
                <a:spcPts val="500"/>
              </a:spcBef>
              <a:buClr>
                <a:schemeClr val="tx1"/>
              </a:buClr>
              <a:buSzPct val="110000"/>
              <a:buFont typeface="Wingdings" pitchFamily="2" charset="2"/>
              <a:buChar char="§"/>
              <a:defRPr sz="1100">
                <a:solidFill>
                  <a:schemeClr val="tx1"/>
                </a:solidFill>
                <a:latin typeface="Arial" pitchFamily="34" charset="0"/>
              </a:defRPr>
            </a:lvl4pPr>
            <a:lvl5pPr marL="1074738" indent="-263525">
              <a:lnSpc>
                <a:spcPct val="110000"/>
              </a:lnSpc>
              <a:spcBef>
                <a:spcPts val="500"/>
              </a:spcBef>
              <a:buClr>
                <a:schemeClr val="tx1"/>
              </a:buClr>
              <a:buSzPct val="11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84FAD9C8-1D99-D741-B6D4-76EE287E55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28116" y="5388430"/>
            <a:ext cx="1512888" cy="704395"/>
          </a:xfrm>
          <a:prstGeom prst="rect">
            <a:avLst/>
          </a:prstGeom>
        </p:spPr>
      </p:pic>
    </p:spTree>
    <p:extLst>
      <p:ext uri="{BB962C8B-B14F-4D97-AF65-F5344CB8AC3E}">
        <p14:creationId xmlns:p14="http://schemas.microsoft.com/office/powerpoint/2010/main" val="4055783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596900" y="404812"/>
            <a:ext cx="10971707" cy="936625"/>
          </a:xfrm>
          <a:prstGeom prst="rect">
            <a:avLst/>
          </a:prstGeom>
        </p:spPr>
        <p:txBody>
          <a:bodyPr vert="horz" lIns="0" tIns="0" rIns="0" bIns="0" rtlCol="0" anchor="t" anchorCtr="0">
            <a:normAutofit/>
          </a:bodyPr>
          <a:lstStyle/>
          <a:p>
            <a:r>
              <a:rPr lang="en-US" noProof="0" dirty="0"/>
              <a:t>Click to edit Master title style</a:t>
            </a:r>
          </a:p>
        </p:txBody>
      </p:sp>
      <p:sp>
        <p:nvSpPr>
          <p:cNvPr id="11" name="Content Placeholder 20"/>
          <p:cNvSpPr>
            <a:spLocks noGrp="1"/>
          </p:cNvSpPr>
          <p:nvPr>
            <p:ph sz="quarter" idx="17"/>
          </p:nvPr>
        </p:nvSpPr>
        <p:spPr>
          <a:xfrm>
            <a:off x="599019" y="1557338"/>
            <a:ext cx="10969094"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12"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3"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114689454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ct val="0"/>
              </a:spcAft>
              <a:buClrTx/>
              <a:buSzTx/>
              <a:buFont typeface="Arial" pitchFamily="34" charset="0"/>
              <a:buNone/>
              <a:defRPr sz="6500"/>
            </a:lvl1pPr>
          </a:lstStyle>
          <a:p>
            <a:pPr lvl="0"/>
            <a:r>
              <a:rPr lang="en-CA" noProof="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ct val="0"/>
              </a:spcAft>
              <a:buClrTx/>
              <a:buSzTx/>
              <a:buFont typeface="Arial" pitchFamily="34" charset="0"/>
              <a:buNone/>
              <a:defRPr sz="2200" b="0"/>
            </a:lvl1pPr>
          </a:lstStyle>
          <a:p>
            <a:pPr lvl="0"/>
            <a:r>
              <a:rPr lang="en-CA" noProof="0"/>
              <a:t>Name, role</a:t>
            </a:r>
            <a:br>
              <a:rPr lang="en-CA" noProof="0"/>
            </a:br>
            <a:r>
              <a:rPr lang="en-CA" noProof="0"/>
              <a:t>Date</a:t>
            </a:r>
          </a:p>
        </p:txBody>
      </p:sp>
      <p:pic>
        <p:nvPicPr>
          <p:cNvPr id="10" name="Image 9">
            <a:extLst>
              <a:ext uri="{FF2B5EF4-FFF2-40B4-BE49-F238E27FC236}">
                <a16:creationId xmlns:a16="http://schemas.microsoft.com/office/drawing/2014/main" id="{F651954F-2676-5244-99E5-686FBF8B3F1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2" name="Picture Placeholder 2"/>
          <p:cNvSpPr>
            <a:spLocks noGrp="1"/>
          </p:cNvSpPr>
          <p:nvPr>
            <p:ph type="pic" sz="quarter" idx="16"/>
          </p:nvPr>
        </p:nvSpPr>
        <p:spPr>
          <a:xfrm>
            <a:off x="6142038" y="777875"/>
            <a:ext cx="5308600" cy="5295900"/>
          </a:xfrm>
          <a:prstGeom prst="rect">
            <a:avLst/>
          </a:prstGeom>
        </p:spPr>
        <p:txBody>
          <a:bodyPr/>
          <a:lstStyle>
            <a:lvl1pPr marL="0" indent="0">
              <a:buNone/>
              <a:defRPr/>
            </a:lvl1pPr>
          </a:lstStyle>
          <a:p>
            <a:r>
              <a:rPr lang="en-US" noProof="0"/>
              <a:t>Click icon to add picture</a:t>
            </a:r>
            <a:endParaRPr lang="en-CA" noProof="0"/>
          </a:p>
        </p:txBody>
      </p:sp>
    </p:spTree>
    <p:extLst>
      <p:ext uri="{BB962C8B-B14F-4D97-AF65-F5344CB8AC3E}">
        <p14:creationId xmlns:p14="http://schemas.microsoft.com/office/powerpoint/2010/main" val="3385696366"/>
      </p:ext>
    </p:extLst>
  </p:cSld>
  <p:clrMapOvr>
    <a:masterClrMapping/>
  </p:clrMapOvr>
  <p:transition/>
  <p:extLst>
    <p:ext uri="{DCECCB84-F9BA-43D5-87BE-67443E8EF086}">
      <p15:sldGuideLst xmlns:p15="http://schemas.microsoft.com/office/powerpoint/2012/main">
        <p15:guide id="3" pos="7673">
          <p15:clr>
            <a:srgbClr val="5ACBF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Cover page - Graphic device A gradient">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ct val="0"/>
              </a:spcAft>
              <a:buClrTx/>
              <a:buSzTx/>
              <a:buFont typeface="Arial" pitchFamily="34" charset="0"/>
              <a:buNone/>
              <a:defRPr sz="6500"/>
            </a:lvl1pPr>
          </a:lstStyle>
          <a:p>
            <a:pPr lvl="0"/>
            <a:r>
              <a:rPr lang="en-CA" noProof="0"/>
              <a:t>Presentation title</a:t>
            </a:r>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ct val="0"/>
              </a:spcAft>
              <a:buClrTx/>
              <a:buSzTx/>
              <a:buFont typeface="Arial" pitchFamily="34" charset="0"/>
              <a:buNone/>
              <a:defRPr sz="2200" b="0"/>
            </a:lvl1pPr>
          </a:lstStyle>
          <a:p>
            <a:pPr lvl="0"/>
            <a:r>
              <a:rPr lang="en-CA" noProof="0"/>
              <a:t>Name, role</a:t>
            </a:r>
            <a:br>
              <a:rPr lang="en-CA" noProof="0"/>
            </a:br>
            <a:r>
              <a:rPr lang="en-CA" noProof="0"/>
              <a:t>Date</a:t>
            </a:r>
          </a:p>
        </p:txBody>
      </p:sp>
      <p:pic>
        <p:nvPicPr>
          <p:cNvPr id="9" name="Image 8">
            <a:extLst>
              <a:ext uri="{FF2B5EF4-FFF2-40B4-BE49-F238E27FC236}">
                <a16:creationId xmlns:a16="http://schemas.microsoft.com/office/drawing/2014/main" id="{B142EA7E-7671-1041-9B84-5BBD9C4FE6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0"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6127844" y="773451"/>
            <a:ext cx="5308296" cy="5308294"/>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gradFill>
          <a:ln w="9525" algn="ctr">
            <a:noFill/>
            <a:miter lim="800000"/>
          </a:ln>
          <a:effectLst/>
        </p:spPr>
        <p:txBody>
          <a:bodyPr lIns="63500" tIns="0" rIns="64800" bIns="0" rtlCol="0" anchor="ctr"/>
          <a:lstStyle/>
          <a:p>
            <a:pPr lvl="0" algn="ctr">
              <a:spcBef>
                <a:spcPct val="0"/>
              </a:spcBef>
              <a:buClrTx/>
              <a:buSzPct val="90000"/>
            </a:pPr>
            <a:endParaRPr lang="en-CA" sz="1600" b="1" noProof="0">
              <a:solidFill>
                <a:schemeClr val="bg1"/>
              </a:solidFill>
              <a:cs typeface="Arial" pitchFamily="34" charset="0"/>
            </a:endParaRPr>
          </a:p>
        </p:txBody>
      </p:sp>
    </p:spTree>
    <p:extLst>
      <p:ext uri="{BB962C8B-B14F-4D97-AF65-F5344CB8AC3E}">
        <p14:creationId xmlns:p14="http://schemas.microsoft.com/office/powerpoint/2010/main" val="3951234491"/>
      </p:ext>
    </p:extLst>
  </p:cSld>
  <p:clrMapOvr>
    <a:masterClrMapping/>
  </p:clrMapOvr>
  <p:transition/>
  <p:extLst>
    <p:ext uri="{DCECCB84-F9BA-43D5-87BE-67443E8EF086}">
      <p15:sldGuideLst xmlns:p15="http://schemas.microsoft.com/office/powerpoint/2012/main">
        <p15:guide id="3" pos="7673">
          <p15:clr>
            <a:srgbClr val="5ACBF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ln>
          <a:effectLst/>
        </p:spPr>
        <p:txBody>
          <a:bodyPr lIns="63500" tIns="0" rIns="64800" bIns="0" rtlCol="0" anchor="ctr"/>
          <a:lstStyle/>
          <a:p>
            <a:pPr lvl="0" algn="ctr">
              <a:spcBef>
                <a:spcPct val="0"/>
              </a:spcBef>
              <a:buClrTx/>
              <a:buSzPct val="90000"/>
            </a:pPr>
            <a:endParaRPr lang="en-CA" sz="1600" b="1">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ct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bg2"/>
                </a:solidFill>
                <a:latin typeface="+mn-lt"/>
                <a:ea typeface="+mn-ea"/>
                <a:cs typeface="Arial" pitchFamily="34" charset="0"/>
              </a:defRPr>
            </a:lvl1pPr>
          </a:lstStyle>
          <a:p>
            <a:fld id="{525A3C56-E491-49B2-93F3-63532DF516BC}" type="slidenum">
              <a:rPr lang="en-CA" smtClean="0"/>
              <a:t>‹#›</a:t>
            </a:fld>
            <a:endParaRPr lang="en-CA"/>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316373992"/>
      </p:ext>
    </p:extLst>
  </p:cSld>
  <p:clrMapOvr>
    <a:masterClrMapping/>
  </p:clrMapOvr>
  <p:transition/>
  <p:extLst>
    <p:ext uri="{DCECCB84-F9BA-43D5-87BE-67443E8EF086}">
      <p15:sldGuideLst xmlns:p15="http://schemas.microsoft.com/office/powerpoint/2012/main"/>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gradFill>
          <a:ln w="9525" algn="ctr">
            <a:noFill/>
            <a:miter lim="800000"/>
          </a:ln>
          <a:effectLst/>
        </p:spPr>
        <p:txBody>
          <a:bodyPr lIns="63500" tIns="0" rIns="64800" bIns="0" rtlCol="0" anchor="ctr">
            <a:noAutofit/>
          </a:bodyPr>
          <a:lstStyle/>
          <a:p>
            <a:pPr lvl="0" algn="ctr">
              <a:spcBef>
                <a:spcPct val="0"/>
              </a:spcBef>
              <a:buClrTx/>
              <a:buSzPct val="90000"/>
            </a:pPr>
            <a:endParaRPr lang="en-CA" sz="1600" b="1">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ct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bg2"/>
                </a:solidFill>
                <a:latin typeface="+mn-lt"/>
                <a:ea typeface="+mn-ea"/>
                <a:cs typeface="Arial" pitchFamily="34" charset="0"/>
              </a:defRPr>
            </a:lvl1pPr>
          </a:lstStyle>
          <a:p>
            <a:fld id="{525A3C56-E491-49B2-93F3-63532DF516BC}" type="slidenum">
              <a:rPr lang="en-CA" smtClean="0"/>
              <a:t>‹#›</a:t>
            </a:fld>
            <a:endParaRPr lang="en-CA"/>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738865276"/>
      </p:ext>
    </p:extLst>
  </p:cSld>
  <p:clrMapOvr>
    <a:masterClrMapping/>
  </p:clrMapOvr>
  <p:transition/>
  <p:extLst>
    <p:ext uri="{DCECCB84-F9BA-43D5-87BE-67443E8EF086}">
      <p15:sldGuideLst xmlns:p15="http://schemas.microsoft.com/office/powerpoint/2012/main"/>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gradFill>
          <a:ln w="9525" algn="ctr">
            <a:noFill/>
            <a:miter lim="800000"/>
          </a:ln>
          <a:effectLst/>
        </p:spPr>
        <p:txBody>
          <a:bodyPr lIns="63500" tIns="0" rIns="64800" bIns="0" rtlCol="0" anchor="ctr">
            <a:noAutofit/>
          </a:bodyPr>
          <a:lstStyle/>
          <a:p>
            <a:pPr lvl="0" algn="ctr">
              <a:spcBef>
                <a:spcPct val="0"/>
              </a:spcBef>
              <a:buClrTx/>
              <a:buSzPct val="90000"/>
            </a:pPr>
            <a:endParaRPr lang="en-CA" sz="1600" b="1">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ln>
          <a:effectLst/>
        </p:spPr>
        <p:txBody>
          <a:bodyPr lIns="63500" tIns="0" rIns="64800" bIns="0" rtlCol="0" anchor="ctr">
            <a:noAutofit/>
          </a:bodyPr>
          <a:lstStyle/>
          <a:p>
            <a:pPr lvl="0" algn="ctr">
              <a:spcBef>
                <a:spcPct val="0"/>
              </a:spcBef>
              <a:buClrTx/>
              <a:buSzPct val="90000"/>
            </a:pPr>
            <a:endParaRPr lang="en-CA" sz="1600" b="1">
              <a:solidFill>
                <a:schemeClr val="bg1"/>
              </a:solidFill>
              <a:cs typeface="Arial" pitchFamily="34" charset="0"/>
            </a:endParaRPr>
          </a:p>
        </p:txBody>
      </p:sp>
      <p:sp>
        <p:nvSpPr>
          <p:cNvPr id="3" name="Espace réservé du numéro de diapositive 2"/>
          <p:cNvSpPr>
            <a:spLocks noGrp="1"/>
          </p:cNvSpPr>
          <p:nvPr>
            <p:ph type="sldNum" sz="quarter" idx="10"/>
          </p:nvPr>
        </p:nvSpPr>
        <p:spPr/>
        <p:txBody>
          <a:bodyPr>
            <a:noAutofit/>
          </a:bodyPr>
          <a:lstStyle/>
          <a:p>
            <a:fld id="{525A3C56-E491-49B2-93F3-63532DF516BC}" type="slidenum">
              <a:rPr lang="en-CA" smtClean="0"/>
              <a:t>‹#›</a:t>
            </a:fld>
            <a:endParaRPr lang="en-CA"/>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a:cs typeface="Arial" pitchFamily="34" charset="0"/>
              </a:rPr>
              <a:t>Click on the Image icon to change with a new picture located on your computer</a:t>
            </a:r>
            <a:endParaRPr lang="fr-FR"/>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ct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Subtitle, if required</a:t>
            </a:r>
            <a:endParaRPr lang="en-CA"/>
          </a:p>
        </p:txBody>
      </p:sp>
      <p:sp>
        <p:nvSpPr>
          <p:cNvPr id="10" name="TextBox 95" descr="Copyright_box&#10;">
            <a:extLst>
              <a:ext uri="{FF2B5EF4-FFF2-40B4-BE49-F238E27FC236}">
                <a16:creationId xmlns:a16="http://schemas.microsoft.com/office/drawing/2014/main" id="{D02A02E0-0D17-AB40-909D-5C93015337FF}"/>
              </a:ext>
            </a:extLst>
          </p:cNvPr>
          <p:cNvSpPr txBox="1"/>
          <p:nvPr userDrawn="1"/>
        </p:nvSpPr>
        <p:spPr bwMode="white">
          <a:xfrm>
            <a:off x="766763" y="6264308"/>
            <a:ext cx="1920658" cy="169200"/>
          </a:xfrm>
          <a:prstGeom prst="rect">
            <a:avLst/>
          </a:prstGeom>
          <a:noFill/>
          <a:ln w="9525" algn="ctr">
            <a:noFill/>
            <a:miter lim="800000"/>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2396761136"/>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FA5DBCA-C3A7-554C-80CD-9B2E51986E26}"/>
              </a:ext>
            </a:extLst>
          </p:cNvPr>
          <p:cNvSpPr>
            <a:spLocks noGrp="1"/>
          </p:cNvSpPr>
          <p:nvPr>
            <p:ph type="sldNum" sz="quarter" idx="10"/>
          </p:nvPr>
        </p:nvSpPr>
        <p:spPr/>
        <p:txBody>
          <a:bodyPr>
            <a:noAutofit/>
          </a:bodyPr>
          <a:lstStyle/>
          <a:p>
            <a:fld id="{525A3C56-E491-49B2-93F3-63532DF516BC}" type="slidenum">
              <a:rPr lang="en-CA" smtClean="0"/>
              <a:t>‹#›</a:t>
            </a:fld>
            <a:endParaRPr lang="en-CA"/>
          </a:p>
        </p:txBody>
      </p:sp>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defRPr sz="1600"/>
            </a:lvl1pPr>
          </a:lstStyle>
          <a:p>
            <a:pPr algn="l"/>
            <a:r>
              <a:rPr lang="en-GB"/>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defRPr sz="1600"/>
            </a:lvl1pPr>
          </a:lstStyle>
          <a:p>
            <a:pPr algn="l"/>
            <a:r>
              <a:rPr lang="en-GB"/>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ct val="0"/>
              </a:spcAft>
              <a:buClrTx/>
              <a:buSzTx/>
              <a:buFont typeface="Arial" pitchFamily="34" charset="0"/>
              <a:buNone/>
              <a:defRPr sz="1600"/>
            </a:lvl1pPr>
          </a:lstStyle>
          <a:p>
            <a:pPr marL="12700" marR="0" lvl="0" indent="-12700" algn="ctr" defTabSz="914400" rtl="0" eaLnBrk="1" fontAlgn="auto" latinLnBrk="0" hangingPunct="1">
              <a:lnSpc>
                <a:spcPct val="100000"/>
              </a:lnSpc>
              <a:spcBef>
                <a:spcPct val="20000"/>
              </a:spcBef>
              <a:spcAft>
                <a:spcPct val="0"/>
              </a:spcAft>
              <a:buClrTx/>
              <a:buSzTx/>
              <a:buFont typeface="Arial" pitchFamily="34" charset="0"/>
              <a:buNone/>
              <a:defRPr/>
            </a:pPr>
            <a:r>
              <a:rPr lang="en-GB"/>
              <a:t>Agenda item 4</a:t>
            </a:r>
            <a:endParaRPr lang="en-CA"/>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defRPr sz="1600"/>
            </a:lvl1pPr>
          </a:lstStyle>
          <a:p>
            <a:pPr algn="l"/>
            <a:r>
              <a:rPr lang="en-GB"/>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defRPr sz="1600"/>
            </a:lvl1pPr>
          </a:lstStyle>
          <a:p>
            <a:pPr algn="l"/>
            <a:r>
              <a:rPr lang="en-GB"/>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flipH="1">
            <a:off x="1758462" y="3891020"/>
            <a:ext cx="0" cy="0"/>
          </a:xfrm>
          <a:prstGeom prst="rect">
            <a:avLst/>
          </a:prstGeom>
        </p:spPr>
        <p:txBody>
          <a:bodyPr vert="horz" wrap="none" lIns="0" tIns="0" rIns="0" bIns="0" rtlCol="0" anchor="t" anchorCtr="0">
            <a:noAutofit/>
          </a:bodyPr>
          <a:lstStyle/>
          <a:p>
            <a:pPr algn="l"/>
            <a:endParaRPr lang="en-CA"/>
          </a:p>
        </p:txBody>
      </p:sp>
    </p:spTree>
    <p:extLst>
      <p:ext uri="{BB962C8B-B14F-4D97-AF65-F5344CB8AC3E}">
        <p14:creationId xmlns:p14="http://schemas.microsoft.com/office/powerpoint/2010/main" val="390864519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6763" y="684000"/>
            <a:ext cx="10658475" cy="576262"/>
          </a:xfrm>
          <a:prstGeom prst="rect">
            <a:avLst/>
          </a:prstGeom>
        </p:spPr>
        <p:txBody>
          <a:bodyPr vert="horz" lIns="0" tIns="0" rIns="0" bIns="0" rtlCol="0" anchor="t" anchorCtr="0">
            <a:noAutofit/>
          </a:bodyPr>
          <a:lstStyle/>
          <a:p>
            <a:r>
              <a:rPr lang="en-US" noProof="0"/>
              <a:t>Click to edit Master title style</a:t>
            </a:r>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5">
            <a:extLst>
              <a:ext uri="{FF2B5EF4-FFF2-40B4-BE49-F238E27FC236}">
                <a16:creationId xmlns:a16="http://schemas.microsoft.com/office/drawing/2014/main" id="{72679693-BA13-5E4E-91BE-1606A75B027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41556779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1" y="3429000"/>
            <a:ext cx="6135291" cy="3429000"/>
          </a:xfrm>
          <a:prstGeom prst="rect">
            <a:avLst/>
          </a:prstGeom>
          <a:gradFill flip="none" rotWithShape="1">
            <a:gsLst>
              <a:gs pos="60000">
                <a:srgbClr val="A82465"/>
              </a:gs>
              <a:gs pos="0">
                <a:srgbClr val="E31937"/>
              </a:gs>
              <a:gs pos="100000">
                <a:srgbClr val="5236AB"/>
              </a:gs>
            </a:gsLst>
            <a:lin ang="10800000" scaled="0"/>
          </a:gradFill>
          <a:ln w="9525" algn="ctr">
            <a:noFill/>
            <a:miter lim="800000"/>
          </a:ln>
          <a:effectLst/>
        </p:spPr>
        <p:txBody>
          <a:bodyPr lIns="63500" tIns="0" rIns="64800" bIns="0" rtlCol="0" anchor="ctr">
            <a:noAutofit/>
          </a:bodyPr>
          <a:lstStyle/>
          <a:p>
            <a:pPr lvl="0" algn="ctr">
              <a:spcBef>
                <a:spcPct val="0"/>
              </a:spcBef>
              <a:buClrTx/>
              <a:buSzPct val="90000"/>
            </a:pPr>
            <a:endParaRPr lang="en-US" sz="1600" b="1">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itchFamily="34" charset="0"/>
              <a:buNone/>
              <a:defRPr sz="2000">
                <a:solidFill>
                  <a:schemeClr val="tx1"/>
                </a:solidFill>
              </a:defRPr>
            </a:lvl1pPr>
            <a:lvl2pPr algn="l">
              <a:buClr>
                <a:srgbClr val="000000"/>
              </a:buClr>
              <a:buFont typeface="Arial" pitchFamily="34" charset="0"/>
              <a:buChar char="•"/>
              <a:defRPr sz="1800">
                <a:solidFill>
                  <a:schemeClr val="tx1"/>
                </a:solidFill>
              </a:defRPr>
            </a:lvl2pPr>
            <a:lvl3pPr algn="l">
              <a:buClr>
                <a:srgbClr val="000000"/>
              </a:buClr>
              <a:buFont typeface="Arial" pitchFamily="34" charset="0"/>
              <a:buChar char="–"/>
              <a:defRPr lang="en-US" sz="1400" kern="120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890" y="0"/>
            <a:ext cx="6134400"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ln>
          <a:effectLst/>
        </p:spPr>
        <p:txBody>
          <a:bodyPr lIns="63500" tIns="0" rIns="64800" bIns="0" rtlCol="0" anchor="ctr">
            <a:noAutofit/>
          </a:bodyPr>
          <a:lstStyle/>
          <a:p>
            <a:pPr lvl="0" algn="ctr">
              <a:spcBef>
                <a:spcPct val="0"/>
              </a:spcBef>
              <a:buClrTx/>
              <a:buSzPct val="90000"/>
            </a:pPr>
            <a:endParaRPr lang="en-US" sz="1600" b="1">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ct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Title</a:t>
            </a:r>
            <a:endParaRPr lang="en-US"/>
          </a:p>
        </p:txBody>
      </p:sp>
      <p:sp>
        <p:nvSpPr>
          <p:cNvPr id="8" name="TextBox 95" descr="Copyright_box&#10;">
            <a:extLst>
              <a:ext uri="{FF2B5EF4-FFF2-40B4-BE49-F238E27FC236}">
                <a16:creationId xmlns:a16="http://schemas.microsoft.com/office/drawing/2014/main" id="{6A41C026-3AD7-3149-A25D-6036C299BBD8}"/>
              </a:ext>
            </a:extLst>
          </p:cNvPr>
          <p:cNvSpPr txBox="1"/>
          <p:nvPr userDrawn="1"/>
        </p:nvSpPr>
        <p:spPr bwMode="white">
          <a:xfrm>
            <a:off x="766763" y="6264308"/>
            <a:ext cx="1920658" cy="169200"/>
          </a:xfrm>
          <a:prstGeom prst="rect">
            <a:avLst/>
          </a:prstGeom>
          <a:noFill/>
          <a:ln w="9525" algn="ctr">
            <a:noFill/>
            <a:miter lim="800000"/>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9" name="Espace réservé du numéro de diapositive 2">
            <a:extLst>
              <a:ext uri="{FF2B5EF4-FFF2-40B4-BE49-F238E27FC236}">
                <a16:creationId xmlns:a16="http://schemas.microsoft.com/office/drawing/2014/main" id="{A28B614A-AA06-2540-83E7-D007DDE7C306}"/>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t>‹#›</a:t>
            </a:fld>
            <a:endParaRPr lang="en-CA"/>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Text</a:t>
            </a:r>
          </a:p>
        </p:txBody>
      </p:sp>
    </p:spTree>
    <p:extLst>
      <p:ext uri="{BB962C8B-B14F-4D97-AF65-F5344CB8AC3E}">
        <p14:creationId xmlns:p14="http://schemas.microsoft.com/office/powerpoint/2010/main" val="40894390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32512"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ln>
          <a:effectLst/>
        </p:spPr>
        <p:txBody>
          <a:bodyPr lIns="63500" tIns="0" rIns="64800" bIns="0" rtlCol="0" anchor="ctr">
            <a:noAutofit/>
          </a:bodyPr>
          <a:lstStyle/>
          <a:p>
            <a:pPr lvl="0" algn="ctr">
              <a:spcBef>
                <a:spcPct val="0"/>
              </a:spcBef>
              <a:buClrTx/>
              <a:buSzPct val="90000"/>
            </a:pPr>
            <a:endParaRPr lang="en-US" sz="1600" b="1">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add title</a:t>
            </a:r>
            <a:endParaRPr lang="en-US"/>
          </a:p>
        </p:txBody>
      </p:sp>
      <p:sp>
        <p:nvSpPr>
          <p:cNvPr id="10" name="Espace réservé du numéro de diapositive 2">
            <a:extLst>
              <a:ext uri="{FF2B5EF4-FFF2-40B4-BE49-F238E27FC236}">
                <a16:creationId xmlns:a16="http://schemas.microsoft.com/office/drawing/2014/main" id="{B0CC5908-9650-874C-A596-9018501B857C}"/>
              </a:ext>
            </a:extLst>
          </p:cNvPr>
          <p:cNvSpPr>
            <a:spLocks noGrp="1"/>
          </p:cNvSpPr>
          <p:nvPr>
            <p:ph type="sldNum" sz="quarter" idx="4"/>
          </p:nvPr>
        </p:nvSpPr>
        <p:spPr>
          <a:xfrm>
            <a:off x="11163034" y="6264308"/>
            <a:ext cx="261660" cy="169200"/>
          </a:xfrm>
        </p:spPr>
        <p:txBody>
          <a:bodyPr>
            <a:noAutofit/>
          </a:bodyPr>
          <a:lstStyle>
            <a:lvl1pPr>
              <a:defRPr>
                <a:solidFill>
                  <a:schemeClr val="bg2"/>
                </a:solidFill>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96398329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8463E-6F5A-C34E-9F76-CF7CF438D3F3}"/>
              </a:ext>
            </a:extLst>
          </p:cNvPr>
          <p:cNvSpPr/>
          <p:nvPr userDrawn="1"/>
        </p:nvSpPr>
        <p:spPr bwMode="gray">
          <a:xfrm>
            <a:off x="0" y="0"/>
            <a:ext cx="12196800" cy="32148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ln>
          <a:effectLst/>
        </p:spPr>
        <p:txBody>
          <a:bodyPr lIns="63500" tIns="0" rIns="64800" bIns="0" rtlCol="0" anchor="ctr">
            <a:noAutofit/>
          </a:bodyPr>
          <a:lstStyle/>
          <a:p>
            <a:pPr lvl="0" algn="ctr">
              <a:spcBef>
                <a:spcPct val="0"/>
              </a:spcBef>
              <a:buClrTx/>
              <a:buSzPct val="90000"/>
            </a:pPr>
            <a:endParaRPr lang="en-US" sz="1600" b="1">
              <a:solidFill>
                <a:schemeClr val="bg1"/>
              </a:solidFill>
              <a:cs typeface="Arial" pitchFamily="34" charset="0"/>
            </a:endParaRPr>
          </a:p>
        </p:txBody>
      </p:sp>
      <p:sp>
        <p:nvSpPr>
          <p:cNvPr id="5" name="Text Placeholder 7">
            <a:extLst>
              <a:ext uri="{FF2B5EF4-FFF2-40B4-BE49-F238E27FC236}">
                <a16:creationId xmlns:a16="http://schemas.microsoft.com/office/drawing/2014/main" id="{7B4D4F43-FCC4-7940-BF26-80BC3EFA5D28}"/>
              </a:ext>
            </a:extLst>
          </p:cNvPr>
          <p:cNvSpPr>
            <a:spLocks noGrp="1"/>
          </p:cNvSpPr>
          <p:nvPr>
            <p:ph type="body" sz="quarter" idx="19" hasCustomPrompt="1"/>
          </p:nvPr>
        </p:nvSpPr>
        <p:spPr bwMode="white">
          <a:xfrm>
            <a:off x="766763" y="713658"/>
            <a:ext cx="10658475" cy="1873625"/>
          </a:xfrm>
          <a:prstGeom prst="rect">
            <a:avLst/>
          </a:prstGeom>
        </p:spPr>
        <p:txBody>
          <a:bodyPr lIns="0" tIns="0" rIns="0" bIns="0"/>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p>
        </p:txBody>
      </p:sp>
      <p:sp>
        <p:nvSpPr>
          <p:cNvPr id="6" name="Text Placeholder 7">
            <a:extLst>
              <a:ext uri="{FF2B5EF4-FFF2-40B4-BE49-F238E27FC236}">
                <a16:creationId xmlns:a16="http://schemas.microsoft.com/office/drawing/2014/main" id="{8B55AD79-E89E-F94C-8E6E-47E81BAAFE81}"/>
              </a:ext>
            </a:extLst>
          </p:cNvPr>
          <p:cNvSpPr>
            <a:spLocks noGrp="1"/>
          </p:cNvSpPr>
          <p:nvPr>
            <p:ph type="body" sz="quarter" idx="20" hasCustomPrompt="1"/>
          </p:nvPr>
        </p:nvSpPr>
        <p:spPr>
          <a:xfrm>
            <a:off x="766763" y="3429000"/>
            <a:ext cx="3060700" cy="2663825"/>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Insert text here</a:t>
            </a:r>
          </a:p>
        </p:txBody>
      </p:sp>
      <p:sp>
        <p:nvSpPr>
          <p:cNvPr id="7" name="Text Placeholder 7">
            <a:extLst>
              <a:ext uri="{FF2B5EF4-FFF2-40B4-BE49-F238E27FC236}">
                <a16:creationId xmlns:a16="http://schemas.microsoft.com/office/drawing/2014/main" id="{490C4A5E-806F-B449-9FC2-674DB43D3774}"/>
              </a:ext>
            </a:extLst>
          </p:cNvPr>
          <p:cNvSpPr>
            <a:spLocks noGrp="1"/>
          </p:cNvSpPr>
          <p:nvPr>
            <p:ph type="body" sz="quarter" idx="21" hasCustomPrompt="1"/>
          </p:nvPr>
        </p:nvSpPr>
        <p:spPr>
          <a:xfrm>
            <a:off x="8401050" y="3429000"/>
            <a:ext cx="3024188"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Insert text here</a:t>
            </a:r>
          </a:p>
        </p:txBody>
      </p:sp>
      <p:sp>
        <p:nvSpPr>
          <p:cNvPr id="8" name="Text Placeholder 7">
            <a:extLst>
              <a:ext uri="{FF2B5EF4-FFF2-40B4-BE49-F238E27FC236}">
                <a16:creationId xmlns:a16="http://schemas.microsoft.com/office/drawing/2014/main" id="{2BA1CE38-9517-C04D-BD3C-785CE4AAB523}"/>
              </a:ext>
            </a:extLst>
          </p:cNvPr>
          <p:cNvSpPr>
            <a:spLocks noGrp="1"/>
          </p:cNvSpPr>
          <p:nvPr>
            <p:ph type="body" sz="quarter" idx="22" hasCustomPrompt="1"/>
          </p:nvPr>
        </p:nvSpPr>
        <p:spPr>
          <a:xfrm>
            <a:off x="4583113" y="3429000"/>
            <a:ext cx="3025776"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Insert text here</a:t>
            </a:r>
          </a:p>
        </p:txBody>
      </p:sp>
      <p:sp>
        <p:nvSpPr>
          <p:cNvPr id="9" name="Espace réservé du numéro de diapositive 2">
            <a:extLst>
              <a:ext uri="{FF2B5EF4-FFF2-40B4-BE49-F238E27FC236}">
                <a16:creationId xmlns:a16="http://schemas.microsoft.com/office/drawing/2014/main" id="{F7397D48-6C1F-0F4B-81AD-71A51B496E9A}"/>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t>‹#›</a:t>
            </a:fld>
            <a:endParaRPr lang="en-CA"/>
          </a:p>
        </p:txBody>
      </p:sp>
    </p:spTree>
    <p:extLst>
      <p:ext uri="{BB962C8B-B14F-4D97-AF65-F5344CB8AC3E}">
        <p14:creationId xmlns:p14="http://schemas.microsoft.com/office/powerpoint/2010/main" val="17772230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Espace réservé du numéro de diapositive 2"/>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dirty="0"/>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ts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Subtitle, if required</a:t>
            </a:r>
            <a:endParaRPr lang="en-CA" dirty="0"/>
          </a:p>
        </p:txBody>
      </p:sp>
      <p:sp>
        <p:nvSpPr>
          <p:cNvPr id="10" name="TextBox 95" descr="Copyright_box&#10;">
            <a:extLst>
              <a:ext uri="{FF2B5EF4-FFF2-40B4-BE49-F238E27FC236}">
                <a16:creationId xmlns:a16="http://schemas.microsoft.com/office/drawing/2014/main" id="{D02A02E0-0D17-AB40-909D-5C93015337FF}"/>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4236841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age - 2">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597600" y="404812"/>
            <a:ext cx="10972800" cy="936626"/>
          </a:xfrm>
          <a:prstGeom prst="rect">
            <a:avLst/>
          </a:prstGeom>
        </p:spPr>
        <p:txBody>
          <a:bodyPr vert="horz" lIns="0" tIns="0" rIns="0" bIns="0" rtlCol="0" anchor="t" anchorCtr="0">
            <a:normAutofit/>
          </a:bodyPr>
          <a:lstStyle/>
          <a:p>
            <a:r>
              <a:rPr lang="en-US" noProof="0" dirty="0"/>
              <a:t>Click to edit title style</a:t>
            </a:r>
          </a:p>
        </p:txBody>
      </p:sp>
      <p:sp>
        <p:nvSpPr>
          <p:cNvPr id="11" name="Content Placeholder 20"/>
          <p:cNvSpPr>
            <a:spLocks noGrp="1"/>
          </p:cNvSpPr>
          <p:nvPr>
            <p:ph sz="quarter" idx="17"/>
          </p:nvPr>
        </p:nvSpPr>
        <p:spPr>
          <a:xfrm>
            <a:off x="1260000" y="1557338"/>
            <a:ext cx="4836000" cy="4824412"/>
          </a:xfrm>
          <a:prstGeom prst="rect">
            <a:avLst/>
          </a:prstGeom>
        </p:spPr>
        <p:txBody>
          <a:bodyPr lIns="0" tIns="0" rIns="0" bIns="0">
            <a:normAutofit/>
          </a:bodyPr>
          <a:lstStyle>
            <a:lvl1pPr marL="0" indent="0">
              <a:lnSpc>
                <a:spcPts val="5400"/>
              </a:lnSpc>
              <a:spcBef>
                <a:spcPts val="0"/>
              </a:spcBef>
              <a:buClr>
                <a:schemeClr val="accent2"/>
              </a:buClr>
              <a:buSzPct val="110000"/>
              <a:buFont typeface="Arial" pitchFamily="34" charset="0"/>
              <a:buNone/>
              <a:defRPr sz="1800" b="1">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p:txBody>
      </p:sp>
      <p:sp>
        <p:nvSpPr>
          <p:cNvPr id="8"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7"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2"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
        <p:nvSpPr>
          <p:cNvPr id="28" name="Content Placeholder 20"/>
          <p:cNvSpPr>
            <a:spLocks noGrp="1"/>
          </p:cNvSpPr>
          <p:nvPr>
            <p:ph sz="quarter" idx="18"/>
          </p:nvPr>
        </p:nvSpPr>
        <p:spPr>
          <a:xfrm>
            <a:off x="6744072" y="1557338"/>
            <a:ext cx="4824536" cy="4824412"/>
          </a:xfrm>
          <a:prstGeom prst="rect">
            <a:avLst/>
          </a:prstGeom>
        </p:spPr>
        <p:txBody>
          <a:bodyPr lIns="0" tIns="0" rIns="0" bIns="0">
            <a:normAutofit/>
          </a:bodyPr>
          <a:lstStyle>
            <a:lvl1pPr marL="0" indent="0">
              <a:lnSpc>
                <a:spcPts val="5400"/>
              </a:lnSpc>
              <a:spcBef>
                <a:spcPts val="0"/>
              </a:spcBef>
              <a:buClr>
                <a:schemeClr val="accent2"/>
              </a:buClr>
              <a:buSzPct val="110000"/>
              <a:buFont typeface="Arial" pitchFamily="34" charset="0"/>
              <a:buNone/>
              <a:defRPr sz="1800" b="1">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6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4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p:txBody>
      </p:sp>
    </p:spTree>
    <p:extLst>
      <p:ext uri="{BB962C8B-B14F-4D97-AF65-F5344CB8AC3E}">
        <p14:creationId xmlns:p14="http://schemas.microsoft.com/office/powerpoint/2010/main" val="158935232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a:t>Cliquez sur l'icône pour ajouter une image</a:t>
            </a:r>
            <a:endParaRPr lang="fr-FR"/>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a:t>Name Lastname</a:t>
            </a:r>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a:t>Date XXXX– XXXX</a:t>
            </a:r>
          </a:p>
          <a:p>
            <a:pPr lvl="0"/>
            <a:endParaRPr lang="en-CA"/>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a:t>Description</a:t>
            </a:r>
          </a:p>
          <a:p>
            <a:pPr lvl="0"/>
            <a:endParaRPr lang="en-CA"/>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a:t>Skills</a:t>
            </a:r>
          </a:p>
          <a:p>
            <a:pPr lvl="0"/>
            <a:endParaRPr lang="en-CA"/>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ln>
          <a:effectLst/>
        </p:spPr>
        <p:txBody>
          <a:bodyPr lIns="63500" tIns="0" rIns="64800" bIns="0" rtlCol="0" anchor="ctr">
            <a:noAutofit/>
          </a:bodyPr>
          <a:lstStyle/>
          <a:p>
            <a:pPr algn="ctr">
              <a:spcBef>
                <a:spcPct val="0"/>
              </a:spcBef>
              <a:buClrTx/>
              <a:buSzPct val="90000"/>
            </a:pPr>
            <a:endParaRPr lang="en-CA" sz="1600" b="1">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ln>
          <a:effectLst/>
        </p:spPr>
        <p:txBody>
          <a:bodyPr lIns="63500" tIns="0" rIns="64800" bIns="0" rtlCol="0" anchor="ctr">
            <a:noAutofit/>
          </a:bodyPr>
          <a:lstStyle/>
          <a:p>
            <a:pPr algn="ctr">
              <a:spcBef>
                <a:spcPct val="0"/>
              </a:spcBef>
              <a:buClrTx/>
              <a:buSzPct val="90000"/>
            </a:pPr>
            <a:endParaRPr lang="en-CA" sz="1600" b="1">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ln>
          <a:effectLst/>
        </p:spPr>
        <p:txBody>
          <a:bodyPr lIns="63500" tIns="0" rIns="64800" bIns="0" rtlCol="0" anchor="ctr">
            <a:noAutofit/>
          </a:bodyPr>
          <a:lstStyle/>
          <a:p>
            <a:pPr algn="ctr">
              <a:spcBef>
                <a:spcPct val="0"/>
              </a:spcBef>
              <a:buClrTx/>
              <a:buSzPct val="90000"/>
            </a:pPr>
            <a:endParaRPr lang="en-CA" sz="1600" b="1">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ln>
          <a:effectLst/>
        </p:spPr>
        <p:txBody>
          <a:bodyPr lIns="63500" tIns="0" rIns="64800" bIns="0" rtlCol="0" anchor="ctr">
            <a:noAutofit/>
          </a:bodyPr>
          <a:lstStyle/>
          <a:p>
            <a:pPr algn="ctr">
              <a:spcBef>
                <a:spcPct val="0"/>
              </a:spcBef>
              <a:buClrTx/>
              <a:buSzPct val="90000"/>
            </a:pPr>
            <a:endParaRPr lang="en-CA" sz="1600" b="1">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ln>
          <a:effectLst/>
        </p:spPr>
        <p:txBody>
          <a:bodyPr lIns="63500" tIns="0" rIns="64800" bIns="0" rtlCol="0" anchor="ctr">
            <a:noAutofit/>
          </a:bodyPr>
          <a:lstStyle/>
          <a:p>
            <a:pPr algn="ctr">
              <a:spcBef>
                <a:spcPct val="0"/>
              </a:spcBef>
              <a:buClrTx/>
              <a:buSzPct val="90000"/>
            </a:pPr>
            <a:endParaRPr lang="en-CA" sz="1600" b="1">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ln>
          <a:effectLst/>
        </p:spPr>
        <p:txBody>
          <a:bodyPr lIns="63500" tIns="0" rIns="64800" bIns="0" rtlCol="0" anchor="ctr">
            <a:noAutofit/>
          </a:bodyPr>
          <a:lstStyle/>
          <a:p>
            <a:pPr algn="ctr">
              <a:spcBef>
                <a:spcPct val="0"/>
              </a:spcBef>
              <a:buClrTx/>
              <a:buSzPct val="90000"/>
            </a:pPr>
            <a:endParaRPr lang="en-CA" sz="1600" b="1">
              <a:solidFill>
                <a:schemeClr val="bg1"/>
              </a:solidFill>
              <a:cs typeface="Arial" pitchFamily="34" charset="0"/>
            </a:endParaRP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t>‹#›</a:t>
            </a:fld>
            <a:endParaRPr lang="en-CA"/>
          </a:p>
        </p:txBody>
      </p:sp>
      <p:sp>
        <p:nvSpPr>
          <p:cNvPr id="3" name="ZoneTexte 2">
            <a:extLst>
              <a:ext uri="{FF2B5EF4-FFF2-40B4-BE49-F238E27FC236}">
                <a16:creationId xmlns:a16="http://schemas.microsoft.com/office/drawing/2014/main" id="{61B21103-E2FC-9A4F-B1FC-101DCF00FDC0}"/>
              </a:ext>
            </a:extLst>
          </p:cNvPr>
          <p:cNvSpPr txBox="1"/>
          <p:nvPr userDrawn="1"/>
        </p:nvSpPr>
        <p:spPr>
          <a:xfrm flipH="1">
            <a:off x="12708835" y="1311965"/>
            <a:ext cx="0" cy="0"/>
          </a:xfrm>
          <a:prstGeom prst="rect">
            <a:avLst/>
          </a:prstGeom>
        </p:spPr>
        <p:txBody>
          <a:bodyPr vert="horz" wrap="none" lIns="0" tIns="0" rIns="0" bIns="0" rtlCol="0" anchor="t" anchorCtr="0">
            <a:noAutofit/>
          </a:bodyPr>
          <a:lstStyle/>
          <a:p>
            <a:pPr algn="l"/>
            <a:endParaRPr lang="en-CA"/>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Resume</a:t>
            </a:r>
          </a:p>
        </p:txBody>
      </p:sp>
    </p:spTree>
    <p:extLst>
      <p:ext uri="{BB962C8B-B14F-4D97-AF65-F5344CB8AC3E}">
        <p14:creationId xmlns:p14="http://schemas.microsoft.com/office/powerpoint/2010/main" val="250667656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CV / Resume">
    <p:spTree>
      <p:nvGrpSpPr>
        <p:cNvPr id="1" name=""/>
        <p:cNvGrpSpPr/>
        <p:nvPr/>
      </p:nvGrpSpPr>
      <p:grpSpPr>
        <a:xfrm>
          <a:off x="0" y="0"/>
          <a:ext cx="0" cy="0"/>
          <a:chOff x="0" y="0"/>
          <a:chExt cx="0" cy="0"/>
        </a:xfrm>
      </p:grpSpPr>
      <p:sp>
        <p:nvSpPr>
          <p:cNvPr id="19" name="Forme libre 13">
            <a:extLst>
              <a:ext uri="{FF2B5EF4-FFF2-40B4-BE49-F238E27FC236}">
                <a16:creationId xmlns:a16="http://schemas.microsoft.com/office/drawing/2014/main" id="{5C45700E-216F-B143-AB3D-B415EEE0460A}"/>
              </a:ext>
            </a:extLst>
          </p:cNvPr>
          <p:cNvSpPr>
            <a:spLocks noChangeAspect="1"/>
          </p:cNvSpPr>
          <p:nvPr userDrawn="1"/>
        </p:nvSpPr>
        <p:spPr bwMode="gray">
          <a:xfrm rot="16200000">
            <a:off x="10128740" y="773452"/>
            <a:ext cx="1307399" cy="1307398"/>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16800000" scaled="0"/>
          </a:gradFill>
          <a:ln w="9525" algn="ctr">
            <a:noFill/>
            <a:miter lim="800000"/>
          </a:ln>
          <a:effectLst/>
        </p:spPr>
        <p:txBody>
          <a:bodyPr lIns="63500" tIns="0" rIns="64800" bIns="0" rtlCol="0" anchor="ctr"/>
          <a:lstStyle/>
          <a:p>
            <a:pPr lvl="0" algn="ctr">
              <a:spcBef>
                <a:spcPct val="0"/>
              </a:spcBef>
              <a:buClrTx/>
              <a:buSzPct val="90000"/>
            </a:pPr>
            <a:endParaRPr lang="en-CA" sz="1600" b="1">
              <a:solidFill>
                <a:schemeClr val="bg1"/>
              </a:solidFill>
              <a:cs typeface="Arial" pitchFamily="34" charset="0"/>
            </a:endParaRPr>
          </a:p>
        </p:txBody>
      </p:sp>
      <p:sp>
        <p:nvSpPr>
          <p:cNvPr id="20" name="Picture Placeholder 6">
            <a:extLst>
              <a:ext uri="{FF2B5EF4-FFF2-40B4-BE49-F238E27FC236}">
                <a16:creationId xmlns:a16="http://schemas.microsoft.com/office/drawing/2014/main" id="{E1DAC4B7-C35F-7044-83C8-D938420F6B74}"/>
              </a:ext>
            </a:extLst>
          </p:cNvPr>
          <p:cNvSpPr>
            <a:spLocks noGrp="1"/>
          </p:cNvSpPr>
          <p:nvPr>
            <p:ph type="pic" sz="quarter" idx="11"/>
          </p:nvPr>
        </p:nvSpPr>
        <p:spPr>
          <a:xfrm>
            <a:off x="766763" y="765175"/>
            <a:ext cx="1268099" cy="1268099"/>
          </a:xfrm>
          <a:prstGeom prst="rect">
            <a:avLst/>
          </a:prstGeom>
        </p:spPr>
        <p:txBody>
          <a:bodyPr/>
          <a:lstStyle>
            <a:lvl1pPr>
              <a:buNone/>
              <a:defRPr sz="1400"/>
            </a:lvl1pPr>
          </a:lstStyle>
          <a:p>
            <a:r>
              <a:rPr lang="en-US"/>
              <a:t>Click icon to add picture</a:t>
            </a:r>
            <a:endParaRPr lang="en-CA"/>
          </a:p>
        </p:txBody>
      </p:sp>
      <p:sp>
        <p:nvSpPr>
          <p:cNvPr id="21" name="Text Placeholder 8">
            <a:extLst>
              <a:ext uri="{FF2B5EF4-FFF2-40B4-BE49-F238E27FC236}">
                <a16:creationId xmlns:a16="http://schemas.microsoft.com/office/drawing/2014/main" id="{620F7682-4839-8640-BC2E-22CACF04844F}"/>
              </a:ext>
            </a:extLst>
          </p:cNvPr>
          <p:cNvSpPr>
            <a:spLocks noGrp="1"/>
          </p:cNvSpPr>
          <p:nvPr>
            <p:ph type="body" sz="quarter" idx="12" hasCustomPrompt="1"/>
          </p:nvPr>
        </p:nvSpPr>
        <p:spPr>
          <a:xfrm>
            <a:off x="2316312" y="883341"/>
            <a:ext cx="6840388" cy="400727"/>
          </a:xfrm>
          <a:prstGeom prst="rect">
            <a:avLst/>
          </a:prstGeom>
        </p:spPr>
        <p:txBody>
          <a:bodyPr lIns="0" tIns="0" rIns="0" bIns="0"/>
          <a:lstStyle>
            <a:lvl1pPr>
              <a:buNone/>
              <a:defRPr sz="2800"/>
            </a:lvl1pPr>
          </a:lstStyle>
          <a:p>
            <a:pPr lvl="0"/>
            <a:r>
              <a:rPr lang="en-CA"/>
              <a:t>First and last name</a:t>
            </a:r>
          </a:p>
        </p:txBody>
      </p:sp>
      <p:sp>
        <p:nvSpPr>
          <p:cNvPr id="22" name="Text Placeholder 8">
            <a:extLst>
              <a:ext uri="{FF2B5EF4-FFF2-40B4-BE49-F238E27FC236}">
                <a16:creationId xmlns:a16="http://schemas.microsoft.com/office/drawing/2014/main" id="{EF63D75B-27D2-1A46-8CF6-000336CAFAEB}"/>
              </a:ext>
            </a:extLst>
          </p:cNvPr>
          <p:cNvSpPr>
            <a:spLocks noGrp="1"/>
          </p:cNvSpPr>
          <p:nvPr>
            <p:ph type="body" sz="quarter" idx="14" hasCustomPrompt="1"/>
          </p:nvPr>
        </p:nvSpPr>
        <p:spPr>
          <a:xfrm>
            <a:off x="2316312" y="1390015"/>
            <a:ext cx="6840388" cy="242304"/>
          </a:xfrm>
          <a:prstGeom prst="rect">
            <a:avLst/>
          </a:prstGeom>
        </p:spPr>
        <p:txBody>
          <a:bodyPr lIns="0" tIns="0" rIns="0" bIns="0"/>
          <a:lstStyle>
            <a:lvl1pPr>
              <a:buNone/>
              <a:defRPr sz="1400" b="1">
                <a:solidFill>
                  <a:schemeClr val="accent1"/>
                </a:solidFill>
              </a:defRPr>
            </a:lvl1pPr>
          </a:lstStyle>
          <a:p>
            <a:pPr lvl="0"/>
            <a:r>
              <a:rPr lang="en-CA"/>
              <a:t>Insert your title here</a:t>
            </a:r>
          </a:p>
        </p:txBody>
      </p:sp>
      <p:sp>
        <p:nvSpPr>
          <p:cNvPr id="23" name="Text Placeholder 8">
            <a:extLst>
              <a:ext uri="{FF2B5EF4-FFF2-40B4-BE49-F238E27FC236}">
                <a16:creationId xmlns:a16="http://schemas.microsoft.com/office/drawing/2014/main" id="{4D12600E-F927-204E-9785-6D21E75B2E9D}"/>
              </a:ext>
            </a:extLst>
          </p:cNvPr>
          <p:cNvSpPr>
            <a:spLocks noGrp="1"/>
          </p:cNvSpPr>
          <p:nvPr>
            <p:ph type="body" sz="quarter" idx="16" hasCustomPrompt="1"/>
          </p:nvPr>
        </p:nvSpPr>
        <p:spPr>
          <a:xfrm>
            <a:off x="2316312" y="1644886"/>
            <a:ext cx="6840388" cy="269303"/>
          </a:xfrm>
          <a:prstGeom prst="rect">
            <a:avLst/>
          </a:prstGeom>
        </p:spPr>
        <p:txBody>
          <a:bodyPr lIns="0" tIns="0" rIns="0" bIns="0"/>
          <a:lstStyle>
            <a:lvl1pPr marL="0">
              <a:buNone/>
              <a:defRPr sz="1400"/>
            </a:lvl1pPr>
          </a:lstStyle>
          <a:p>
            <a:pPr lvl="0"/>
            <a:r>
              <a:rPr lang="en-CA"/>
              <a:t>Insert years of experience and specify your field</a:t>
            </a:r>
          </a:p>
        </p:txBody>
      </p:sp>
      <p:cxnSp>
        <p:nvCxnSpPr>
          <p:cNvPr id="24" name="Straight Connector 23">
            <a:extLst>
              <a:ext uri="{FF2B5EF4-FFF2-40B4-BE49-F238E27FC236}">
                <a16:creationId xmlns:a16="http://schemas.microsoft.com/office/drawing/2014/main" id="{88D1CEE3-25F9-A644-B5D1-88B5CE31DFE8}"/>
              </a:ext>
            </a:extLst>
          </p:cNvPr>
          <p:cNvCxnSpPr/>
          <p:nvPr userDrawn="1"/>
        </p:nvCxnSpPr>
        <p:spPr bwMode="gray">
          <a:xfrm>
            <a:off x="2316163" y="2039050"/>
            <a:ext cx="1511449" cy="0"/>
          </a:xfrm>
          <a:prstGeom prst="line">
            <a:avLst/>
          </a:prstGeom>
          <a:noFill/>
          <a:ln w="12700">
            <a:solidFill>
              <a:schemeClr val="tx1"/>
            </a:solidFill>
            <a:round/>
          </a:ln>
          <a:effectLst/>
        </p:spPr>
      </p:cxnSp>
      <p:sp>
        <p:nvSpPr>
          <p:cNvPr id="25" name="TextBox 24">
            <a:extLst>
              <a:ext uri="{FF2B5EF4-FFF2-40B4-BE49-F238E27FC236}">
                <a16:creationId xmlns:a16="http://schemas.microsoft.com/office/drawing/2014/main" id="{0BBE6FF5-40B6-334C-8F6E-E695402E0444}"/>
              </a:ext>
            </a:extLst>
          </p:cNvPr>
          <p:cNvSpPr txBox="1"/>
          <p:nvPr userDrawn="1"/>
        </p:nvSpPr>
        <p:spPr>
          <a:xfrm flipH="1">
            <a:off x="2704563" y="746975"/>
            <a:ext cx="0" cy="0"/>
          </a:xfrm>
          <a:prstGeom prst="rect">
            <a:avLst/>
          </a:prstGeom>
        </p:spPr>
        <p:txBody>
          <a:bodyPr vert="horz" wrap="none" lIns="0" tIns="0" rIns="0" bIns="0" rtlCol="0" anchor="t" anchorCtr="0">
            <a:normAutofit fontScale="25000" lnSpcReduction="20000"/>
          </a:bodyPr>
          <a:lstStyle/>
          <a:p>
            <a:pPr algn="l"/>
            <a:endParaRPr lang="en-CA"/>
          </a:p>
        </p:txBody>
      </p:sp>
      <p:sp>
        <p:nvSpPr>
          <p:cNvPr id="27" name="Text Placeholder 3">
            <a:extLst>
              <a:ext uri="{FF2B5EF4-FFF2-40B4-BE49-F238E27FC236}">
                <a16:creationId xmlns:a16="http://schemas.microsoft.com/office/drawing/2014/main" id="{FBFE1A4F-1319-5F40-82D6-46309EFFB0F2}"/>
              </a:ext>
            </a:extLst>
          </p:cNvPr>
          <p:cNvSpPr>
            <a:spLocks noGrp="1"/>
          </p:cNvSpPr>
          <p:nvPr>
            <p:ph type="body" sz="quarter" idx="20" hasCustomPrompt="1"/>
          </p:nvPr>
        </p:nvSpPr>
        <p:spPr>
          <a:xfrm>
            <a:off x="2309813" y="2169441"/>
            <a:ext cx="9115474" cy="262674"/>
          </a:xfrm>
          <a:prstGeom prst="rect">
            <a:avLst/>
          </a:prstGeom>
        </p:spPr>
        <p:txBody>
          <a:bodyPr lIns="0" tIns="0" rIns="0" bIns="0"/>
          <a:lstStyle>
            <a:lvl1pPr marL="0" indent="0">
              <a:spcBef>
                <a:spcPct val="0"/>
              </a:spcBef>
              <a:buNone/>
              <a:defRPr sz="1200" b="1">
                <a:solidFill>
                  <a:schemeClr val="accent3"/>
                </a:solidFill>
              </a:defRPr>
            </a:lvl1pPr>
          </a:lstStyle>
          <a:p>
            <a:r>
              <a:rPr lang="en-CA"/>
              <a:t>Profile</a:t>
            </a:r>
          </a:p>
        </p:txBody>
      </p:sp>
      <p:sp>
        <p:nvSpPr>
          <p:cNvPr id="28" name="Text Placeholder 3">
            <a:extLst>
              <a:ext uri="{FF2B5EF4-FFF2-40B4-BE49-F238E27FC236}">
                <a16:creationId xmlns:a16="http://schemas.microsoft.com/office/drawing/2014/main" id="{2DF68F94-DB4D-3642-8310-76BAD8D95A68}"/>
              </a:ext>
            </a:extLst>
          </p:cNvPr>
          <p:cNvSpPr>
            <a:spLocks noGrp="1"/>
          </p:cNvSpPr>
          <p:nvPr>
            <p:ph type="body" sz="quarter" idx="22" hasCustomPrompt="1"/>
          </p:nvPr>
        </p:nvSpPr>
        <p:spPr>
          <a:xfrm>
            <a:off x="2309813" y="3545839"/>
            <a:ext cx="9115474" cy="262674"/>
          </a:xfrm>
          <a:prstGeom prst="rect">
            <a:avLst/>
          </a:prstGeom>
        </p:spPr>
        <p:txBody>
          <a:bodyPr lIns="0" tIns="0" rIns="0" bIns="0"/>
          <a:lstStyle>
            <a:lvl1pPr marL="0" indent="0">
              <a:spcBef>
                <a:spcPct val="0"/>
              </a:spcBef>
              <a:buFont typeface="Arial" pitchFamily="34" charset="0"/>
              <a:buNone/>
              <a:defRPr sz="1200" b="1">
                <a:solidFill>
                  <a:schemeClr val="accent3"/>
                </a:solidFill>
              </a:defRPr>
            </a:lvl1pPr>
          </a:lstStyle>
          <a:p>
            <a:pPr indent="0">
              <a:buFont typeface="Arial" pitchFamily="34" charset="0"/>
              <a:buNone/>
            </a:pPr>
            <a:r>
              <a:rPr lang="en-CA" sz="1200" b="1">
                <a:solidFill>
                  <a:schemeClr val="accent3"/>
                </a:solidFill>
              </a:rPr>
              <a:t>CGI experience</a:t>
            </a:r>
          </a:p>
        </p:txBody>
      </p:sp>
      <p:sp>
        <p:nvSpPr>
          <p:cNvPr id="29" name="Text Placeholder 8">
            <a:extLst>
              <a:ext uri="{FF2B5EF4-FFF2-40B4-BE49-F238E27FC236}">
                <a16:creationId xmlns:a16="http://schemas.microsoft.com/office/drawing/2014/main" id="{EE8A863E-8FBF-724E-80FA-10640EBD0C4C}"/>
              </a:ext>
            </a:extLst>
          </p:cNvPr>
          <p:cNvSpPr>
            <a:spLocks noGrp="1"/>
          </p:cNvSpPr>
          <p:nvPr>
            <p:ph type="body" sz="quarter" idx="19" hasCustomPrompt="1"/>
          </p:nvPr>
        </p:nvSpPr>
        <p:spPr>
          <a:xfrm>
            <a:off x="2316163" y="2364654"/>
            <a:ext cx="9109075" cy="903855"/>
          </a:xfrm>
          <a:prstGeom prst="rect">
            <a:avLst/>
          </a:prstGeom>
        </p:spPr>
        <p:txBody>
          <a:bodyPr lIns="0" tIns="0" rIns="0" bIns="0"/>
          <a:lstStyle>
            <a:lvl1pPr marL="0" indent="-102625">
              <a:lnSpc>
                <a:spcPct val="140000"/>
              </a:lnSpc>
              <a:spcBef>
                <a:spcPct val="0"/>
              </a:spcBef>
              <a:buFont typeface="Arial" pitchFamily="34" charset="0"/>
              <a:buNone/>
              <a:defRPr sz="1000" b="0">
                <a:solidFill>
                  <a:schemeClr val="tx1"/>
                </a:solidFill>
              </a:defRPr>
            </a:lvl1pPr>
          </a:lstStyle>
          <a:p>
            <a:pPr lvl="0"/>
            <a:r>
              <a:rPr lang="en-CA"/>
              <a:t>Text</a:t>
            </a:r>
          </a:p>
        </p:txBody>
      </p:sp>
      <p:sp>
        <p:nvSpPr>
          <p:cNvPr id="30" name="Text Placeholder 8">
            <a:extLst>
              <a:ext uri="{FF2B5EF4-FFF2-40B4-BE49-F238E27FC236}">
                <a16:creationId xmlns:a16="http://schemas.microsoft.com/office/drawing/2014/main" id="{D72408D2-5287-F14F-85A3-5EEFBBA9471E}"/>
              </a:ext>
            </a:extLst>
          </p:cNvPr>
          <p:cNvSpPr>
            <a:spLocks noGrp="1"/>
          </p:cNvSpPr>
          <p:nvPr>
            <p:ph type="body" sz="quarter" idx="21" hasCustomPrompt="1"/>
          </p:nvPr>
        </p:nvSpPr>
        <p:spPr>
          <a:xfrm>
            <a:off x="2316163" y="3752482"/>
            <a:ext cx="9109075" cy="2168258"/>
          </a:xfrm>
          <a:prstGeom prst="rect">
            <a:avLst/>
          </a:prstGeom>
        </p:spPr>
        <p:txBody>
          <a:bodyPr lIns="0" tIns="0" rIns="0" bIns="0" numCol="2" spcCol="180000"/>
          <a:lstStyle>
            <a:lvl1pPr marL="0" indent="-104400">
              <a:lnSpc>
                <a:spcPct val="140000"/>
              </a:lnSpc>
              <a:spcBef>
                <a:spcPct val="0"/>
              </a:spcBef>
              <a:buFont typeface="Arial" pitchFamily="34" charset="0"/>
              <a:buChar char="•"/>
              <a:defRPr sz="1000" b="0">
                <a:solidFill>
                  <a:schemeClr val="tx1"/>
                </a:solidFill>
              </a:defRPr>
            </a:lvl1pPr>
          </a:lstStyle>
          <a:p>
            <a:pPr lvl="0"/>
            <a:r>
              <a:rPr lang="en-CA"/>
              <a:t>Text</a:t>
            </a:r>
          </a:p>
        </p:txBody>
      </p:sp>
      <p:sp>
        <p:nvSpPr>
          <p:cNvPr id="31" name="TextBox 30">
            <a:extLst>
              <a:ext uri="{FF2B5EF4-FFF2-40B4-BE49-F238E27FC236}">
                <a16:creationId xmlns:a16="http://schemas.microsoft.com/office/drawing/2014/main" id="{DE4FEFE0-9196-B245-B2EE-BE76B7D8F618}"/>
              </a:ext>
            </a:extLst>
          </p:cNvPr>
          <p:cNvSpPr txBox="1"/>
          <p:nvPr userDrawn="1"/>
        </p:nvSpPr>
        <p:spPr>
          <a:xfrm flipH="1">
            <a:off x="3313355" y="4367605"/>
            <a:ext cx="0" cy="0"/>
          </a:xfrm>
          <a:prstGeom prst="rect">
            <a:avLst/>
          </a:prstGeom>
        </p:spPr>
        <p:txBody>
          <a:bodyPr vert="horz" wrap="none" lIns="0" tIns="0" rIns="0" bIns="0" rtlCol="0" anchor="t" anchorCtr="0">
            <a:normAutofit fontScale="25000" lnSpcReduction="20000"/>
          </a:bodyPr>
          <a:lstStyle/>
          <a:p>
            <a:pPr algn="l"/>
            <a:endParaRPr lang="en-CA"/>
          </a:p>
        </p:txBody>
      </p:sp>
      <p:sp>
        <p:nvSpPr>
          <p:cNvPr id="33" name="Text Placeholder 8">
            <a:extLst>
              <a:ext uri="{FF2B5EF4-FFF2-40B4-BE49-F238E27FC236}">
                <a16:creationId xmlns:a16="http://schemas.microsoft.com/office/drawing/2014/main" id="{0E6E6EE5-3E45-724C-B03C-6AF0B9F54EB7}"/>
              </a:ext>
            </a:extLst>
          </p:cNvPr>
          <p:cNvSpPr>
            <a:spLocks noGrp="1"/>
          </p:cNvSpPr>
          <p:nvPr>
            <p:ph type="body" sz="quarter" idx="17" hasCustomPrompt="1"/>
          </p:nvPr>
        </p:nvSpPr>
        <p:spPr>
          <a:xfrm>
            <a:off x="767409" y="2404153"/>
            <a:ext cx="1247372" cy="3534733"/>
          </a:xfrm>
          <a:prstGeom prst="rect">
            <a:avLst/>
          </a:prstGeom>
        </p:spPr>
        <p:txBody>
          <a:bodyPr lIns="0" tIns="0" rIns="0" bIns="0"/>
          <a:lstStyle>
            <a:lvl1pPr marL="0">
              <a:lnSpc>
                <a:spcPct val="100000"/>
              </a:lnSpc>
              <a:spcBef>
                <a:spcPct val="0"/>
              </a:spcBef>
              <a:spcAft>
                <a:spcPts val="600"/>
              </a:spcAft>
              <a:buNone/>
              <a:defRPr sz="1000" b="0">
                <a:solidFill>
                  <a:schemeClr val="tx1"/>
                </a:solidFill>
              </a:defRPr>
            </a:lvl1pPr>
          </a:lstStyle>
          <a:p>
            <a:pPr lvl="0"/>
            <a:r>
              <a:rPr lang="en-CA"/>
              <a:t>Text</a:t>
            </a:r>
          </a:p>
        </p:txBody>
      </p:sp>
      <p:pic>
        <p:nvPicPr>
          <p:cNvPr id="18" name="Picture 17">
            <a:extLst>
              <a:ext uri="{FF2B5EF4-FFF2-40B4-BE49-F238E27FC236}">
                <a16:creationId xmlns:a16="http://schemas.microsoft.com/office/drawing/2014/main" id="{8B094C90-E1A2-9948-AB43-B471059D60B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68000" y="6110739"/>
            <a:ext cx="773004" cy="359908"/>
          </a:xfrm>
          <a:prstGeom prst="rect">
            <a:avLst/>
          </a:prstGeom>
        </p:spPr>
      </p:pic>
      <p:sp>
        <p:nvSpPr>
          <p:cNvPr id="17" name="Text Placeholder 3">
            <a:extLst>
              <a:ext uri="{FF2B5EF4-FFF2-40B4-BE49-F238E27FC236}">
                <a16:creationId xmlns:a16="http://schemas.microsoft.com/office/drawing/2014/main" id="{E4AA569B-C28D-AD47-9953-D0588135086D}"/>
              </a:ext>
            </a:extLst>
          </p:cNvPr>
          <p:cNvSpPr>
            <a:spLocks noGrp="1"/>
          </p:cNvSpPr>
          <p:nvPr>
            <p:ph type="body" sz="quarter" idx="24" hasCustomPrompt="1"/>
          </p:nvPr>
        </p:nvSpPr>
        <p:spPr>
          <a:xfrm>
            <a:off x="766618" y="2173686"/>
            <a:ext cx="1256146" cy="176230"/>
          </a:xfrm>
          <a:prstGeom prst="rect">
            <a:avLst/>
          </a:prstGeom>
        </p:spPr>
        <p:txBody>
          <a:bodyPr lIns="0" tIns="0" rIns="0" bIns="0"/>
          <a:lstStyle>
            <a:lvl1pPr marL="0" marR="0" indent="0" algn="l" defTabSz="914400" rtl="0" eaLnBrk="1" fontAlgn="auto" latinLnBrk="0" hangingPunct="1">
              <a:lnSpc>
                <a:spcPct val="100000"/>
              </a:lnSpc>
              <a:spcBef>
                <a:spcPct val="0"/>
              </a:spcBef>
              <a:spcAft>
                <a:spcPct val="0"/>
              </a:spcAft>
              <a:buClrTx/>
              <a:buSzTx/>
              <a:buFont typeface="Arial" pitchFamily="34" charset="0"/>
              <a:buNone/>
              <a:defRPr sz="1200" b="1">
                <a:solidFill>
                  <a:schemeClr val="accent3"/>
                </a:solidFill>
              </a:defRPr>
            </a:lvl1pPr>
          </a:lstStyle>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lang="fr-CA" sz="1200" b="1" err="1">
                <a:solidFill>
                  <a:srgbClr val="5135AA"/>
                </a:solidFill>
                <a:effectLst/>
                <a:latin typeface="Arial" pitchFamily="34" charset="0"/>
              </a:rPr>
              <a:t>Education</a:t>
            </a:r>
            <a:endParaRPr lang="fr-CA"/>
          </a:p>
        </p:txBody>
      </p:sp>
    </p:spTree>
    <p:extLst>
      <p:ext uri="{BB962C8B-B14F-4D97-AF65-F5344CB8AC3E}">
        <p14:creationId xmlns:p14="http://schemas.microsoft.com/office/powerpoint/2010/main" val="180797771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CV / Resume 2">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3416D0CC-045F-594D-BDF5-1FCC074C465E}"/>
              </a:ext>
            </a:extLst>
          </p:cNvPr>
          <p:cNvSpPr>
            <a:spLocks noGrp="1"/>
          </p:cNvSpPr>
          <p:nvPr>
            <p:ph type="sldNum" sz="quarter" idx="10"/>
          </p:nvPr>
        </p:nvSpPr>
        <p:spPr>
          <a:xfrm>
            <a:off x="11163034" y="6264308"/>
            <a:ext cx="261660" cy="169200"/>
          </a:xfrm>
        </p:spPr>
        <p:txBody>
          <a:bodyPr/>
          <a:lstStyle/>
          <a:p>
            <a:fld id="{525A3C56-E491-49B2-93F3-63532DF516BC}" type="slidenum">
              <a:rPr lang="en-CA" smtClean="0"/>
              <a:t>‹#›</a:t>
            </a:fld>
            <a:endParaRPr lang="en-CA"/>
          </a:p>
        </p:txBody>
      </p:sp>
      <p:sp>
        <p:nvSpPr>
          <p:cNvPr id="5" name="Text Placeholder 8">
            <a:extLst>
              <a:ext uri="{FF2B5EF4-FFF2-40B4-BE49-F238E27FC236}">
                <a16:creationId xmlns:a16="http://schemas.microsoft.com/office/drawing/2014/main" id="{F46B3183-779A-BF46-9670-39F1C2BBFC2C}"/>
              </a:ext>
            </a:extLst>
          </p:cNvPr>
          <p:cNvSpPr>
            <a:spLocks noGrp="1"/>
          </p:cNvSpPr>
          <p:nvPr>
            <p:ph type="body" sz="quarter" idx="17" hasCustomPrompt="1"/>
          </p:nvPr>
        </p:nvSpPr>
        <p:spPr>
          <a:xfrm>
            <a:off x="741218" y="1032164"/>
            <a:ext cx="1273563" cy="5060661"/>
          </a:xfrm>
          <a:prstGeom prst="rect">
            <a:avLst/>
          </a:prstGeom>
        </p:spPr>
        <p:txBody>
          <a:bodyPr lIns="0" tIns="0" rIns="0" bIns="0"/>
          <a:lstStyle>
            <a:lvl1pPr marL="0" indent="0">
              <a:lnSpc>
                <a:spcPct val="100000"/>
              </a:lnSpc>
              <a:spcBef>
                <a:spcPct val="0"/>
              </a:spcBef>
              <a:spcAft>
                <a:spcPts val="600"/>
              </a:spcAft>
              <a:buNone/>
              <a:defRPr sz="1000" b="0">
                <a:solidFill>
                  <a:schemeClr val="tx1"/>
                </a:solidFill>
              </a:defRPr>
            </a:lvl1pPr>
          </a:lstStyle>
          <a:p>
            <a:pPr lvl="0"/>
            <a:r>
              <a:rPr lang="en-CA"/>
              <a:t>Text</a:t>
            </a:r>
          </a:p>
        </p:txBody>
      </p:sp>
      <p:sp>
        <p:nvSpPr>
          <p:cNvPr id="6" name="Text Placeholder 3">
            <a:extLst>
              <a:ext uri="{FF2B5EF4-FFF2-40B4-BE49-F238E27FC236}">
                <a16:creationId xmlns:a16="http://schemas.microsoft.com/office/drawing/2014/main" id="{3BE3F43F-50C4-B445-8B73-F30ED8B309BA}"/>
              </a:ext>
            </a:extLst>
          </p:cNvPr>
          <p:cNvSpPr>
            <a:spLocks noGrp="1"/>
          </p:cNvSpPr>
          <p:nvPr>
            <p:ph type="body" sz="quarter" idx="22" hasCustomPrompt="1"/>
          </p:nvPr>
        </p:nvSpPr>
        <p:spPr>
          <a:xfrm>
            <a:off x="2309813" y="811322"/>
            <a:ext cx="9115474" cy="204678"/>
          </a:xfrm>
          <a:prstGeom prst="rect">
            <a:avLst/>
          </a:prstGeom>
        </p:spPr>
        <p:txBody>
          <a:bodyPr lIns="0" tIns="0" rIns="0" bIns="0"/>
          <a:lstStyle>
            <a:lvl1pPr marL="0" indent="0">
              <a:spcBef>
                <a:spcPct val="0"/>
              </a:spcBef>
              <a:buFont typeface="Arial" pitchFamily="34" charset="0"/>
              <a:buNone/>
              <a:defRPr sz="1200" b="1">
                <a:solidFill>
                  <a:schemeClr val="accent3"/>
                </a:solidFill>
              </a:defRPr>
            </a:lvl1pPr>
          </a:lstStyle>
          <a:p>
            <a:pPr marL="0" indent="0">
              <a:buNone/>
            </a:pPr>
            <a:r>
              <a:rPr lang="en-CA" sz="1200" b="1">
                <a:solidFill>
                  <a:schemeClr val="accent3"/>
                </a:solidFill>
              </a:rPr>
              <a:t>Other experiences</a:t>
            </a:r>
          </a:p>
        </p:txBody>
      </p:sp>
      <p:sp>
        <p:nvSpPr>
          <p:cNvPr id="7" name="Text Placeholder 8">
            <a:extLst>
              <a:ext uri="{FF2B5EF4-FFF2-40B4-BE49-F238E27FC236}">
                <a16:creationId xmlns:a16="http://schemas.microsoft.com/office/drawing/2014/main" id="{443A9262-8BA3-8E41-B4B0-F6F4BDF9F58B}"/>
              </a:ext>
            </a:extLst>
          </p:cNvPr>
          <p:cNvSpPr>
            <a:spLocks noGrp="1"/>
          </p:cNvSpPr>
          <p:nvPr>
            <p:ph type="body" sz="quarter" idx="19" hasCustomPrompt="1"/>
          </p:nvPr>
        </p:nvSpPr>
        <p:spPr>
          <a:xfrm>
            <a:off x="2316162" y="1023815"/>
            <a:ext cx="9109075" cy="5069009"/>
          </a:xfrm>
          <a:prstGeom prst="rect">
            <a:avLst/>
          </a:prstGeom>
        </p:spPr>
        <p:txBody>
          <a:bodyPr lIns="0" tIns="0" rIns="0" bIns="0"/>
          <a:lstStyle>
            <a:lvl1pPr marL="0" indent="-104400">
              <a:lnSpc>
                <a:spcPct val="140000"/>
              </a:lnSpc>
              <a:spcBef>
                <a:spcPct val="0"/>
              </a:spcBef>
              <a:buFont typeface="Arial" pitchFamily="34" charset="0"/>
              <a:buChar char="•"/>
              <a:defRPr sz="1000" b="0">
                <a:solidFill>
                  <a:schemeClr val="tx1"/>
                </a:solidFill>
              </a:defRPr>
            </a:lvl1pPr>
          </a:lstStyle>
          <a:p>
            <a:pPr lvl="0"/>
            <a:r>
              <a:rPr lang="en-CA"/>
              <a:t>Text</a:t>
            </a:r>
          </a:p>
        </p:txBody>
      </p:sp>
      <p:sp>
        <p:nvSpPr>
          <p:cNvPr id="9" name="Text Placeholder 3">
            <a:extLst>
              <a:ext uri="{FF2B5EF4-FFF2-40B4-BE49-F238E27FC236}">
                <a16:creationId xmlns:a16="http://schemas.microsoft.com/office/drawing/2014/main" id="{59C86A1D-A4E8-CD4E-A3FF-1266A7F082DD}"/>
              </a:ext>
            </a:extLst>
          </p:cNvPr>
          <p:cNvSpPr>
            <a:spLocks noGrp="1"/>
          </p:cNvSpPr>
          <p:nvPr>
            <p:ph type="body" sz="quarter" idx="24" hasCustomPrompt="1"/>
          </p:nvPr>
        </p:nvSpPr>
        <p:spPr>
          <a:xfrm>
            <a:off x="743712" y="811322"/>
            <a:ext cx="1279052" cy="176230"/>
          </a:xfrm>
          <a:prstGeom prst="rect">
            <a:avLst/>
          </a:prstGeom>
        </p:spPr>
        <p:txBody>
          <a:bodyPr lIns="0" tIns="0" rIns="0" bIns="0"/>
          <a:lstStyle>
            <a:lvl1pPr marL="0" indent="0">
              <a:spcBef>
                <a:spcPct val="0"/>
              </a:spcBef>
              <a:buFont typeface="Arial" pitchFamily="34" charset="0"/>
              <a:buNone/>
              <a:defRPr sz="1200" b="1">
                <a:solidFill>
                  <a:schemeClr val="accent3"/>
                </a:solidFill>
              </a:defRPr>
            </a:lvl1pPr>
          </a:lstStyle>
          <a:p>
            <a:r>
              <a:rPr lang="fr-CA" sz="1200" b="1">
                <a:solidFill>
                  <a:srgbClr val="5135AA"/>
                </a:solidFill>
                <a:effectLst/>
                <a:latin typeface="Arial" pitchFamily="34" charset="0"/>
              </a:rPr>
              <a:t>Focus areas</a:t>
            </a:r>
            <a:endParaRPr lang="fr-CA"/>
          </a:p>
        </p:txBody>
      </p:sp>
    </p:spTree>
    <p:extLst>
      <p:ext uri="{BB962C8B-B14F-4D97-AF65-F5344CB8AC3E}">
        <p14:creationId xmlns:p14="http://schemas.microsoft.com/office/powerpoint/2010/main" val="361653"/>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gradFill>
          <a:ln w="9525" algn="ctr">
            <a:noFill/>
            <a:miter lim="800000"/>
          </a:ln>
          <a:effectLst/>
        </p:spPr>
        <p:txBody>
          <a:bodyPr lIns="63500" tIns="0" rIns="64800" bIns="0" rtlCol="0" anchor="ctr">
            <a:noAutofit/>
          </a:bodyPr>
          <a:lstStyle/>
          <a:p>
            <a:pPr lvl="0" algn="ctr">
              <a:spcBef>
                <a:spcPct val="0"/>
              </a:spcBef>
              <a:buClrTx/>
              <a:buSzPct val="90000"/>
            </a:pPr>
            <a:endParaRPr lang="en-CA" sz="1600" b="1">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ln>
          <a:effectLst/>
        </p:spPr>
        <p:txBody>
          <a:bodyPr lIns="63500" tIns="0" rIns="64800" bIns="0" rtlCol="0" anchor="ctr">
            <a:noAutofit/>
          </a:bodyPr>
          <a:lstStyle/>
          <a:p>
            <a:pPr lvl="0" algn="ctr">
              <a:spcBef>
                <a:spcPct val="0"/>
              </a:spcBef>
              <a:buClrTx/>
              <a:buSzPct val="90000"/>
            </a:pPr>
            <a:endParaRPr lang="en-CA" sz="1600" b="1">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a:t>Cliquez sur l'icône pour ajouter une image</a:t>
            </a:r>
            <a:endParaRPr lang="fr-FR"/>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ct val="0"/>
              </a:spcBef>
              <a:buNone/>
              <a:defRPr sz="2800" b="0">
                <a:solidFill>
                  <a:schemeClr val="bg2"/>
                </a:solidFill>
              </a:defRPr>
            </a:lvl1pPr>
            <a:lvl4pPr marL="1371600" indent="0">
              <a:buNone/>
              <a:defRPr/>
            </a:lvl4pPr>
          </a:lstStyle>
          <a:p>
            <a:pPr lvl="0"/>
            <a:r>
              <a:rPr lang="en-CA"/>
              <a:t>Name Lastname</a:t>
            </a:r>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a:t>Role description</a:t>
            </a: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t>‹#›</a:t>
            </a:fld>
            <a:endParaRPr lang="en-CA"/>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a:t>Skills</a:t>
            </a:r>
          </a:p>
        </p:txBody>
      </p:sp>
      <p:sp>
        <p:nvSpPr>
          <p:cNvPr id="57" name="TextBox 95" descr="Copyright_box&#10;">
            <a:extLst>
              <a:ext uri="{FF2B5EF4-FFF2-40B4-BE49-F238E27FC236}">
                <a16:creationId xmlns:a16="http://schemas.microsoft.com/office/drawing/2014/main" id="{F3496105-D24A-B74D-8B49-1FCD491E2001}"/>
              </a:ext>
            </a:extLst>
          </p:cNvPr>
          <p:cNvSpPr txBox="1"/>
          <p:nvPr userDrawn="1"/>
        </p:nvSpPr>
        <p:spPr bwMode="white">
          <a:xfrm>
            <a:off x="766763" y="6264308"/>
            <a:ext cx="1920658" cy="169200"/>
          </a:xfrm>
          <a:prstGeom prst="rect">
            <a:avLst/>
          </a:prstGeom>
          <a:noFill/>
          <a:ln w="9525" algn="ctr">
            <a:noFill/>
            <a:miter lim="800000"/>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a:t>Resume</a:t>
            </a:r>
          </a:p>
        </p:txBody>
      </p:sp>
    </p:spTree>
    <p:extLst>
      <p:ext uri="{BB962C8B-B14F-4D97-AF65-F5344CB8AC3E}">
        <p14:creationId xmlns:p14="http://schemas.microsoft.com/office/powerpoint/2010/main" val="123887841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t>‹#›</a:t>
            </a:fld>
            <a:endParaRPr lang="en-CA"/>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ct val="0"/>
              </a:spcBef>
              <a:buNone/>
              <a:defRPr sz="1600" b="1">
                <a:solidFill>
                  <a:schemeClr val="tx1"/>
                </a:solidFill>
              </a:defRPr>
            </a:lvl1pPr>
            <a:lvl4pPr marL="1371600" indent="0">
              <a:buNone/>
              <a:defRPr/>
            </a:lvl4pPr>
          </a:lstStyle>
          <a:p>
            <a:pPr lvl="0"/>
            <a:r>
              <a:rPr lang="en-CA"/>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ct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ct val="0"/>
              </a:spcBef>
              <a:buNone/>
              <a:defRPr sz="1600" b="1">
                <a:solidFill>
                  <a:schemeClr val="tx1"/>
                </a:solidFill>
              </a:defRPr>
            </a:lvl1pPr>
            <a:lvl4pPr marL="1371600" indent="0">
              <a:buNone/>
              <a:defRPr/>
            </a:lvl4pPr>
          </a:lstStyle>
          <a:p>
            <a:pPr lvl="0"/>
            <a:r>
              <a:rPr lang="en-CA"/>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ct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Tree>
    <p:extLst>
      <p:ext uri="{BB962C8B-B14F-4D97-AF65-F5344CB8AC3E}">
        <p14:creationId xmlns:p14="http://schemas.microsoft.com/office/powerpoint/2010/main" val="178418487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t>‹#›</a:t>
            </a:fld>
            <a:endParaRPr lang="en-CA"/>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ct val="0"/>
              </a:spcBef>
              <a:buNone/>
              <a:defRPr sz="1600" b="1">
                <a:solidFill>
                  <a:schemeClr val="tx1"/>
                </a:solidFill>
              </a:defRPr>
            </a:lvl1pPr>
            <a:lvl4pPr marL="1371600" indent="0">
              <a:buNone/>
              <a:defRPr/>
            </a:lvl4pPr>
          </a:lstStyle>
          <a:p>
            <a:pPr lvl="0"/>
            <a:r>
              <a:rPr lang="en-CA"/>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ct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ct val="0"/>
              </a:spcBef>
              <a:buNone/>
              <a:defRPr sz="1600" b="1">
                <a:solidFill>
                  <a:schemeClr val="tx1"/>
                </a:solidFill>
              </a:defRPr>
            </a:lvl1pPr>
            <a:lvl4pPr marL="1371600" indent="0">
              <a:buNone/>
              <a:defRPr/>
            </a:lvl4pPr>
          </a:lstStyle>
          <a:p>
            <a:pPr lvl="0"/>
            <a:r>
              <a:rPr lang="en-CA"/>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ct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ct val="0"/>
              </a:spcBef>
              <a:buNone/>
              <a:defRPr sz="1600" b="1">
                <a:solidFill>
                  <a:schemeClr val="tx1"/>
                </a:solidFill>
              </a:defRPr>
            </a:lvl1pPr>
            <a:lvl4pPr marL="1371600" indent="0">
              <a:buNone/>
              <a:defRPr/>
            </a:lvl4pPr>
          </a:lstStyle>
          <a:p>
            <a:pPr lvl="0"/>
            <a:r>
              <a:rPr lang="en-CA"/>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ct val="0"/>
              </a:spcBef>
              <a:buNone/>
              <a:defRPr sz="16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Tree>
    <p:extLst>
      <p:ext uri="{BB962C8B-B14F-4D97-AF65-F5344CB8AC3E}">
        <p14:creationId xmlns:p14="http://schemas.microsoft.com/office/powerpoint/2010/main" val="320640503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t>‹#›</a:t>
            </a:fld>
            <a:endParaRPr lang="en-CA"/>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fr-CA"/>
              <a:t>Cliquez sur l'icône pour ajouter une image</a:t>
            </a:r>
            <a:endParaRPr lang="fr-FR"/>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ct val="0"/>
              </a:spcBef>
              <a:buNone/>
              <a:defRPr sz="1600" b="1">
                <a:solidFill>
                  <a:schemeClr val="tx1"/>
                </a:solidFill>
              </a:defRPr>
            </a:lvl1pPr>
            <a:lvl4pPr marL="1371600" indent="0">
              <a:buNone/>
              <a:defRPr/>
            </a:lvl4pPr>
          </a:lstStyle>
          <a:p>
            <a:pPr lvl="0"/>
            <a:r>
              <a:rPr lang="en-CA"/>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ct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ct val="0"/>
              </a:spcBef>
              <a:buNone/>
              <a:defRPr sz="1600" b="1">
                <a:solidFill>
                  <a:schemeClr val="tx1"/>
                </a:solidFill>
              </a:defRPr>
            </a:lvl1pPr>
            <a:lvl4pPr marL="1371600" indent="0">
              <a:buNone/>
              <a:defRPr/>
            </a:lvl4pPr>
          </a:lstStyle>
          <a:p>
            <a:pPr lvl="0"/>
            <a:r>
              <a:rPr lang="en-CA"/>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ct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ct val="0"/>
              </a:spcBef>
              <a:buNone/>
              <a:defRPr sz="1600" b="1">
                <a:solidFill>
                  <a:schemeClr val="tx1"/>
                </a:solidFill>
              </a:defRPr>
            </a:lvl1pPr>
            <a:lvl4pPr marL="1371600" indent="0">
              <a:buNone/>
              <a:defRPr/>
            </a:lvl4pPr>
          </a:lstStyle>
          <a:p>
            <a:pPr lvl="0"/>
            <a:r>
              <a:rPr lang="en-CA"/>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ct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ct val="0"/>
              </a:spcBef>
              <a:buNone/>
              <a:defRPr sz="1600" b="1">
                <a:solidFill>
                  <a:schemeClr val="tx1"/>
                </a:solidFill>
              </a:defRPr>
            </a:lvl1pPr>
            <a:lvl4pPr marL="1371600" indent="0">
              <a:buNone/>
              <a:defRPr/>
            </a:lvl4pPr>
          </a:lstStyle>
          <a:p>
            <a:pPr lvl="0"/>
            <a:r>
              <a:rPr lang="en-CA"/>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ct val="0"/>
              </a:spcBef>
              <a:buNone/>
              <a:defRPr sz="1400" b="0">
                <a:solidFill>
                  <a:schemeClr val="tx1"/>
                </a:solidFill>
              </a:defRPr>
            </a:lvl1pPr>
            <a:lvl4pPr marL="1371600" indent="0">
              <a:buNone/>
              <a:defRPr/>
            </a:lvl4pPr>
          </a:lstStyle>
          <a:p>
            <a:pPr lvl="0"/>
            <a:r>
              <a:rPr lang="en-CA"/>
              <a:t>Job title</a:t>
            </a:r>
          </a:p>
          <a:p>
            <a:pPr lvl="0"/>
            <a:r>
              <a:rPr lang="en-CA"/>
              <a:t>Division</a:t>
            </a:r>
          </a:p>
          <a:p>
            <a:pPr lvl="0"/>
            <a:r>
              <a:rPr lang="en-CA"/>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flipH="1">
            <a:off x="1544595" y="1800404"/>
            <a:ext cx="0" cy="0"/>
          </a:xfrm>
          <a:prstGeom prst="rect">
            <a:avLst/>
          </a:prstGeom>
        </p:spPr>
        <p:txBody>
          <a:bodyPr vert="horz" wrap="none" lIns="0" tIns="0" rIns="0" bIns="0" rtlCol="0" anchor="t" anchorCtr="0">
            <a:noAutofit/>
          </a:bodyPr>
          <a:lstStyle/>
          <a:p>
            <a:pPr algn="l"/>
            <a:endParaRPr lang="en-CA"/>
          </a:p>
        </p:txBody>
      </p:sp>
    </p:spTree>
    <p:extLst>
      <p:ext uri="{BB962C8B-B14F-4D97-AF65-F5344CB8AC3E}">
        <p14:creationId xmlns:p14="http://schemas.microsoft.com/office/powerpoint/2010/main" val="226327371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t>‹#›</a:t>
            </a:fld>
            <a:endParaRPr lang="en-CA"/>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ct val="0"/>
              </a:spcBef>
              <a:buNone/>
              <a:defRPr sz="1400" b="1">
                <a:solidFill>
                  <a:schemeClr val="tx1"/>
                </a:solidFill>
              </a:defRPr>
            </a:lvl1pPr>
            <a:lvl4pPr marL="1371600" indent="0">
              <a:buNone/>
              <a:defRPr/>
            </a:lvl4pPr>
          </a:lstStyle>
          <a:p>
            <a:pPr lvl="0"/>
            <a:r>
              <a:rPr lang="en-CA"/>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ct val="0"/>
              </a:spcBef>
              <a:buNone/>
              <a:defRPr sz="1400" b="0">
                <a:solidFill>
                  <a:schemeClr val="tx1"/>
                </a:solidFill>
              </a:defRPr>
            </a:lvl1pPr>
            <a:lvl4pPr marL="1371600" indent="0">
              <a:buNone/>
              <a:defRPr/>
            </a:lvl4pPr>
          </a:lstStyle>
          <a:p>
            <a:pPr lvl="0"/>
            <a:r>
              <a:rPr lang="en-CA"/>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ct val="0"/>
              </a:spcBef>
              <a:buNone/>
              <a:defRPr sz="1400" b="1">
                <a:solidFill>
                  <a:schemeClr val="tx1"/>
                </a:solidFill>
              </a:defRPr>
            </a:lvl1pPr>
            <a:lvl4pPr marL="1371600" indent="0">
              <a:buNone/>
              <a:defRPr/>
            </a:lvl4pPr>
          </a:lstStyle>
          <a:p>
            <a:pPr lvl="0"/>
            <a:r>
              <a:rPr lang="en-CA"/>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ct val="0"/>
              </a:spcBef>
              <a:buNone/>
              <a:defRPr sz="1400" b="0">
                <a:solidFill>
                  <a:schemeClr val="tx1"/>
                </a:solidFill>
              </a:defRPr>
            </a:lvl1pPr>
            <a:lvl4pPr marL="1371600" indent="0">
              <a:buNone/>
              <a:defRPr/>
            </a:lvl4pPr>
          </a:lstStyle>
          <a:p>
            <a:pPr lvl="0"/>
            <a:r>
              <a:rPr lang="en-CA"/>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ct val="0"/>
              </a:spcBef>
              <a:buNone/>
              <a:defRPr sz="1400" b="1">
                <a:solidFill>
                  <a:schemeClr val="tx1"/>
                </a:solidFill>
              </a:defRPr>
            </a:lvl1pPr>
            <a:lvl4pPr marL="1371600" indent="0">
              <a:buNone/>
              <a:defRPr/>
            </a:lvl4pPr>
          </a:lstStyle>
          <a:p>
            <a:pPr lvl="0"/>
            <a:r>
              <a:rPr lang="en-CA"/>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ct val="0"/>
              </a:spcBef>
              <a:buNone/>
              <a:defRPr sz="1400" b="0">
                <a:solidFill>
                  <a:schemeClr val="tx1"/>
                </a:solidFill>
              </a:defRPr>
            </a:lvl1pPr>
            <a:lvl4pPr marL="1371600" indent="0">
              <a:buNone/>
              <a:defRPr/>
            </a:lvl4pPr>
          </a:lstStyle>
          <a:p>
            <a:pPr lvl="0"/>
            <a:r>
              <a:rPr lang="en-CA"/>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ct val="0"/>
              </a:spcBef>
              <a:buNone/>
              <a:defRPr sz="1400" b="1">
                <a:solidFill>
                  <a:schemeClr val="tx1"/>
                </a:solidFill>
              </a:defRPr>
            </a:lvl1pPr>
            <a:lvl4pPr marL="1371600" indent="0">
              <a:buNone/>
              <a:defRPr/>
            </a:lvl4pPr>
          </a:lstStyle>
          <a:p>
            <a:pPr lvl="0"/>
            <a:r>
              <a:rPr lang="en-CA"/>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ct val="0"/>
              </a:spcBef>
              <a:buNone/>
              <a:defRPr sz="1400" b="0">
                <a:solidFill>
                  <a:schemeClr val="tx1"/>
                </a:solidFill>
              </a:defRPr>
            </a:lvl1pPr>
            <a:lvl4pPr marL="1371600" indent="0">
              <a:buNone/>
              <a:defRPr/>
            </a:lvl4pPr>
          </a:lstStyle>
          <a:p>
            <a:pPr lvl="0"/>
            <a:r>
              <a:rPr lang="en-CA"/>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ct val="0"/>
              </a:spcBef>
              <a:buNone/>
              <a:defRPr sz="1400" b="1">
                <a:solidFill>
                  <a:schemeClr val="tx1"/>
                </a:solidFill>
              </a:defRPr>
            </a:lvl1pPr>
            <a:lvl4pPr marL="1371600" indent="0">
              <a:buNone/>
              <a:defRPr/>
            </a:lvl4pPr>
          </a:lstStyle>
          <a:p>
            <a:pPr lvl="0"/>
            <a:r>
              <a:rPr lang="en-CA"/>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ct val="0"/>
              </a:spcBef>
              <a:buNone/>
              <a:defRPr sz="1400" b="0">
                <a:solidFill>
                  <a:schemeClr val="tx1"/>
                </a:solidFill>
              </a:defRPr>
            </a:lvl1pPr>
            <a:lvl4pPr marL="1371600" indent="0">
              <a:buNone/>
              <a:defRPr/>
            </a:lvl4pPr>
          </a:lstStyle>
          <a:p>
            <a:pPr lvl="0"/>
            <a:r>
              <a:rPr lang="en-CA"/>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Tree>
    <p:extLst>
      <p:ext uri="{BB962C8B-B14F-4D97-AF65-F5344CB8AC3E}">
        <p14:creationId xmlns:p14="http://schemas.microsoft.com/office/powerpoint/2010/main" val="2402965948"/>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t>‹#›</a:t>
            </a:fld>
            <a:endParaRPr lang="en-CA"/>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ct val="0"/>
              </a:spcBef>
              <a:buNone/>
              <a:defRPr sz="1200"/>
            </a:lvl1pPr>
          </a:lstStyle>
          <a:p>
            <a:r>
              <a:rPr lang="fr-CA"/>
              <a:t>Cliquez sur l'icône pour ajouter une image</a:t>
            </a:r>
            <a:endParaRPr lang="fr-FR"/>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ct val="0"/>
              </a:spcBef>
              <a:buNone/>
              <a:defRPr sz="1200"/>
            </a:lvl1pPr>
          </a:lstStyle>
          <a:p>
            <a:r>
              <a:rPr lang="fr-CA"/>
              <a:t>Cliquez sur l'icône pour ajouter une image</a:t>
            </a:r>
            <a:endParaRPr lang="fr-FR"/>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ct val="0"/>
              </a:spcBef>
              <a:buNone/>
              <a:defRPr sz="1200"/>
            </a:lvl1pPr>
          </a:lstStyle>
          <a:p>
            <a:r>
              <a:rPr lang="fr-CA"/>
              <a:t>Cliquez sur l'icône pour ajouter une image</a:t>
            </a:r>
            <a:endParaRPr lang="fr-FR"/>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ct val="0"/>
              </a:spcBef>
              <a:buNone/>
              <a:defRPr sz="1200"/>
            </a:lvl1pPr>
          </a:lstStyle>
          <a:p>
            <a:r>
              <a:rPr lang="fr-CA"/>
              <a:t>Cliquez sur l'icône pour ajouter une image</a:t>
            </a:r>
            <a:endParaRPr lang="fr-FR"/>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ct val="0"/>
              </a:spcBef>
              <a:buNone/>
              <a:defRPr sz="1200"/>
            </a:lvl1pPr>
          </a:lstStyle>
          <a:p>
            <a:r>
              <a:rPr lang="fr-CA"/>
              <a:t>Cliquez sur l'icône pour ajouter une image</a:t>
            </a:r>
            <a:endParaRPr lang="fr-FR"/>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ct val="0"/>
              </a:spcBef>
              <a:spcAft>
                <a:spcPct val="0"/>
              </a:spcAft>
              <a:buClrTx/>
              <a:buSzTx/>
              <a:buFont typeface="Arial" pitchFamily="34" charset="0"/>
              <a:buNone/>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ct val="0"/>
              </a:spcAft>
              <a:buClrTx/>
              <a:buSzTx/>
              <a:defRPr/>
            </a:pPr>
            <a:r>
              <a:rPr lang="en-CA"/>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flipH="1">
            <a:off x="7141464" y="1344168"/>
            <a:ext cx="0" cy="0"/>
          </a:xfrm>
          <a:prstGeom prst="rect">
            <a:avLst/>
          </a:prstGeom>
        </p:spPr>
        <p:txBody>
          <a:bodyPr vert="horz" wrap="none" lIns="0" tIns="0" rIns="0" bIns="0" rtlCol="0" anchor="t" anchorCtr="0">
            <a:noAutofit/>
          </a:bodyPr>
          <a:lstStyle/>
          <a:p>
            <a:pPr marL="0" indent="0" algn="l">
              <a:buFont typeface="Arial" pitchFamily="34" charset="0"/>
              <a:buNone/>
            </a:pPr>
            <a:endParaRPr lang="en-CA"/>
          </a:p>
        </p:txBody>
      </p:sp>
    </p:spTree>
    <p:extLst>
      <p:ext uri="{BB962C8B-B14F-4D97-AF65-F5344CB8AC3E}">
        <p14:creationId xmlns:p14="http://schemas.microsoft.com/office/powerpoint/2010/main" val="336845063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a:t>Click icon to add picture</a:t>
            </a:r>
            <a:endParaRPr lang="en-GB"/>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283274720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p:cNvSpPr/>
          <p:nvPr userDrawn="1"/>
        </p:nvSpPr>
        <p:spPr bwMode="white">
          <a:xfrm>
            <a:off x="0" y="0"/>
            <a:ext cx="12192000" cy="6858000"/>
          </a:xfrm>
          <a:prstGeom prst="rect">
            <a:avLst/>
          </a:prstGeom>
          <a:gradFill>
            <a:gsLst>
              <a:gs pos="0">
                <a:schemeClr val="accent3"/>
              </a:gs>
              <a:gs pos="55000">
                <a:schemeClr val="accent1"/>
              </a:gs>
              <a:gs pos="100000">
                <a:schemeClr val="tx2"/>
              </a:gs>
            </a:gsLst>
            <a:lin ang="0" scaled="0"/>
          </a:gra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2" name="Title 1"/>
          <p:cNvSpPr>
            <a:spLocks noGrp="1"/>
          </p:cNvSpPr>
          <p:nvPr>
            <p:ph type="ctrTitle"/>
          </p:nvPr>
        </p:nvSpPr>
        <p:spPr bwMode="black">
          <a:xfrm>
            <a:off x="551384" y="892800"/>
            <a:ext cx="6119813" cy="2034000"/>
          </a:xfrm>
        </p:spPr>
        <p:txBody>
          <a:bodyPr wrap="square" lIns="0" tIns="0" rIns="0" bIns="0" anchor="t" anchorCtr="0">
            <a:noAutofit/>
          </a:bodyPr>
          <a:lstStyle>
            <a:lvl1pPr algn="l">
              <a:defRPr sz="6000" baseline="0">
                <a:solidFill>
                  <a:schemeClr val="bg1"/>
                </a:solidFill>
                <a:latin typeface="+mj-lt"/>
              </a:defRPr>
            </a:lvl1pPr>
          </a:lstStyle>
          <a:p>
            <a:r>
              <a:rPr lang="en-US" noProof="0" dirty="0"/>
              <a:t>Click to edit Master title style</a:t>
            </a:r>
          </a:p>
        </p:txBody>
      </p:sp>
      <p:sp>
        <p:nvSpPr>
          <p:cNvPr id="13" name="Subtitle 2"/>
          <p:cNvSpPr>
            <a:spLocks noGrp="1"/>
          </p:cNvSpPr>
          <p:nvPr>
            <p:ph type="subTitle" idx="1"/>
          </p:nvPr>
        </p:nvSpPr>
        <p:spPr bwMode="black">
          <a:xfrm>
            <a:off x="551386" y="3110400"/>
            <a:ext cx="6119812" cy="1028420"/>
          </a:xfrm>
          <a:prstGeom prst="rect">
            <a:avLst/>
          </a:prstGeom>
        </p:spPr>
        <p:txBody>
          <a:bodyPr lIns="0" tIns="0" rIns="0" bIns="0" anchor="t" anchorCtr="0">
            <a:noAutofit/>
          </a:bodyPr>
          <a:lstStyle>
            <a:lvl1pPr marL="0" indent="0" algn="l">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8" name="Slide Number Placeholder 5"/>
          <p:cNvSpPr>
            <a:spLocks noGrp="1"/>
          </p:cNvSpPr>
          <p:nvPr>
            <p:ph type="sldNum" sz="quarter" idx="4"/>
          </p:nvPr>
        </p:nvSpPr>
        <p:spPr bwMode="black">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19" name="Footer Placeholder 88"/>
          <p:cNvSpPr>
            <a:spLocks noGrp="1"/>
          </p:cNvSpPr>
          <p:nvPr>
            <p:ph type="ftr" sz="quarter" idx="3"/>
          </p:nvPr>
        </p:nvSpPr>
        <p:spPr bwMode="black">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bg1"/>
                </a:solidFill>
                <a:latin typeface="Arial" panose="020B0604020202020204" pitchFamily="34" charset="0"/>
                <a:ea typeface="+mn-ea"/>
                <a:cs typeface="Arial" pitchFamily="34" charset="0"/>
              </a:defRPr>
            </a:lvl1pPr>
          </a:lstStyle>
          <a:p>
            <a:endParaRPr lang="en-US" dirty="0"/>
          </a:p>
        </p:txBody>
      </p:sp>
      <p:sp>
        <p:nvSpPr>
          <p:cNvPr id="20" name="Date Placeholder 2"/>
          <p:cNvSpPr>
            <a:spLocks noGrp="1"/>
          </p:cNvSpPr>
          <p:nvPr>
            <p:ph type="dt" sz="half" idx="2"/>
          </p:nvPr>
        </p:nvSpPr>
        <p:spPr bwMode="black">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bg1"/>
                </a:solidFill>
                <a:latin typeface="Arial" panose="020B0604020202020204" pitchFamily="34" charset="0"/>
                <a:cs typeface="Arial" pitchFamily="34" charset="0"/>
              </a:defRPr>
            </a:lvl1pPr>
          </a:lstStyle>
          <a:p>
            <a:pPr algn="ctr"/>
            <a:endParaRPr lang="en-US" dirty="0"/>
          </a:p>
        </p:txBody>
      </p:sp>
      <p:sp>
        <p:nvSpPr>
          <p:cNvPr id="23" name="TextBox 22" descr="Copyright_box&#10;"/>
          <p:cNvSpPr txBox="1"/>
          <p:nvPr userDrawn="1"/>
        </p:nvSpPr>
        <p:spPr bwMode="black">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solidFill>
                  <a:schemeClr val="bg1"/>
                </a:solidFill>
                <a:latin typeface="+mn-lt"/>
              </a:rPr>
              <a:t>© 2021 CGI Inc.</a:t>
            </a:r>
            <a:endParaRPr lang="en-US"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3086830179"/>
      </p:ext>
    </p:extLst>
  </p:cSld>
  <p:clrMapOvr>
    <a:masterClrMapping/>
  </p:clrMapOvr>
  <p:extLst>
    <p:ext uri="{DCECCB84-F9BA-43D5-87BE-67443E8EF086}">
      <p15:sldGuideLst xmlns:p15="http://schemas.microsoft.com/office/powerpoint/2012/main">
        <p15:guide id="1" pos="3432">
          <p15:clr>
            <a:srgbClr val="FBAE40"/>
          </p15:clr>
        </p15:guide>
        <p15:guide id="2" orient="horz" pos="1117">
          <p15:clr>
            <a:srgbClr val="FBAE40"/>
          </p15:clr>
        </p15:guide>
        <p15:guide id="3" orient="horz" pos="119">
          <p15:clr>
            <a:srgbClr val="FBAE40"/>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smtClean="0">
                <a:solidFill>
                  <a:schemeClr val="tx1"/>
                </a:solidFill>
                <a:latin typeface="Arial" pitchFamily="34" charset="0"/>
                <a:ea typeface="+mn-ea"/>
                <a:cs typeface="+mn-cs"/>
              </a:defRPr>
            </a:lvl1pPr>
          </a:lstStyle>
          <a:p>
            <a:r>
              <a:rPr lang="en-US"/>
              <a:t>Click icon to add picture</a:t>
            </a:r>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774150481"/>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a:t>Click to add text</a:t>
            </a:r>
            <a:endParaRPr lang="en-US"/>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a:t>Click icon to add picture</a:t>
            </a:r>
            <a:endParaRPr lang="en-GB"/>
          </a:p>
        </p:txBody>
      </p:sp>
      <p:sp>
        <p:nvSpPr>
          <p:cNvPr id="7" name="Slide Number Placeholder 5">
            <a:extLst>
              <a:ext uri="{FF2B5EF4-FFF2-40B4-BE49-F238E27FC236}">
                <a16:creationId xmlns:a16="http://schemas.microsoft.com/office/drawing/2014/main" id="{3FA5BEA3-FBAD-324A-A722-33A5B9C7B06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136878206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a:t>Click icon to add picture</a:t>
            </a:r>
            <a:endParaRPr lang="en-GB"/>
          </a:p>
        </p:txBody>
      </p:sp>
      <p:sp>
        <p:nvSpPr>
          <p:cNvPr id="7" name="Slide Number Placeholder 5">
            <a:extLst>
              <a:ext uri="{FF2B5EF4-FFF2-40B4-BE49-F238E27FC236}">
                <a16:creationId xmlns:a16="http://schemas.microsoft.com/office/drawing/2014/main" id="{5D8B5A1A-FC46-2349-BBB1-B939578EEBC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213934858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smtClean="0">
                <a:solidFill>
                  <a:schemeClr val="tx1"/>
                </a:solidFill>
                <a:latin typeface="Arial" pitchFamily="34" charset="0"/>
                <a:ea typeface="+mn-ea"/>
                <a:cs typeface="+mn-cs"/>
              </a:defRPr>
            </a:lvl1pPr>
          </a:lstStyle>
          <a:p>
            <a:r>
              <a:rPr lang="en-US"/>
              <a:t>Click icon to add picture</a:t>
            </a:r>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smtClean="0">
                <a:solidFill>
                  <a:schemeClr val="tx1"/>
                </a:solidFill>
                <a:latin typeface="Arial" pitchFamily="34" charset="0"/>
                <a:ea typeface="+mn-ea"/>
                <a:cs typeface="+mn-cs"/>
              </a:defRPr>
            </a:lvl1pPr>
          </a:lstStyle>
          <a:p>
            <a:r>
              <a:rPr lang="en-US"/>
              <a:t>Click icon to add picture</a:t>
            </a:r>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smtClean="0">
                <a:solidFill>
                  <a:schemeClr val="tx1"/>
                </a:solidFill>
                <a:latin typeface="Arial" pitchFamily="34" charset="0"/>
                <a:ea typeface="+mn-ea"/>
                <a:cs typeface="+mn-cs"/>
              </a:defRPr>
            </a:lvl1pPr>
          </a:lstStyle>
          <a:p>
            <a:r>
              <a:rPr lang="en-US"/>
              <a:t>Click icon to add picture</a:t>
            </a:r>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Text</a:t>
            </a:r>
          </a:p>
        </p:txBody>
      </p:sp>
      <p:sp>
        <p:nvSpPr>
          <p:cNvPr id="19" name="Slide Number Placeholder 5">
            <a:extLst>
              <a:ext uri="{FF2B5EF4-FFF2-40B4-BE49-F238E27FC236}">
                <a16:creationId xmlns:a16="http://schemas.microsoft.com/office/drawing/2014/main" id="{19E90BF8-A5EC-F044-B182-531F647CE68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348987018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5173D1E9-C3A6-5C42-AC76-11711669ACC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33060623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smtClean="0">
                <a:solidFill>
                  <a:schemeClr val="tx1"/>
                </a:solidFill>
                <a:latin typeface="Arial" pitchFamily="34" charset="0"/>
                <a:ea typeface="+mn-ea"/>
                <a:cs typeface="+mn-cs"/>
              </a:defRPr>
            </a:lvl1pPr>
          </a:lstStyle>
          <a:p>
            <a:r>
              <a:rPr lang="en-US"/>
              <a:t>Click icon to add picture</a:t>
            </a:r>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Text</a:t>
            </a:r>
          </a:p>
        </p:txBody>
      </p:sp>
      <p:sp>
        <p:nvSpPr>
          <p:cNvPr id="7" name="Slide Number Placeholder 5">
            <a:extLst>
              <a:ext uri="{FF2B5EF4-FFF2-40B4-BE49-F238E27FC236}">
                <a16:creationId xmlns:a16="http://schemas.microsoft.com/office/drawing/2014/main" id="{470662E6-3FE4-A34A-B7BF-633F17691C6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
        <p:nvSpPr>
          <p:cNvPr id="8" name="TextBox 7">
            <a:extLst>
              <a:ext uri="{FF2B5EF4-FFF2-40B4-BE49-F238E27FC236}">
                <a16:creationId xmlns:a16="http://schemas.microsoft.com/office/drawing/2014/main" id="{E61AAB56-5C60-234D-ACF5-C538156D1F50}"/>
              </a:ext>
            </a:extLst>
          </p:cNvPr>
          <p:cNvSpPr txBox="1"/>
          <p:nvPr userDrawn="1"/>
        </p:nvSpPr>
        <p:spPr>
          <a:xfrm flipH="1">
            <a:off x="2480310" y="948690"/>
            <a:ext cx="0" cy="0"/>
          </a:xfrm>
          <a:prstGeom prst="rect">
            <a:avLst/>
          </a:prstGeom>
        </p:spPr>
        <p:txBody>
          <a:bodyPr vert="horz" wrap="none" lIns="0" tIns="0" rIns="0" bIns="0" rtlCol="0" anchor="t" anchorCtr="0">
            <a:noAutofit/>
          </a:bodyPr>
          <a:lstStyle/>
          <a:p>
            <a:pPr algn="l"/>
            <a:endParaRPr lang="en-CA"/>
          </a:p>
        </p:txBody>
      </p:sp>
    </p:spTree>
    <p:extLst>
      <p:ext uri="{BB962C8B-B14F-4D97-AF65-F5344CB8AC3E}">
        <p14:creationId xmlns:p14="http://schemas.microsoft.com/office/powerpoint/2010/main" val="168267484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smtClean="0">
                <a:solidFill>
                  <a:schemeClr val="tx1"/>
                </a:solidFill>
                <a:latin typeface="Arial" pitchFamily="34" charset="0"/>
                <a:ea typeface="+mn-ea"/>
                <a:cs typeface="+mn-cs"/>
              </a:defRPr>
            </a:lvl1pPr>
          </a:lstStyle>
          <a:p>
            <a:r>
              <a:rPr lang="en-US"/>
              <a:t>Click icon to add picture</a:t>
            </a:r>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a:t>Picture with Caption</a:t>
            </a:r>
          </a:p>
        </p:txBody>
      </p:sp>
      <p:sp>
        <p:nvSpPr>
          <p:cNvPr id="7" name="Slide Number Placeholder 5">
            <a:extLst>
              <a:ext uri="{FF2B5EF4-FFF2-40B4-BE49-F238E27FC236}">
                <a16:creationId xmlns:a16="http://schemas.microsoft.com/office/drawing/2014/main" id="{00831232-776B-724A-A622-0B2D2052FA7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264201570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a:cs typeface="Arial" pitchFamily="34" charset="0"/>
              </a:rPr>
              <a:t>Click on the Image icon to change with a new picture located on your computer</a:t>
            </a:r>
            <a:endParaRPr lang="fr-FR"/>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ct val="0"/>
              </a:spcBef>
              <a:buClrTx/>
              <a:buSzTx/>
              <a:buFont typeface="Arial" pitchFamily="34" charset="0"/>
              <a:buNone/>
              <a:defRPr sz="2000">
                <a:solidFill>
                  <a:schemeClr val="tx1"/>
                </a:solidFill>
                <a:latin typeface="Arial" pitchFamily="34" charset="0"/>
              </a:defRPr>
            </a:lvl1pPr>
            <a:lvl2pPr marL="263525" indent="-263525">
              <a:spcBef>
                <a:spcPts val="500"/>
              </a:spcBef>
              <a:buClrTx/>
              <a:buSzTx/>
              <a:buFont typeface="Arial" pitchFamily="34" charset="0"/>
              <a:buChar char="•"/>
              <a:defRPr sz="2000" baseline="0">
                <a:solidFill>
                  <a:schemeClr val="tx1"/>
                </a:solidFill>
                <a:latin typeface="Arial" pitchFamily="34" charset="0"/>
              </a:defRPr>
            </a:lvl2pPr>
            <a:lvl3pPr marL="536575" indent="-273050">
              <a:spcBef>
                <a:spcPts val="500"/>
              </a:spcBef>
              <a:buClrTx/>
              <a:buSzTx/>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Tx/>
              <a:buFont typeface="Wingdings" pitchFamily="2" charset="2"/>
              <a:buChar char="§"/>
              <a:defRPr sz="1600">
                <a:solidFill>
                  <a:schemeClr val="tx1"/>
                </a:solidFill>
                <a:latin typeface="Arial" pitchFamily="34" charset="0"/>
              </a:defRPr>
            </a:lvl4pPr>
            <a:lvl5pPr marL="1074738" indent="-263525">
              <a:spcBef>
                <a:spcPts val="500"/>
              </a:spcBef>
              <a:buClrTx/>
              <a:buSzTx/>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267162"/>
      </p:ext>
    </p:extLst>
  </p:cSld>
  <p:clrMapOvr>
    <a:masterClrMapping/>
  </p:clrMapOvr>
  <p:transition/>
  <p:extLst>
    <p:ext uri="{DCECCB84-F9BA-43D5-87BE-67443E8EF086}">
      <p15:sldGuideLst xmlns:p15="http://schemas.microsoft.com/office/powerpoint/2012/main"/>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a:t>Standard text slide</a:t>
            </a:r>
            <a:endParaRPr lang="en-US" noProof="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1359863998"/>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ct val="0"/>
              </a:spcAft>
              <a:buClrTx/>
              <a:buSzTx/>
              <a:buFont typeface="Arial" pitchFamily="34" charset="0"/>
              <a:buChar char="•"/>
              <a:defRPr sz="1600"/>
            </a:lvl1pPr>
          </a:lstStyle>
          <a:p>
            <a:pPr lvl="0"/>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lvl="0"/>
            <a:endParaRPr lang="en-CA"/>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ct val="0"/>
              </a:spcAft>
              <a:buClrTx/>
              <a:buSzTx/>
              <a:buFont typeface="Arial" pitchFamily="34" charset="0"/>
              <a:buChar char="•"/>
              <a:defRPr sz="1600"/>
            </a:lvl1pPr>
          </a:lstStyle>
          <a:p>
            <a:pPr lvl="0"/>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lvl="0"/>
            <a:endParaRPr lang="en-CA"/>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ct val="0"/>
              </a:spcAft>
              <a:buClrTx/>
              <a:buSzTx/>
              <a:buFont typeface="Arial" pitchFamily="34" charset="0"/>
              <a:buChar char="•"/>
              <a:defRPr sz="1600"/>
            </a:lvl1pPr>
          </a:lstStyle>
          <a:p>
            <a:pPr lvl="0"/>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lvl="0"/>
            <a:endParaRPr lang="en-CA"/>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ct val="0"/>
              </a:spcAft>
              <a:buClrTx/>
              <a:buSzTx/>
              <a:buFont typeface="Arial" pitchFamily="34" charset="0"/>
              <a:buChar char="•"/>
              <a:defRPr sz="1600"/>
            </a:lvl1pPr>
          </a:lstStyle>
          <a:p>
            <a:pPr lvl="0"/>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marL="285750" marR="0" lvl="0" indent="-285750" algn="l" defTabSz="914400" rtl="0" eaLnBrk="1" fontAlgn="auto" latinLnBrk="0" hangingPunct="1">
              <a:lnSpc>
                <a:spcPct val="100000"/>
              </a:lnSpc>
              <a:spcBef>
                <a:spcPct val="20000"/>
              </a:spcBef>
              <a:spcAft>
                <a:spcPct val="0"/>
              </a:spcAft>
              <a:buClrTx/>
              <a:buSzTx/>
              <a:buFont typeface="Arial" pitchFamily="34" charset="0"/>
              <a:buChar char="•"/>
              <a:defRPr/>
            </a:pPr>
            <a:r>
              <a:rPr lang="en-CA"/>
              <a:t>Lorem ipsum</a:t>
            </a:r>
          </a:p>
          <a:p>
            <a:pPr lvl="0"/>
            <a:endParaRPr lang="en-CA"/>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Four columns</a:t>
            </a:r>
          </a:p>
        </p:txBody>
      </p:sp>
      <p:sp>
        <p:nvSpPr>
          <p:cNvPr id="16" name="Slide Number Placeholder 5">
            <a:extLst>
              <a:ext uri="{FF2B5EF4-FFF2-40B4-BE49-F238E27FC236}">
                <a16:creationId xmlns:a16="http://schemas.microsoft.com/office/drawing/2014/main" id="{40F3EE84-E142-6541-8D93-B9456A6B3340}"/>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345690355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596901" y="404812"/>
            <a:ext cx="10971707" cy="936625"/>
          </a:xfrm>
          <a:prstGeom prst="rect">
            <a:avLst/>
          </a:prstGeom>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21" name="Content Placeholder 20"/>
          <p:cNvSpPr>
            <a:spLocks noGrp="1"/>
          </p:cNvSpPr>
          <p:nvPr>
            <p:ph sz="quarter" idx="17"/>
          </p:nvPr>
        </p:nvSpPr>
        <p:spPr>
          <a:xfrm>
            <a:off x="599018" y="1557338"/>
            <a:ext cx="10969095"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36286415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Tx/>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Tx/>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ECAC11E-D167-EE4C-BF01-0C0C599D9F1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317085353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Title only slide</a:t>
            </a:r>
          </a:p>
        </p:txBody>
      </p:sp>
    </p:spTree>
    <p:extLst>
      <p:ext uri="{BB962C8B-B14F-4D97-AF65-F5344CB8AC3E}">
        <p14:creationId xmlns:p14="http://schemas.microsoft.com/office/powerpoint/2010/main" val="417989927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p:txBody>
          <a:bodyPr/>
          <a:lstStyle/>
          <a:p>
            <a:fld id="{525A3C56-E491-49B2-93F3-63532DF516BC}" type="slidenum">
              <a:rPr lang="en-CA" smtClean="0"/>
              <a:t>‹#›</a:t>
            </a:fld>
            <a:endParaRPr lang="en-CA"/>
          </a:p>
        </p:txBody>
      </p:sp>
    </p:spTree>
    <p:extLst>
      <p:ext uri="{BB962C8B-B14F-4D97-AF65-F5344CB8AC3E}">
        <p14:creationId xmlns:p14="http://schemas.microsoft.com/office/powerpoint/2010/main" val="53629286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Tx/>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Tx/>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Tx/>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4952280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538163" indent="-358775">
              <a:spcBef>
                <a:spcPts val="600"/>
              </a:spcBef>
              <a:buClr>
                <a:schemeClr val="tx1"/>
              </a:buClr>
              <a:buSzTx/>
              <a:buFont typeface="Calibri" panose="020F0502020204030204" pitchFamily="34" charset="0"/>
              <a:buChar char="–"/>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Tx/>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3F43615-B088-4842-8DD2-BA05F0EBEB5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27876644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smtClean="0">
                <a:solidFill>
                  <a:schemeClr val="tx1"/>
                </a:solidFill>
                <a:latin typeface="Arial" pitchFamily="34" charset="0"/>
                <a:ea typeface="+mn-ea"/>
                <a:cs typeface="+mn-cs"/>
              </a:defRPr>
            </a:lvl1pPr>
          </a:lstStyle>
          <a:p>
            <a:r>
              <a:rPr lang="en-US"/>
              <a:t>Text</a:t>
            </a:r>
          </a:p>
        </p:txBody>
      </p:sp>
      <p:sp>
        <p:nvSpPr>
          <p:cNvPr id="7" name="Slide Number Placeholder 5">
            <a:extLst>
              <a:ext uri="{FF2B5EF4-FFF2-40B4-BE49-F238E27FC236}">
                <a16:creationId xmlns:a16="http://schemas.microsoft.com/office/drawing/2014/main" id="{21F4CA38-72C4-D142-8247-6221593D83D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
        <p:nvSpPr>
          <p:cNvPr id="8" name="TextBox 7">
            <a:extLst>
              <a:ext uri="{FF2B5EF4-FFF2-40B4-BE49-F238E27FC236}">
                <a16:creationId xmlns:a16="http://schemas.microsoft.com/office/drawing/2014/main" id="{B93110AC-EDD5-164D-9903-F88EACB2D912}"/>
              </a:ext>
            </a:extLst>
          </p:cNvPr>
          <p:cNvSpPr txBox="1"/>
          <p:nvPr userDrawn="1"/>
        </p:nvSpPr>
        <p:spPr>
          <a:xfrm flipH="1">
            <a:off x="2823210" y="845820"/>
            <a:ext cx="0" cy="0"/>
          </a:xfrm>
          <a:prstGeom prst="rect">
            <a:avLst/>
          </a:prstGeom>
        </p:spPr>
        <p:txBody>
          <a:bodyPr vert="horz" wrap="none" lIns="0" tIns="0" rIns="0" bIns="0" rtlCol="0" anchor="t" anchorCtr="0">
            <a:noAutofit/>
          </a:bodyPr>
          <a:lstStyle/>
          <a:p>
            <a:pPr algn="l"/>
            <a:endParaRPr lang="en-CA"/>
          </a:p>
        </p:txBody>
      </p:sp>
    </p:spTree>
    <p:extLst>
      <p:ext uri="{BB962C8B-B14F-4D97-AF65-F5344CB8AC3E}">
        <p14:creationId xmlns:p14="http://schemas.microsoft.com/office/powerpoint/2010/main" val="297799166"/>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610848955"/>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ln>
          <a:effectLst/>
        </p:spPr>
        <p:txBody>
          <a:bodyPr lIns="63500" tIns="0" rIns="64800" bIns="0" rtlCol="0" anchor="ctr">
            <a:noAutofit/>
          </a:bodyPr>
          <a:lstStyle/>
          <a:p>
            <a:pPr lvl="0" algn="ctr">
              <a:spcBef>
                <a:spcPct val="0"/>
              </a:spcBef>
              <a:buClrTx/>
              <a:buSzPct val="90000"/>
            </a:pPr>
            <a:endParaRPr lang="en-US" sz="1600" b="1" noProof="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Tx/>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4" name="Slide Number Placeholder 5">
            <a:extLst>
              <a:ext uri="{FF2B5EF4-FFF2-40B4-BE49-F238E27FC236}">
                <a16:creationId xmlns:a16="http://schemas.microsoft.com/office/drawing/2014/main" id="{D08F3D4F-4489-1549-AF20-5B88DAC9654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113674334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8E84C-B364-DA4D-B480-E2F8D7309D87}"/>
              </a:ext>
            </a:extLst>
          </p:cNvPr>
          <p:cNvSpPr>
            <a:spLocks noGrp="1"/>
          </p:cNvSpPr>
          <p:nvPr>
            <p:ph type="sldNum" sz="quarter" idx="10"/>
          </p:nvPr>
        </p:nvSpPr>
        <p:spPr/>
        <p:txBody>
          <a:bodyPr>
            <a:noAutofit/>
          </a:bodyPr>
          <a:lstStyle/>
          <a:p>
            <a:fld id="{525A3C56-E491-49B2-93F3-63532DF516BC}" type="slidenum">
              <a:rPr lang="en-CA" smtClean="0"/>
              <a:t>‹#›</a:t>
            </a:fld>
            <a:endParaRPr lang="en-CA"/>
          </a:p>
        </p:txBody>
      </p:sp>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ln>
          <a:effectLst/>
        </p:spPr>
        <p:txBody>
          <a:bodyPr lIns="63500" tIns="0" rIns="64800" bIns="0" rtlCol="0" anchor="ctr">
            <a:noAutofit/>
          </a:bodyPr>
          <a:lstStyle/>
          <a:p>
            <a:pPr lvl="0" algn="ctr">
              <a:spcBef>
                <a:spcPct val="0"/>
              </a:spcBef>
              <a:buClrTx/>
              <a:buSzPct val="90000"/>
            </a:pPr>
            <a:endParaRPr lang="en-US" sz="1600" b="1" noProof="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Tx/>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flipH="1">
            <a:off x="4211300" y="1268413"/>
            <a:ext cx="0" cy="2736587"/>
          </a:xfrm>
          <a:prstGeom prst="line">
            <a:avLst/>
          </a:prstGeom>
          <a:noFill/>
          <a:ln w="19050">
            <a:solidFill>
              <a:schemeClr val="accent6"/>
            </a:solidFill>
            <a:rou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flipH="1">
            <a:off x="7980700" y="1268413"/>
            <a:ext cx="0" cy="2736587"/>
          </a:xfrm>
          <a:prstGeom prst="line">
            <a:avLst/>
          </a:prstGeom>
          <a:noFill/>
          <a:ln w="19050">
            <a:solidFill>
              <a:schemeClr val="accent6"/>
            </a:solidFill>
            <a:rou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1585171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BF8C6-FF3A-E946-B3D5-6C27E5F99464}"/>
              </a:ext>
            </a:extLst>
          </p:cNvPr>
          <p:cNvSpPr>
            <a:spLocks noGrp="1"/>
          </p:cNvSpPr>
          <p:nvPr>
            <p:ph type="sldNum" sz="quarter" idx="10"/>
          </p:nvPr>
        </p:nvSpPr>
        <p:spPr/>
        <p:txBody>
          <a:bodyPr>
            <a:noAutofit/>
          </a:bodyPr>
          <a:lstStyle/>
          <a:p>
            <a:fld id="{525A3C56-E491-49B2-93F3-63532DF516BC}" type="slidenum">
              <a:rPr lang="en-CA" smtClean="0"/>
              <a:t>‹#›</a:t>
            </a:fld>
            <a:endParaRPr lang="en-CA"/>
          </a:p>
        </p:txBody>
      </p:sp>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Tx/>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6" name="Straight Connector 5">
            <a:extLst>
              <a:ext uri="{FF2B5EF4-FFF2-40B4-BE49-F238E27FC236}">
                <a16:creationId xmlns:a16="http://schemas.microsoft.com/office/drawing/2014/main" id="{8B6F1C2D-EAC0-104E-91F8-B5ECA6A6754C}"/>
              </a:ext>
            </a:extLst>
          </p:cNvPr>
          <p:cNvCxnSpPr/>
          <p:nvPr userDrawn="1"/>
        </p:nvCxnSpPr>
        <p:spPr bwMode="gray">
          <a:xfrm flipH="1">
            <a:off x="4585990" y="1543377"/>
            <a:ext cx="0" cy="3977818"/>
          </a:xfrm>
          <a:prstGeom prst="line">
            <a:avLst/>
          </a:prstGeom>
          <a:noFill/>
          <a:ln w="19050">
            <a:solidFill>
              <a:schemeClr val="accent6"/>
            </a:solidFill>
            <a:round/>
          </a:ln>
          <a:effectLst/>
        </p:spPr>
      </p:cxnSp>
      <p:cxnSp>
        <p:nvCxnSpPr>
          <p:cNvPr id="7" name="Straight Connector 6">
            <a:extLst>
              <a:ext uri="{FF2B5EF4-FFF2-40B4-BE49-F238E27FC236}">
                <a16:creationId xmlns:a16="http://schemas.microsoft.com/office/drawing/2014/main" id="{D3A4403B-4A6F-6C49-BB6C-AB5D0E54358A}"/>
              </a:ext>
            </a:extLst>
          </p:cNvPr>
          <p:cNvCxnSpPr/>
          <p:nvPr userDrawn="1"/>
        </p:nvCxnSpPr>
        <p:spPr bwMode="gray">
          <a:xfrm flipH="1">
            <a:off x="8401050" y="1543377"/>
            <a:ext cx="0" cy="3977818"/>
          </a:xfrm>
          <a:prstGeom prst="line">
            <a:avLst/>
          </a:prstGeom>
          <a:noFill/>
          <a:ln w="19050">
            <a:solidFill>
              <a:schemeClr val="accent6"/>
            </a:solidFill>
            <a:rou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Tx/>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Tx/>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p:nvPr userDrawn="1"/>
        </p:nvCxnSpPr>
        <p:spPr bwMode="gray">
          <a:xfrm flipH="1">
            <a:off x="770515" y="1543377"/>
            <a:ext cx="0" cy="3977818"/>
          </a:xfrm>
          <a:prstGeom prst="line">
            <a:avLst/>
          </a:prstGeom>
          <a:noFill/>
          <a:ln w="19050">
            <a:solidFill>
              <a:schemeClr val="accent6"/>
            </a:solidFill>
            <a:rou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flipH="1">
            <a:off x="5320145" y="1025236"/>
            <a:ext cx="0" cy="0"/>
          </a:xfrm>
          <a:prstGeom prst="rect">
            <a:avLst/>
          </a:prstGeom>
        </p:spPr>
        <p:txBody>
          <a:bodyPr vert="horz" wrap="none" lIns="0" tIns="0" rIns="0" bIns="0" rtlCol="0" anchor="t" anchorCtr="0">
            <a:noAutofit/>
          </a:bodyPr>
          <a:lstStyle/>
          <a:p>
            <a:pPr algn="l"/>
            <a:endParaRPr lang="en-CA"/>
          </a:p>
        </p:txBody>
      </p:sp>
    </p:spTree>
    <p:extLst>
      <p:ext uri="{BB962C8B-B14F-4D97-AF65-F5344CB8AC3E}">
        <p14:creationId xmlns:p14="http://schemas.microsoft.com/office/powerpoint/2010/main" val="161579275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3575720" y="404812"/>
            <a:ext cx="7994307" cy="936625"/>
          </a:xfrm>
          <a:prstGeom prst="rect">
            <a:avLst/>
          </a:prstGeom>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21" name="Content Placeholder 20"/>
          <p:cNvSpPr>
            <a:spLocks noGrp="1"/>
          </p:cNvSpPr>
          <p:nvPr>
            <p:ph sz="quarter" idx="17"/>
          </p:nvPr>
        </p:nvSpPr>
        <p:spPr>
          <a:xfrm>
            <a:off x="3575709" y="1557338"/>
            <a:ext cx="7992404"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
        <p:nvSpPr>
          <p:cNvPr id="3" name="Picture Placeholder 2"/>
          <p:cNvSpPr>
            <a:spLocks noGrp="1"/>
          </p:cNvSpPr>
          <p:nvPr>
            <p:ph type="pic" sz="quarter" idx="18"/>
          </p:nvPr>
        </p:nvSpPr>
        <p:spPr>
          <a:xfrm>
            <a:off x="0" y="0"/>
            <a:ext cx="2855640" cy="6732000"/>
          </a:xfrm>
          <a:prstGeom prst="rect">
            <a:avLst/>
          </a:prstGeom>
        </p:spPr>
        <p:txBody>
          <a:bodyPr anchor="t" anchorCtr="0"/>
          <a:lstStyle>
            <a:lvl1pPr marL="0" indent="0" algn="ctr">
              <a:buNone/>
              <a:defRPr sz="2000"/>
            </a:lvl1pPr>
          </a:lstStyle>
          <a:p>
            <a:endParaRPr lang="en-GB" dirty="0"/>
          </a:p>
        </p:txBody>
      </p:sp>
    </p:spTree>
    <p:extLst>
      <p:ext uri="{BB962C8B-B14F-4D97-AF65-F5344CB8AC3E}">
        <p14:creationId xmlns:p14="http://schemas.microsoft.com/office/powerpoint/2010/main" val="1582034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a:cs typeface="Arial" pitchFamily="34" charset="0"/>
              </a:rPr>
              <a:t>Click on the Image icon to change with a new picture located on your computer</a:t>
            </a:r>
            <a:endParaRPr lang="fr-FR"/>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608512" cy="2663825"/>
          </a:xfrm>
          <a:prstGeom prst="rect">
            <a:avLst/>
          </a:prstGeom>
        </p:spPr>
        <p:txBody>
          <a:bodyPr lIns="0" tIns="0" rIns="0" bIns="0">
            <a:noAutofit/>
          </a:bodyPr>
          <a:lstStyle>
            <a:lvl1pPr marL="0" indent="0">
              <a:spcBef>
                <a:spcPct val="0"/>
              </a:spcBef>
              <a:buClrTx/>
              <a:buSzTx/>
              <a:buFont typeface="Arial" pitchFamily="34" charset="0"/>
              <a:buNone/>
              <a:defRPr sz="2000">
                <a:solidFill>
                  <a:schemeClr val="tx1"/>
                </a:solidFill>
                <a:latin typeface="Arial" pitchFamily="34" charset="0"/>
              </a:defRPr>
            </a:lvl1pPr>
            <a:lvl2pPr marL="263525" indent="-263525">
              <a:spcBef>
                <a:spcPts val="500"/>
              </a:spcBef>
              <a:buClrTx/>
              <a:buSzTx/>
              <a:buFont typeface="Arial" pitchFamily="34" charset="0"/>
              <a:buChar char="•"/>
              <a:defRPr sz="2000" baseline="0">
                <a:solidFill>
                  <a:schemeClr val="tx1"/>
                </a:solidFill>
                <a:latin typeface="Arial" pitchFamily="34" charset="0"/>
              </a:defRPr>
            </a:lvl2pPr>
            <a:lvl3pPr marL="536575" indent="-273050">
              <a:spcBef>
                <a:spcPts val="500"/>
              </a:spcBef>
              <a:buClrTx/>
              <a:buSzTx/>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Tx/>
              <a:buFont typeface="Wingdings" pitchFamily="2" charset="2"/>
              <a:buChar char="§"/>
              <a:defRPr sz="1600">
                <a:solidFill>
                  <a:schemeClr val="tx1"/>
                </a:solidFill>
                <a:latin typeface="Arial" pitchFamily="34" charset="0"/>
              </a:defRPr>
            </a:lvl4pPr>
            <a:lvl5pPr marL="1074738" indent="-263525">
              <a:spcBef>
                <a:spcPts val="500"/>
              </a:spcBef>
              <a:buClrTx/>
              <a:buSzTx/>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BEBAC359-7971-3346-8D90-684CC25CF1B3}"/>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a:t>Title</a:t>
            </a:r>
          </a:p>
        </p:txBody>
      </p:sp>
    </p:spTree>
    <p:extLst>
      <p:ext uri="{BB962C8B-B14F-4D97-AF65-F5344CB8AC3E}">
        <p14:creationId xmlns:p14="http://schemas.microsoft.com/office/powerpoint/2010/main" val="1268390323"/>
      </p:ext>
    </p:extLst>
  </p:cSld>
  <p:clrMapOvr>
    <a:masterClrMapping/>
  </p:clrMapOvr>
  <p:transition/>
  <p:extLst>
    <p:ext uri="{DCECCB84-F9BA-43D5-87BE-67443E8EF086}">
      <p15:sldGuideLst xmlns:p15="http://schemas.microsoft.com/office/powerpoint/2012/main"/>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Graphic device and big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ln>
          <a:effectLst/>
        </p:spPr>
        <p:txBody>
          <a:bodyPr lIns="63500" tIns="0" rIns="64800" bIns="0" rtlCol="0" anchor="ctr">
            <a:noAutofit/>
          </a:bodyPr>
          <a:lstStyle/>
          <a:p>
            <a:pPr algn="ctr">
              <a:spcBef>
                <a:spcPct val="0"/>
              </a:spcBef>
              <a:buClrTx/>
              <a:buSzPct val="90000"/>
            </a:pPr>
            <a:endParaRPr lang="en-CA" sz="1600" b="1">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p:nvPr userDrawn="1"/>
        </p:nvSpPr>
        <p:spPr bwMode="auto">
          <a:xfrm rot="16200000" flipH="1">
            <a:off x="7632850" y="776137"/>
            <a:ext cx="3803349" cy="3781425"/>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a:gsLst>
              <a:gs pos="100000">
                <a:srgbClr val="991F3D"/>
              </a:gs>
              <a:gs pos="66000">
                <a:srgbClr val="E31937"/>
              </a:gs>
              <a:gs pos="33000">
                <a:srgbClr val="FF6A00"/>
              </a:gs>
              <a:gs pos="0">
                <a:srgbClr val="FFCDD2"/>
              </a:gs>
            </a:gsLst>
            <a:lin ang="0" scaled="0"/>
          </a:gradFill>
          <a:ln w="9525" algn="ctr">
            <a:noFill/>
            <a:miter lim="800000"/>
          </a:ln>
          <a:effectLst/>
        </p:spPr>
        <p:txBody>
          <a:bodyPr lIns="63500" tIns="0" rIns="64800" bIns="0" rtlCol="0" anchor="ctr">
            <a:noAutofit/>
          </a:bodyPr>
          <a:lstStyle/>
          <a:p>
            <a:pPr lvl="0" algn="ctr">
              <a:spcBef>
                <a:spcPct val="0"/>
              </a:spcBef>
              <a:buClrTx/>
              <a:buSzPct val="90000"/>
            </a:pPr>
            <a:endParaRPr lang="en-CA" sz="1600" b="1">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ct val="0"/>
              </a:spcBef>
              <a:buNone/>
              <a:defRPr sz="6000">
                <a:solidFill>
                  <a:schemeClr val="tx1"/>
                </a:solidFill>
              </a:defRPr>
            </a:lvl1pPr>
          </a:lstStyle>
          <a:p>
            <a:pPr lvl="0"/>
            <a:r>
              <a:rPr lang="en-CA"/>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ln>
          <a:effectLst/>
        </p:spPr>
        <p:txBody>
          <a:bodyPr wrap="square" lIns="0" tIns="0" rIns="0" bIns="0" rtlCol="0">
            <a:noAutofit/>
          </a:bodyPr>
          <a:lstStyle/>
          <a:p>
            <a:r>
              <a:rPr lang="en-CA" sz="1400" b="1">
                <a:cs typeface="Arial" pitchFamily="34" charset="0"/>
              </a:rPr>
              <a:t>cgi.com</a:t>
            </a:r>
          </a:p>
        </p:txBody>
      </p:sp>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ct val="0"/>
              </a:spcBef>
              <a:buNone/>
              <a:defRPr sz="1600"/>
            </a:lvl1pPr>
          </a:lstStyle>
          <a:p>
            <a:pPr lvl="0"/>
            <a:r>
              <a:rPr lang="en-US" noProof="0"/>
              <a:t>To get the latest company description, visit brand.cgi.com </a:t>
            </a:r>
          </a:p>
        </p:txBody>
      </p:sp>
      <p:pic>
        <p:nvPicPr>
          <p:cNvPr id="13" name="Image 12">
            <a:extLst>
              <a:ext uri="{FF2B5EF4-FFF2-40B4-BE49-F238E27FC236}">
                <a16:creationId xmlns:a16="http://schemas.microsoft.com/office/drawing/2014/main" id="{4DB3BEC6-2C70-CA49-ACB5-5388FDDE5F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61512216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ln>
          <a:effectLst/>
        </p:spPr>
        <p:txBody>
          <a:bodyPr lIns="63500" tIns="0" rIns="64800" bIns="0" rtlCol="0" anchor="ctr">
            <a:noAutofit/>
          </a:bodyPr>
          <a:lstStyle/>
          <a:p>
            <a:pPr algn="ctr">
              <a:spcBef>
                <a:spcPct val="0"/>
              </a:spcBef>
              <a:buClrTx/>
              <a:buSzPct val="90000"/>
            </a:pPr>
            <a:endParaRPr lang="en-CA" sz="1600" b="1">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474D8A0-16FB-2542-B1F3-7CA2D129151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ct val="0"/>
              </a:spcBef>
              <a:buClrTx/>
              <a:buSzTx/>
              <a:buFont typeface="Arial" pitchFamily="34" charset="0"/>
              <a:buNone/>
              <a:defRPr sz="2000">
                <a:solidFill>
                  <a:schemeClr val="tx1"/>
                </a:solidFill>
                <a:latin typeface="Arial" pitchFamily="34" charset="0"/>
              </a:defRPr>
            </a:lvl1pPr>
            <a:lvl2pPr marL="263525" indent="-263525">
              <a:spcBef>
                <a:spcPts val="500"/>
              </a:spcBef>
              <a:buClrTx/>
              <a:buSzTx/>
              <a:buFont typeface="Arial" pitchFamily="34" charset="0"/>
              <a:buChar char="•"/>
              <a:defRPr sz="2000" baseline="0">
                <a:solidFill>
                  <a:schemeClr val="tx1"/>
                </a:solidFill>
                <a:latin typeface="Arial" pitchFamily="34" charset="0"/>
              </a:defRPr>
            </a:lvl2pPr>
            <a:lvl3pPr marL="536575" indent="-273050">
              <a:spcBef>
                <a:spcPts val="500"/>
              </a:spcBef>
              <a:buClrTx/>
              <a:buSzTx/>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Tx/>
              <a:buFont typeface="Wingdings" pitchFamily="2" charset="2"/>
              <a:buChar char="§"/>
              <a:defRPr sz="1600">
                <a:solidFill>
                  <a:schemeClr val="tx1"/>
                </a:solidFill>
                <a:latin typeface="Arial" pitchFamily="34" charset="0"/>
              </a:defRPr>
            </a:lvl4pPr>
            <a:lvl5pPr marL="1074738" indent="-263525">
              <a:spcBef>
                <a:spcPts val="500"/>
              </a:spcBef>
              <a:buClrTx/>
              <a:buSzTx/>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1396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smtClean="0">
                <a:solidFill>
                  <a:schemeClr val="tx1"/>
                </a:solidFill>
                <a:latin typeface="Arial" pitchFamily="34" charset="0"/>
                <a:ea typeface="+mn-ea"/>
                <a:cs typeface="+mn-cs"/>
              </a:defRPr>
            </a:lvl1pPr>
          </a:lstStyle>
          <a:p>
            <a:r>
              <a:rPr lang="en-US"/>
              <a:t>Click icon to add picture</a:t>
            </a:r>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smtClean="0">
                <a:solidFill>
                  <a:schemeClr val="tx1"/>
                </a:solidFill>
                <a:latin typeface="Arial" pitchFamily="34" charset="0"/>
                <a:ea typeface="+mn-ea"/>
                <a:cs typeface="+mn-cs"/>
              </a:defRPr>
            </a:lvl1pPr>
          </a:lstStyle>
          <a:p>
            <a:r>
              <a:rPr lang="en-US"/>
              <a:t>Click icon to add picture</a:t>
            </a:r>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Tx/>
              <a:buFont typeface="Arial" pitchFamily="34" charset="0"/>
              <a:buNone/>
              <a:defRPr sz="1600">
                <a:solidFill>
                  <a:schemeClr val="tx1"/>
                </a:solidFill>
                <a:latin typeface="Arial" pitchFamily="34" charset="0"/>
              </a:defRPr>
            </a:lvl1pPr>
            <a:lvl2pPr marL="355600" indent="0">
              <a:spcBef>
                <a:spcPts val="500"/>
              </a:spcBef>
              <a:buClr>
                <a:srgbClr val="000000"/>
              </a:buClr>
              <a:buSzTx/>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Tx/>
              <a:buFont typeface="Arial" pitchFamily="34" charset="0"/>
              <a:buChar char="•"/>
              <a:defRPr sz="1400">
                <a:solidFill>
                  <a:schemeClr val="tx1"/>
                </a:solidFill>
                <a:latin typeface="Arial" pitchFamily="34" charset="0"/>
              </a:defRPr>
            </a:lvl3pPr>
            <a:lvl4pPr marL="811213" indent="-274638">
              <a:spcBef>
                <a:spcPts val="500"/>
              </a:spcBef>
              <a:buClr>
                <a:srgbClr val="000000"/>
              </a:buClr>
              <a:buSzTx/>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Tx/>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Tx/>
              <a:buFont typeface="Arial" pitchFamily="34" charset="0"/>
              <a:buNone/>
              <a:defRPr sz="1600">
                <a:solidFill>
                  <a:schemeClr val="tx1"/>
                </a:solidFill>
                <a:latin typeface="Arial" pitchFamily="34" charset="0"/>
              </a:defRPr>
            </a:lvl1pPr>
            <a:lvl2pPr marL="355600" indent="0">
              <a:spcBef>
                <a:spcPts val="500"/>
              </a:spcBef>
              <a:buClr>
                <a:schemeClr val="tx1"/>
              </a:buClr>
              <a:buSzTx/>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Tx/>
              <a:buFont typeface="Arial" pitchFamily="34" charset="0"/>
              <a:buChar char="•"/>
              <a:defRPr sz="1400">
                <a:solidFill>
                  <a:schemeClr val="tx1"/>
                </a:solidFill>
                <a:latin typeface="Arial" pitchFamily="34" charset="0"/>
              </a:defRPr>
            </a:lvl3pPr>
            <a:lvl4pPr marL="811213" indent="-274638">
              <a:spcBef>
                <a:spcPts val="500"/>
              </a:spcBef>
              <a:buClr>
                <a:schemeClr val="tx1"/>
              </a:buClr>
              <a:buSzTx/>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Tx/>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5">
            <a:extLst>
              <a:ext uri="{FF2B5EF4-FFF2-40B4-BE49-F238E27FC236}">
                <a16:creationId xmlns:a16="http://schemas.microsoft.com/office/drawing/2014/main" id="{7F0484C1-4630-D247-85B4-84AA33A128E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352542196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8" name="Slide Number Placeholder 5">
            <a:extLst>
              <a:ext uri="{FF2B5EF4-FFF2-40B4-BE49-F238E27FC236}">
                <a16:creationId xmlns:a16="http://schemas.microsoft.com/office/drawing/2014/main" id="{4B92B566-061D-B145-9022-F401D638E73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Tree>
    <p:extLst>
      <p:ext uri="{BB962C8B-B14F-4D97-AF65-F5344CB8AC3E}">
        <p14:creationId xmlns:p14="http://schemas.microsoft.com/office/powerpoint/2010/main" val="3687365414"/>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666CAE6-9220-9D4A-A132-D9F6BA0AB493}"/>
              </a:ext>
            </a:extLst>
          </p:cNvPr>
          <p:cNvSpPr>
            <a:spLocks noGrp="1"/>
          </p:cNvSpPr>
          <p:nvPr>
            <p:ph type="title"/>
          </p:nvPr>
        </p:nvSpPr>
        <p:spPr>
          <a:xfrm>
            <a:off x="766763" y="3285360"/>
            <a:ext cx="4608512" cy="318452"/>
          </a:xfrm>
          <a:prstGeom prst="rect">
            <a:avLst/>
          </a:prstGeom>
        </p:spPr>
        <p:txBody>
          <a:bodyPr vert="horz" lIns="0" tIns="0" rIns="0" bIns="0" rtlCol="0" anchor="t" anchorCtr="0">
            <a:noAutofit/>
          </a:bodyPr>
          <a:lstStyle>
            <a:lvl1pPr>
              <a:defRPr sz="1800" b="1">
                <a:solidFill>
                  <a:schemeClr val="accent1"/>
                </a:solidFill>
              </a:defRPr>
            </a:lvl1pPr>
          </a:lstStyle>
          <a:p>
            <a:r>
              <a:rPr lang="en-US" noProof="0"/>
              <a:t>Click to edit Master title style</a:t>
            </a:r>
          </a:p>
        </p:txBody>
      </p:sp>
      <p:sp>
        <p:nvSpPr>
          <p:cNvPr id="5" name="Content Placeholder 20">
            <a:extLst>
              <a:ext uri="{FF2B5EF4-FFF2-40B4-BE49-F238E27FC236}">
                <a16:creationId xmlns:a16="http://schemas.microsoft.com/office/drawing/2014/main" id="{85E43662-3308-F34D-B441-CCB9F6406906}"/>
              </a:ext>
            </a:extLst>
          </p:cNvPr>
          <p:cNvSpPr>
            <a:spLocks noGrp="1"/>
          </p:cNvSpPr>
          <p:nvPr>
            <p:ph sz="quarter" idx="17"/>
          </p:nvPr>
        </p:nvSpPr>
        <p:spPr>
          <a:xfrm>
            <a:off x="766762" y="3861360"/>
            <a:ext cx="4608513" cy="2231465"/>
          </a:xfrm>
          <a:prstGeom prst="rect">
            <a:avLst/>
          </a:prstGeom>
        </p:spPr>
        <p:txBody>
          <a:bodyPr lIns="0" tIns="0" rIns="0" bIns="0">
            <a:noAutofit/>
          </a:bodyPr>
          <a:lstStyle>
            <a:lvl1pPr marL="0" indent="0">
              <a:lnSpc>
                <a:spcPct val="110000"/>
              </a:lnSpc>
              <a:spcBef>
                <a:spcPts val="500"/>
              </a:spcBef>
              <a:buClr>
                <a:schemeClr val="tx1"/>
              </a:buClr>
              <a:buSzPct val="110000"/>
              <a:buFont typeface="Arial" pitchFamily="34" charset="0"/>
              <a:buNone/>
              <a:defRPr sz="1200">
                <a:solidFill>
                  <a:schemeClr val="tx1"/>
                </a:solidFill>
                <a:latin typeface="Arial" pitchFamily="34" charset="0"/>
              </a:defRPr>
            </a:lvl1pPr>
            <a:lvl2pPr marL="263525" indent="-263525">
              <a:lnSpc>
                <a:spcPct val="110000"/>
              </a:lnSpc>
              <a:spcBef>
                <a:spcPts val="500"/>
              </a:spcBef>
              <a:buClr>
                <a:schemeClr val="tx1"/>
              </a:buClr>
              <a:buSzPct val="110000"/>
              <a:buFont typeface="Arial" pitchFamily="34" charset="0"/>
              <a:buChar char="•"/>
              <a:defRPr sz="1200" baseline="0">
                <a:solidFill>
                  <a:schemeClr val="tx1"/>
                </a:solidFill>
                <a:latin typeface="Arial" pitchFamily="34" charset="0"/>
              </a:defRPr>
            </a:lvl2pPr>
            <a:lvl3pPr marL="536575" indent="-273050">
              <a:lnSpc>
                <a:spcPct val="110000"/>
              </a:lnSpc>
              <a:spcBef>
                <a:spcPts val="500"/>
              </a:spcBef>
              <a:buClr>
                <a:schemeClr val="tx1"/>
              </a:buClr>
              <a:buSzTx/>
              <a:buFont typeface="Calibri" panose="020F0502020204030204" pitchFamily="34" charset="0"/>
              <a:buChar char="–"/>
              <a:defRPr sz="1100">
                <a:solidFill>
                  <a:schemeClr val="tx1"/>
                </a:solidFill>
                <a:latin typeface="Arial" pitchFamily="34" charset="0"/>
              </a:defRPr>
            </a:lvl3pPr>
            <a:lvl4pPr marL="811213" indent="-274638">
              <a:lnSpc>
                <a:spcPct val="110000"/>
              </a:lnSpc>
              <a:spcBef>
                <a:spcPts val="500"/>
              </a:spcBef>
              <a:buClr>
                <a:schemeClr val="tx1"/>
              </a:buClr>
              <a:buSzPct val="110000"/>
              <a:buFont typeface="Wingdings" pitchFamily="2" charset="2"/>
              <a:buChar char="§"/>
              <a:defRPr sz="1100">
                <a:solidFill>
                  <a:schemeClr val="tx1"/>
                </a:solidFill>
                <a:latin typeface="Arial" pitchFamily="34" charset="0"/>
              </a:defRPr>
            </a:lvl4pPr>
            <a:lvl5pPr marL="1074738" indent="-263525">
              <a:lnSpc>
                <a:spcPct val="110000"/>
              </a:lnSpc>
              <a:spcBef>
                <a:spcPts val="500"/>
              </a:spcBef>
              <a:buClr>
                <a:schemeClr val="tx1"/>
              </a:buClr>
              <a:buSzPct val="11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 6">
            <a:extLst>
              <a:ext uri="{FF2B5EF4-FFF2-40B4-BE49-F238E27FC236}">
                <a16:creationId xmlns:a16="http://schemas.microsoft.com/office/drawing/2014/main" id="{626F09B8-6289-D048-8199-4C52FCE264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3873662535"/>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userDrawn="1">
  <p:cSld name="Cover page">
    <p:bg>
      <p:bgRef idx="1001">
        <a:schemeClr val="bg1"/>
      </p:bgRef>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01D012C-252D-C447-AAC0-FA4D40375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181328"/>
            <a:ext cx="1981200" cy="1229078"/>
          </a:xfrm>
          <a:prstGeom prst="rect">
            <a:avLst/>
          </a:prstGeom>
        </p:spPr>
      </p:pic>
      <p:sp>
        <p:nvSpPr>
          <p:cNvPr id="16" name="Picture Placeholder 15"/>
          <p:cNvSpPr>
            <a:spLocks noGrp="1"/>
          </p:cNvSpPr>
          <p:nvPr>
            <p:ph type="pic" sz="quarter" idx="10"/>
          </p:nvPr>
        </p:nvSpPr>
        <p:spPr>
          <a:xfrm>
            <a:off x="0" y="0"/>
            <a:ext cx="6816080" cy="6858000"/>
          </a:xfrm>
          <a:prstGeom prst="rect">
            <a:avLst/>
          </a:prstGeom>
        </p:spPr>
        <p:txBody>
          <a:bodyPr anchor="ctr" anchorCtr="0"/>
          <a:lstStyle>
            <a:lvl1pPr marL="0" indent="0" algn="ctr">
              <a:buNone/>
              <a:defRPr sz="1800"/>
            </a:lvl1pPr>
          </a:lstStyle>
          <a:p>
            <a:r>
              <a:rPr lang="en-US" dirty="0"/>
              <a:t>Click icon to add picture</a:t>
            </a:r>
            <a:endParaRPr lang="en-GB" dirty="0"/>
          </a:p>
        </p:txBody>
      </p:sp>
      <p:sp>
        <p:nvSpPr>
          <p:cNvPr id="2" name="Title 1"/>
          <p:cNvSpPr>
            <a:spLocks noGrp="1"/>
          </p:cNvSpPr>
          <p:nvPr userDrawn="1">
            <p:ph type="ctrTitle"/>
          </p:nvPr>
        </p:nvSpPr>
        <p:spPr bwMode="gray">
          <a:xfrm>
            <a:off x="7464424" y="1925468"/>
            <a:ext cx="4104183" cy="2448000"/>
          </a:xfrm>
        </p:spPr>
        <p:txBody>
          <a:bodyPr wrap="square" lIns="0" tIns="0" rIns="0" bIns="0" anchor="t" anchorCtr="0">
            <a:normAutofit/>
          </a:bodyPr>
          <a:lstStyle>
            <a:lvl1pPr algn="l">
              <a:defRPr sz="4000" b="0" baseline="0">
                <a:solidFill>
                  <a:schemeClr val="tx1"/>
                </a:solidFill>
                <a:latin typeface="+mj-lt"/>
              </a:defRPr>
            </a:lvl1pPr>
          </a:lstStyle>
          <a:p>
            <a:r>
              <a:rPr lang="en-US" noProof="0" dirty="0"/>
              <a:t>Click to edit Master title style</a:t>
            </a:r>
          </a:p>
        </p:txBody>
      </p:sp>
      <p:sp>
        <p:nvSpPr>
          <p:cNvPr id="3" name="Subtitle 2"/>
          <p:cNvSpPr>
            <a:spLocks noGrp="1"/>
          </p:cNvSpPr>
          <p:nvPr>
            <p:ph type="subTitle" idx="1"/>
          </p:nvPr>
        </p:nvSpPr>
        <p:spPr>
          <a:xfrm>
            <a:off x="7464424" y="4797152"/>
            <a:ext cx="4104183" cy="1585648"/>
          </a:xfrm>
          <a:prstGeom prst="rect">
            <a:avLst/>
          </a:prstGeom>
        </p:spPr>
        <p:txBody>
          <a:bodyPr lIns="0" tIns="0" rIns="0" bIns="0" anchor="b" anchorCtr="0">
            <a:normAutofit/>
          </a:bodyPr>
          <a:lstStyle>
            <a:lvl1pPr marL="0" indent="0" algn="l">
              <a:spcBef>
                <a:spcPts val="0"/>
              </a:spcBef>
              <a:buNone/>
              <a:defRPr lang="en-GB" sz="2000" b="1" kern="1200" noProof="0" dirty="0">
                <a:solidFill>
                  <a:schemeClr val="tx1"/>
                </a:solidFill>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Tree>
    <p:extLst>
      <p:ext uri="{BB962C8B-B14F-4D97-AF65-F5344CB8AC3E}">
        <p14:creationId xmlns:p14="http://schemas.microsoft.com/office/powerpoint/2010/main" val="29525299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432">
          <p15:clr>
            <a:srgbClr val="FBAE40"/>
          </p15:clr>
        </p15:guide>
        <p15:guide id="2" orient="horz" pos="232">
          <p15:clr>
            <a:srgbClr val="FBAE40"/>
          </p15:clr>
        </p15:guide>
        <p15:guide id="3" pos="7446">
          <p15:clr>
            <a:srgbClr val="FBAE40"/>
          </p15:clr>
        </p15:guide>
        <p15:guide id="4" orient="horz" pos="4247">
          <p15:clr>
            <a:srgbClr val="FBAE40"/>
          </p15:clr>
        </p15:guide>
        <p15:guide id="5" pos="4702">
          <p15:clr>
            <a:srgbClr val="FBAE4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830903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6312687" y="404812"/>
            <a:ext cx="5257340" cy="936625"/>
          </a:xfrm>
          <a:prstGeom prst="rect">
            <a:avLst/>
          </a:prstGeom>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21" name="Content Placeholder 20"/>
          <p:cNvSpPr>
            <a:spLocks noGrp="1"/>
          </p:cNvSpPr>
          <p:nvPr>
            <p:ph sz="quarter" idx="17"/>
          </p:nvPr>
        </p:nvSpPr>
        <p:spPr>
          <a:xfrm>
            <a:off x="6312023" y="1557338"/>
            <a:ext cx="5256089"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
        <p:nvSpPr>
          <p:cNvPr id="3" name="Picture Placeholder 2"/>
          <p:cNvSpPr>
            <a:spLocks noGrp="1"/>
          </p:cNvSpPr>
          <p:nvPr>
            <p:ph type="pic" sz="quarter" idx="18"/>
          </p:nvPr>
        </p:nvSpPr>
        <p:spPr>
          <a:xfrm>
            <a:off x="0" y="0"/>
            <a:ext cx="6096000" cy="6732000"/>
          </a:xfrm>
          <a:prstGeom prst="rect">
            <a:avLst/>
          </a:prstGeom>
        </p:spPr>
        <p:txBody>
          <a:bodyPr anchor="t" anchorCtr="0"/>
          <a:lstStyle>
            <a:lvl1pPr marL="0" indent="0" algn="ctr">
              <a:buNone/>
              <a:defRPr sz="2000"/>
            </a:lvl1pPr>
          </a:lstStyle>
          <a:p>
            <a:endParaRPr lang="en-GB" dirty="0"/>
          </a:p>
        </p:txBody>
      </p:sp>
    </p:spTree>
    <p:extLst>
      <p:ext uri="{BB962C8B-B14F-4D97-AF65-F5344CB8AC3E}">
        <p14:creationId xmlns:p14="http://schemas.microsoft.com/office/powerpoint/2010/main" val="1730348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588265" y="404812"/>
            <a:ext cx="5292272" cy="936625"/>
          </a:xfrm>
          <a:prstGeom prst="rect">
            <a:avLst/>
          </a:prstGeom>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21" name="Content Placeholder 20"/>
          <p:cNvSpPr>
            <a:spLocks noGrp="1"/>
          </p:cNvSpPr>
          <p:nvPr>
            <p:ph sz="quarter" idx="17"/>
          </p:nvPr>
        </p:nvSpPr>
        <p:spPr>
          <a:xfrm>
            <a:off x="588963" y="1557338"/>
            <a:ext cx="5291013"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
        <p:nvSpPr>
          <p:cNvPr id="3" name="Picture Placeholder 2"/>
          <p:cNvSpPr>
            <a:spLocks noGrp="1"/>
          </p:cNvSpPr>
          <p:nvPr>
            <p:ph type="pic" sz="quarter" idx="18"/>
          </p:nvPr>
        </p:nvSpPr>
        <p:spPr>
          <a:xfrm>
            <a:off x="6096000" y="0"/>
            <a:ext cx="6096000" cy="6732000"/>
          </a:xfrm>
          <a:prstGeom prst="rect">
            <a:avLst/>
          </a:prstGeom>
        </p:spPr>
        <p:txBody>
          <a:bodyPr anchor="t" anchorCtr="0"/>
          <a:lstStyle>
            <a:lvl1pPr marL="0" indent="0" algn="ctr">
              <a:buNone/>
              <a:defRPr sz="2000"/>
            </a:lvl1pPr>
          </a:lstStyle>
          <a:p>
            <a:endParaRPr lang="en-GB" dirty="0"/>
          </a:p>
        </p:txBody>
      </p:sp>
    </p:spTree>
    <p:extLst>
      <p:ext uri="{BB962C8B-B14F-4D97-AF65-F5344CB8AC3E}">
        <p14:creationId xmlns:p14="http://schemas.microsoft.com/office/powerpoint/2010/main" val="1893519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596901" y="404812"/>
            <a:ext cx="10971707" cy="936625"/>
          </a:xfrm>
          <a:prstGeom prst="rect">
            <a:avLst/>
          </a:prstGeom>
          <a:ln>
            <a:noFill/>
          </a:ln>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11" name="Content Placeholder 20"/>
          <p:cNvSpPr>
            <a:spLocks noGrp="1"/>
          </p:cNvSpPr>
          <p:nvPr>
            <p:ph sz="quarter" idx="17"/>
          </p:nvPr>
        </p:nvSpPr>
        <p:spPr>
          <a:xfrm>
            <a:off x="599019" y="1557338"/>
            <a:ext cx="5246225" cy="4824412"/>
          </a:xfrm>
          <a:prstGeom prst="rect">
            <a:avLst/>
          </a:prstGeom>
        </p:spPr>
        <p:txBody>
          <a:bodyPr lIns="0" tIns="0" rIns="0" bIns="0"/>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0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0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0"/>
          <p:cNvSpPr>
            <a:spLocks noGrp="1"/>
          </p:cNvSpPr>
          <p:nvPr>
            <p:ph sz="quarter" idx="23"/>
          </p:nvPr>
        </p:nvSpPr>
        <p:spPr>
          <a:xfrm>
            <a:off x="6321888" y="1557338"/>
            <a:ext cx="5246225" cy="4824412"/>
          </a:xfrm>
          <a:prstGeom prst="rect">
            <a:avLst/>
          </a:prstGeom>
          <a:ln>
            <a:noFill/>
          </a:ln>
        </p:spPr>
        <p:txBody>
          <a:bodyPr lIns="0" tIns="0" rIns="0" bIns="0"/>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9"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3"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747957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596900" y="404812"/>
            <a:ext cx="10971707" cy="936625"/>
          </a:xfrm>
          <a:prstGeom prst="rect">
            <a:avLst/>
          </a:prstGeom>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6"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5"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9"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735402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4"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6"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24068681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96900" y="404812"/>
            <a:ext cx="10971707" cy="936625"/>
          </a:xfrm>
          <a:prstGeom prst="rect">
            <a:avLst/>
          </a:prstGeom>
        </p:spPr>
        <p:txBody>
          <a:bodyPr vert="horz" lIns="0" tIns="0" rIns="0" bIns="0" rtlCol="0" anchor="t" anchorCtr="0">
            <a:normAutofit/>
          </a:bodyPr>
          <a:lstStyle/>
          <a:p>
            <a:r>
              <a:rPr lang="en-US" noProof="0" dirty="0"/>
              <a:t>Click to edit Master title style</a:t>
            </a:r>
          </a:p>
        </p:txBody>
      </p:sp>
      <p:sp>
        <p:nvSpPr>
          <p:cNvPr id="14" name="Content Placeholder 20"/>
          <p:cNvSpPr>
            <a:spLocks noGrp="1"/>
          </p:cNvSpPr>
          <p:nvPr>
            <p:ph sz="quarter" idx="17"/>
          </p:nvPr>
        </p:nvSpPr>
        <p:spPr>
          <a:xfrm>
            <a:off x="599018" y="1557338"/>
            <a:ext cx="10969095" cy="4824412"/>
          </a:xfrm>
          <a:prstGeom prst="rect">
            <a:avLst/>
          </a:prstGeom>
        </p:spPr>
        <p:txBody>
          <a:bodyPr lIns="0" tIns="0" rIns="0" bIns="0">
            <a:normAutofit/>
          </a:bodyPr>
          <a:lstStyle>
            <a:lvl1pPr marL="0" indent="0">
              <a:spcBef>
                <a:spcPts val="600"/>
              </a:spcBef>
              <a:buClr>
                <a:schemeClr val="accent2"/>
              </a:buClr>
              <a:buSzPct val="110000"/>
              <a:buFont typeface="Arial" pitchFamily="34" charset="0"/>
              <a:buNone/>
              <a:defRPr sz="1200">
                <a:solidFill>
                  <a:schemeClr val="tx1"/>
                </a:solidFill>
                <a:latin typeface="Arial" pitchFamily="34" charset="0"/>
              </a:defRPr>
            </a:lvl1pPr>
            <a:lvl2pPr marL="179388" indent="-179388">
              <a:spcBef>
                <a:spcPts val="600"/>
              </a:spcBef>
              <a:buClr>
                <a:schemeClr val="accent2"/>
              </a:buClr>
              <a:buSzPct val="110000"/>
              <a:buFont typeface="Arial" pitchFamily="34" charset="0"/>
              <a:buChar char="•"/>
              <a:defRPr sz="1200" baseline="0">
                <a:solidFill>
                  <a:schemeClr val="tx1"/>
                </a:solidFill>
                <a:latin typeface="Arial" pitchFamily="34" charset="0"/>
              </a:defRPr>
            </a:lvl2pPr>
            <a:lvl3pPr marL="360363" indent="-180975">
              <a:spcBef>
                <a:spcPts val="600"/>
              </a:spcBef>
              <a:buClr>
                <a:schemeClr val="accent2"/>
              </a:buClr>
              <a:buSzPct val="100000"/>
              <a:buFont typeface="Calibri" panose="020F0502020204030204" pitchFamily="34" charset="0"/>
              <a:buChar char="–"/>
              <a:defRPr sz="1200">
                <a:solidFill>
                  <a:schemeClr val="tx1"/>
                </a:solidFill>
                <a:latin typeface="Arial" pitchFamily="34" charset="0"/>
              </a:defRPr>
            </a:lvl3pPr>
            <a:lvl4pPr marL="539750" indent="-179388">
              <a:spcBef>
                <a:spcPts val="600"/>
              </a:spcBef>
              <a:buClr>
                <a:schemeClr val="accent2"/>
              </a:buClr>
              <a:buSzPct val="110000"/>
              <a:buFont typeface="Arial" pitchFamily="34" charset="0"/>
              <a:buChar char="•"/>
              <a:defRPr sz="1100">
                <a:solidFill>
                  <a:schemeClr val="tx1"/>
                </a:solidFill>
                <a:latin typeface="Arial" pitchFamily="34" charset="0"/>
              </a:defRPr>
            </a:lvl4pPr>
            <a:lvl5pPr marL="719138" indent="-179388">
              <a:spcBef>
                <a:spcPts val="600"/>
              </a:spcBef>
              <a:buClr>
                <a:schemeClr val="accent2"/>
              </a:buClr>
              <a:buSzPct val="110000"/>
              <a:buFont typeface="Arial" pitchFamily="34" charset="0"/>
              <a:buChar char="•"/>
              <a:defRPr sz="105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0"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123536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FA5DBCA-C3A7-554C-80CD-9B2E51986E2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12700" marR="0" lvl="0" indent="-1270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Agenda item 4</a:t>
            </a:r>
            <a:endParaRPr lang="en-CA" dirty="0"/>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a:off x="1758462" y="38910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3526419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596900" y="404813"/>
            <a:ext cx="10971707" cy="936624"/>
          </a:xfrm>
          <a:prstGeom prst="rect">
            <a:avLst/>
          </a:prstGeom>
        </p:spPr>
        <p:txBody>
          <a:bodyPr vert="horz" lIns="0" tIns="0" rIns="0" bIns="0" rtlCol="0" anchor="t" anchorCtr="0">
            <a:normAutofit/>
          </a:bodyPr>
          <a:lstStyle/>
          <a:p>
            <a:r>
              <a:rPr lang="en-US" noProof="0" dirty="0"/>
              <a:t>Click to edit Master title style</a:t>
            </a:r>
          </a:p>
        </p:txBody>
      </p:sp>
      <p:sp>
        <p:nvSpPr>
          <p:cNvPr id="15" name="Content Placeholder 20"/>
          <p:cNvSpPr>
            <a:spLocks noGrp="1"/>
          </p:cNvSpPr>
          <p:nvPr>
            <p:ph sz="quarter" idx="17"/>
          </p:nvPr>
        </p:nvSpPr>
        <p:spPr>
          <a:xfrm>
            <a:off x="599020" y="1557338"/>
            <a:ext cx="5243427" cy="4824412"/>
          </a:xfrm>
          <a:prstGeom prst="rect">
            <a:avLst/>
          </a:prstGeom>
        </p:spPr>
        <p:txBody>
          <a:bodyPr lIns="0" tIns="0" rIns="0" bIns="0">
            <a:normAutofit/>
          </a:bodyPr>
          <a:lstStyle>
            <a:lvl1pPr marL="0" indent="0">
              <a:spcBef>
                <a:spcPts val="600"/>
              </a:spcBef>
              <a:buClr>
                <a:schemeClr val="accent2"/>
              </a:buClr>
              <a:buSzPct val="110000"/>
              <a:buFont typeface="Arial" pitchFamily="34" charset="0"/>
              <a:buNone/>
              <a:defRPr sz="1200">
                <a:solidFill>
                  <a:schemeClr val="tx1"/>
                </a:solidFill>
                <a:latin typeface="Arial" pitchFamily="34" charset="0"/>
              </a:defRPr>
            </a:lvl1pPr>
            <a:lvl2pPr marL="179388" indent="-179388">
              <a:spcBef>
                <a:spcPts val="600"/>
              </a:spcBef>
              <a:buClr>
                <a:schemeClr val="accent2"/>
              </a:buClr>
              <a:buSzPct val="110000"/>
              <a:buFont typeface="Arial" pitchFamily="34" charset="0"/>
              <a:buChar char="•"/>
              <a:defRPr sz="1200" baseline="0">
                <a:solidFill>
                  <a:schemeClr val="tx1"/>
                </a:solidFill>
                <a:latin typeface="Arial" pitchFamily="34" charset="0"/>
              </a:defRPr>
            </a:lvl2pPr>
            <a:lvl3pPr marL="360363" indent="-180975">
              <a:spcBef>
                <a:spcPts val="600"/>
              </a:spcBef>
              <a:buClr>
                <a:schemeClr val="accent2"/>
              </a:buClr>
              <a:buSzPct val="100000"/>
              <a:buFont typeface="Calibri" panose="020F0502020204030204" pitchFamily="34" charset="0"/>
              <a:buChar char="–"/>
              <a:defRPr sz="1200">
                <a:solidFill>
                  <a:schemeClr val="tx1"/>
                </a:solidFill>
                <a:latin typeface="Arial" pitchFamily="34" charset="0"/>
              </a:defRPr>
            </a:lvl3pPr>
            <a:lvl4pPr marL="539750" indent="-179388">
              <a:spcBef>
                <a:spcPts val="600"/>
              </a:spcBef>
              <a:buClr>
                <a:schemeClr val="accent2"/>
              </a:buClr>
              <a:buSzPct val="110000"/>
              <a:buFont typeface="Arial" pitchFamily="34" charset="0"/>
              <a:buChar char="•"/>
              <a:defRPr sz="1100">
                <a:solidFill>
                  <a:schemeClr val="tx1"/>
                </a:solidFill>
                <a:latin typeface="Arial" pitchFamily="34" charset="0"/>
              </a:defRPr>
            </a:lvl4pPr>
            <a:lvl5pPr marL="719138" indent="-179388">
              <a:spcBef>
                <a:spcPts val="600"/>
              </a:spcBef>
              <a:buClr>
                <a:schemeClr val="accent2"/>
              </a:buClr>
              <a:buSzPct val="110000"/>
              <a:buFont typeface="Arial" pitchFamily="34" charset="0"/>
              <a:buChar char="•"/>
              <a:defRPr sz="105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0"/>
          <p:cNvSpPr>
            <a:spLocks noGrp="1"/>
          </p:cNvSpPr>
          <p:nvPr>
            <p:ph sz="quarter" idx="18"/>
          </p:nvPr>
        </p:nvSpPr>
        <p:spPr>
          <a:xfrm>
            <a:off x="6338822" y="1557338"/>
            <a:ext cx="5229291" cy="4824412"/>
          </a:xfrm>
          <a:prstGeom prst="rect">
            <a:avLst/>
          </a:prstGeom>
        </p:spPr>
        <p:txBody>
          <a:bodyPr lIns="0" tIns="0" rIns="0" bIns="0">
            <a:normAutofit/>
          </a:bodyPr>
          <a:lstStyle>
            <a:lvl1pPr marL="0" indent="0">
              <a:spcBef>
                <a:spcPts val="600"/>
              </a:spcBef>
              <a:buClr>
                <a:schemeClr val="accent2"/>
              </a:buClr>
              <a:buSzPct val="110000"/>
              <a:buFont typeface="Arial" pitchFamily="34" charset="0"/>
              <a:buNone/>
              <a:defRPr sz="1200">
                <a:solidFill>
                  <a:schemeClr val="tx1"/>
                </a:solidFill>
                <a:latin typeface="Arial" pitchFamily="34" charset="0"/>
              </a:defRPr>
            </a:lvl1pPr>
            <a:lvl2pPr marL="179388" indent="-179388">
              <a:spcBef>
                <a:spcPts val="600"/>
              </a:spcBef>
              <a:buClr>
                <a:schemeClr val="accent2"/>
              </a:buClr>
              <a:buSzPct val="110000"/>
              <a:buFont typeface="Arial" pitchFamily="34" charset="0"/>
              <a:buChar char="•"/>
              <a:defRPr sz="1200" baseline="0">
                <a:solidFill>
                  <a:schemeClr val="tx1"/>
                </a:solidFill>
                <a:latin typeface="Arial" pitchFamily="34" charset="0"/>
              </a:defRPr>
            </a:lvl2pPr>
            <a:lvl3pPr marL="360363" indent="-180975">
              <a:spcBef>
                <a:spcPts val="600"/>
              </a:spcBef>
              <a:buClr>
                <a:schemeClr val="accent2"/>
              </a:buClr>
              <a:buSzPct val="100000"/>
              <a:buFont typeface="Calibri" panose="020F0502020204030204" pitchFamily="34" charset="0"/>
              <a:buChar char="–"/>
              <a:defRPr sz="1200">
                <a:solidFill>
                  <a:schemeClr val="tx1"/>
                </a:solidFill>
                <a:latin typeface="Arial" pitchFamily="34" charset="0"/>
              </a:defRPr>
            </a:lvl3pPr>
            <a:lvl4pPr marL="539750" indent="-179388">
              <a:spcBef>
                <a:spcPts val="600"/>
              </a:spcBef>
              <a:buClr>
                <a:schemeClr val="accent2"/>
              </a:buClr>
              <a:buSzPct val="110000"/>
              <a:buFont typeface="Arial" pitchFamily="34" charset="0"/>
              <a:buChar char="•"/>
              <a:defRPr sz="1100">
                <a:solidFill>
                  <a:schemeClr val="tx1"/>
                </a:solidFill>
                <a:latin typeface="Arial" pitchFamily="34" charset="0"/>
              </a:defRPr>
            </a:lvl4pPr>
            <a:lvl5pPr marL="719138" indent="-179388">
              <a:spcBef>
                <a:spcPts val="600"/>
              </a:spcBef>
              <a:buClr>
                <a:schemeClr val="accent2"/>
              </a:buClr>
              <a:buSzPct val="110000"/>
              <a:buFont typeface="Arial" pitchFamily="34" charset="0"/>
              <a:buChar char="•"/>
              <a:defRPr sz="105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7"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1"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2686954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screen">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588265" y="404812"/>
            <a:ext cx="10979848" cy="936625"/>
          </a:xfrm>
          <a:prstGeom prst="rect">
            <a:avLst/>
          </a:prstGeom>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21" name="Content Placeholder 20"/>
          <p:cNvSpPr>
            <a:spLocks noGrp="1"/>
          </p:cNvSpPr>
          <p:nvPr>
            <p:ph sz="quarter" idx="17"/>
          </p:nvPr>
        </p:nvSpPr>
        <p:spPr>
          <a:xfrm>
            <a:off x="588963" y="1557338"/>
            <a:ext cx="5291013"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
        <p:nvSpPr>
          <p:cNvPr id="3" name="Picture Placeholder 2"/>
          <p:cNvSpPr>
            <a:spLocks noGrp="1"/>
          </p:cNvSpPr>
          <p:nvPr>
            <p:ph type="pic" sz="quarter" idx="18"/>
          </p:nvPr>
        </p:nvSpPr>
        <p:spPr>
          <a:xfrm>
            <a:off x="6931063" y="2471122"/>
            <a:ext cx="4019965" cy="1962992"/>
          </a:xfrm>
          <a:prstGeom prst="rect">
            <a:avLst/>
          </a:prstGeom>
        </p:spPr>
        <p:txBody>
          <a:bodyPr anchor="t" anchorCtr="0"/>
          <a:lstStyle>
            <a:lvl1pPr marL="0" indent="0" algn="ctr">
              <a:buNone/>
              <a:defRPr sz="2000"/>
            </a:lvl1pPr>
          </a:lstStyle>
          <a:p>
            <a:endParaRPr lang="en-GB" dirty="0"/>
          </a:p>
        </p:txBody>
      </p:sp>
      <p:grpSp>
        <p:nvGrpSpPr>
          <p:cNvPr id="8" name="Group 31">
            <a:extLst>
              <a:ext uri="{FF2B5EF4-FFF2-40B4-BE49-F238E27FC236}">
                <a16:creationId xmlns:a16="http://schemas.microsoft.com/office/drawing/2014/main" id="{548D86D2-6A7F-F644-81E0-91F4A0348416}"/>
              </a:ext>
            </a:extLst>
          </p:cNvPr>
          <p:cNvGrpSpPr/>
          <p:nvPr userDrawn="1"/>
        </p:nvGrpSpPr>
        <p:grpSpPr>
          <a:xfrm>
            <a:off x="6735600" y="2275200"/>
            <a:ext cx="4419420" cy="3263558"/>
            <a:chOff x="2477504" y="3411571"/>
            <a:chExt cx="2291840" cy="1786432"/>
          </a:xfrm>
        </p:grpSpPr>
        <p:grpSp>
          <p:nvGrpSpPr>
            <p:cNvPr id="9" name="Group 32">
              <a:extLst>
                <a:ext uri="{FF2B5EF4-FFF2-40B4-BE49-F238E27FC236}">
                  <a16:creationId xmlns:a16="http://schemas.microsoft.com/office/drawing/2014/main" id="{AB99E1FC-DBE0-614B-9F84-D55B0A3C3A1D}"/>
                </a:ext>
              </a:extLst>
            </p:cNvPr>
            <p:cNvGrpSpPr/>
            <p:nvPr/>
          </p:nvGrpSpPr>
          <p:grpSpPr>
            <a:xfrm>
              <a:off x="2477504" y="3411571"/>
              <a:ext cx="2291840" cy="1786432"/>
              <a:chOff x="2266415" y="653136"/>
              <a:chExt cx="3780260" cy="2946615"/>
            </a:xfrm>
          </p:grpSpPr>
          <p:sp>
            <p:nvSpPr>
              <p:cNvPr id="14" name="Rectangle 13">
                <a:extLst>
                  <a:ext uri="{FF2B5EF4-FFF2-40B4-BE49-F238E27FC236}">
                    <a16:creationId xmlns:a16="http://schemas.microsoft.com/office/drawing/2014/main" id="{EFCDFD8A-7F63-BD42-8CDC-60174A975220}"/>
                  </a:ext>
                </a:extLst>
              </p:cNvPr>
              <p:cNvSpPr/>
              <p:nvPr/>
            </p:nvSpPr>
            <p:spPr bwMode="gray">
              <a:xfrm>
                <a:off x="2409092" y="797169"/>
                <a:ext cx="3499339" cy="1852246"/>
              </a:xfrm>
              <a:prstGeom prst="rect">
                <a:avLst/>
              </a:prstGeom>
              <a:solidFill>
                <a:schemeClr val="accent4">
                  <a:lumMod val="20000"/>
                  <a:lumOff val="80000"/>
                </a:schemeClr>
              </a:solidFill>
              <a:ln w="9525" algn="ctr">
                <a:noFill/>
                <a:miter lim="800000"/>
                <a:headEnd/>
                <a:tailEnd/>
              </a:ln>
              <a:effectLst/>
            </p:spPr>
            <p:txBody>
              <a:bodyPr lIns="84667" tIns="0" rIns="86400" bIns="0" rtlCol="0" anchor="ctr"/>
              <a:lstStyle/>
              <a:p>
                <a:pPr algn="ctr">
                  <a:spcBef>
                    <a:spcPct val="0"/>
                  </a:spcBef>
                  <a:buClrTx/>
                  <a:buSzPct val="90000"/>
                </a:pPr>
                <a:endParaRPr lang="en-US" sz="1600" b="1" dirty="0">
                  <a:solidFill>
                    <a:schemeClr val="bg1"/>
                  </a:solidFill>
                  <a:cs typeface="Arial" pitchFamily="34" charset="0"/>
                </a:endParaRPr>
              </a:p>
            </p:txBody>
          </p:sp>
          <p:grpSp>
            <p:nvGrpSpPr>
              <p:cNvPr id="15" name="Group 42">
                <a:extLst>
                  <a:ext uri="{FF2B5EF4-FFF2-40B4-BE49-F238E27FC236}">
                    <a16:creationId xmlns:a16="http://schemas.microsoft.com/office/drawing/2014/main" id="{1C2B3F67-A325-5F46-A9FD-10BC1399462D}"/>
                  </a:ext>
                </a:extLst>
              </p:cNvPr>
              <p:cNvGrpSpPr/>
              <p:nvPr/>
            </p:nvGrpSpPr>
            <p:grpSpPr>
              <a:xfrm>
                <a:off x="2266415" y="653136"/>
                <a:ext cx="3780260" cy="2946615"/>
                <a:chOff x="1255713" y="-1588"/>
                <a:chExt cx="5614988" cy="4376738"/>
              </a:xfrm>
            </p:grpSpPr>
            <p:sp>
              <p:nvSpPr>
                <p:cNvPr id="16" name="Rectangle 18">
                  <a:extLst>
                    <a:ext uri="{FF2B5EF4-FFF2-40B4-BE49-F238E27FC236}">
                      <a16:creationId xmlns:a16="http://schemas.microsoft.com/office/drawing/2014/main" id="{84172589-8519-2C4D-8AF8-B19DC30012B8}"/>
                    </a:ext>
                  </a:extLst>
                </p:cNvPr>
                <p:cNvSpPr>
                  <a:spLocks noChangeArrowheads="1"/>
                </p:cNvSpPr>
                <p:nvPr/>
              </p:nvSpPr>
              <p:spPr bwMode="auto">
                <a:xfrm>
                  <a:off x="3406776" y="3581400"/>
                  <a:ext cx="1311275" cy="709613"/>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7" name="Rectangle 19">
                  <a:extLst>
                    <a:ext uri="{FF2B5EF4-FFF2-40B4-BE49-F238E27FC236}">
                      <a16:creationId xmlns:a16="http://schemas.microsoft.com/office/drawing/2014/main" id="{BC5C802F-6C19-0344-8E45-449C1FB79DB3}"/>
                    </a:ext>
                  </a:extLst>
                </p:cNvPr>
                <p:cNvSpPr>
                  <a:spLocks noChangeArrowheads="1"/>
                </p:cNvSpPr>
                <p:nvPr/>
              </p:nvSpPr>
              <p:spPr bwMode="auto">
                <a:xfrm>
                  <a:off x="2973388" y="4197350"/>
                  <a:ext cx="2179638" cy="177800"/>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8" name="Freeform 26">
                  <a:extLst>
                    <a:ext uri="{FF2B5EF4-FFF2-40B4-BE49-F238E27FC236}">
                      <a16:creationId xmlns:a16="http://schemas.microsoft.com/office/drawing/2014/main" id="{BEF7C89B-3C88-224C-8853-13D0C9598E7A}"/>
                    </a:ext>
                  </a:extLst>
                </p:cNvPr>
                <p:cNvSpPr>
                  <a:spLocks noEditPoints="1"/>
                </p:cNvSpPr>
                <p:nvPr/>
              </p:nvSpPr>
              <p:spPr bwMode="auto">
                <a:xfrm>
                  <a:off x="1255713" y="-1588"/>
                  <a:ext cx="5614988" cy="3143250"/>
                </a:xfrm>
                <a:custGeom>
                  <a:avLst/>
                  <a:gdLst>
                    <a:gd name="T0" fmla="*/ 2651 w 2651"/>
                    <a:gd name="T1" fmla="*/ 96 h 1485"/>
                    <a:gd name="T2" fmla="*/ 2555 w 2651"/>
                    <a:gd name="T3" fmla="*/ 0 h 1485"/>
                    <a:gd name="T4" fmla="*/ 96 w 2651"/>
                    <a:gd name="T5" fmla="*/ 0 h 1485"/>
                    <a:gd name="T6" fmla="*/ 0 w 2651"/>
                    <a:gd name="T7" fmla="*/ 96 h 1485"/>
                    <a:gd name="T8" fmla="*/ 0 w 2651"/>
                    <a:gd name="T9" fmla="*/ 1485 h 1485"/>
                    <a:gd name="T10" fmla="*/ 2651 w 2651"/>
                    <a:gd name="T11" fmla="*/ 1485 h 1485"/>
                    <a:gd name="T12" fmla="*/ 2651 w 2651"/>
                    <a:gd name="T13" fmla="*/ 96 h 1485"/>
                    <a:gd name="T14" fmla="*/ 2526 w 2651"/>
                    <a:gd name="T15" fmla="*/ 1367 h 1485"/>
                    <a:gd name="T16" fmla="*/ 125 w 2651"/>
                    <a:gd name="T17" fmla="*/ 1367 h 1485"/>
                    <a:gd name="T18" fmla="*/ 125 w 2651"/>
                    <a:gd name="T19" fmla="*/ 122 h 1485"/>
                    <a:gd name="T20" fmla="*/ 2526 w 2651"/>
                    <a:gd name="T21" fmla="*/ 122 h 1485"/>
                    <a:gd name="T22" fmla="*/ 2526 w 2651"/>
                    <a:gd name="T23" fmla="*/ 1367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1" h="1485">
                      <a:moveTo>
                        <a:pt x="2651" y="96"/>
                      </a:moveTo>
                      <a:cubicBezTo>
                        <a:pt x="2651" y="43"/>
                        <a:pt x="2608" y="0"/>
                        <a:pt x="2555" y="0"/>
                      </a:cubicBezTo>
                      <a:cubicBezTo>
                        <a:pt x="96" y="0"/>
                        <a:pt x="96" y="0"/>
                        <a:pt x="96" y="0"/>
                      </a:cubicBezTo>
                      <a:cubicBezTo>
                        <a:pt x="43" y="0"/>
                        <a:pt x="0" y="43"/>
                        <a:pt x="0" y="96"/>
                      </a:cubicBezTo>
                      <a:cubicBezTo>
                        <a:pt x="0" y="1485"/>
                        <a:pt x="0" y="1485"/>
                        <a:pt x="0" y="1485"/>
                      </a:cubicBezTo>
                      <a:cubicBezTo>
                        <a:pt x="2651" y="1485"/>
                        <a:pt x="2651" y="1485"/>
                        <a:pt x="2651" y="1485"/>
                      </a:cubicBezTo>
                      <a:lnTo>
                        <a:pt x="2651" y="96"/>
                      </a:lnTo>
                      <a:close/>
                      <a:moveTo>
                        <a:pt x="2526" y="1367"/>
                      </a:moveTo>
                      <a:cubicBezTo>
                        <a:pt x="125" y="1367"/>
                        <a:pt x="125" y="1367"/>
                        <a:pt x="125" y="1367"/>
                      </a:cubicBezTo>
                      <a:cubicBezTo>
                        <a:pt x="125" y="122"/>
                        <a:pt x="125" y="122"/>
                        <a:pt x="125" y="122"/>
                      </a:cubicBezTo>
                      <a:cubicBezTo>
                        <a:pt x="2526" y="122"/>
                        <a:pt x="2526" y="122"/>
                        <a:pt x="2526" y="122"/>
                      </a:cubicBezTo>
                      <a:lnTo>
                        <a:pt x="2526" y="1367"/>
                      </a:lnTo>
                      <a:close/>
                    </a:path>
                  </a:pathLst>
                </a:custGeom>
                <a:solidFill>
                  <a:srgbClr val="363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9" name="Freeform 27">
                  <a:extLst>
                    <a:ext uri="{FF2B5EF4-FFF2-40B4-BE49-F238E27FC236}">
                      <a16:creationId xmlns:a16="http://schemas.microsoft.com/office/drawing/2014/main" id="{12670C08-6AD9-B049-AF39-1AB871DCDD6C}"/>
                    </a:ext>
                  </a:extLst>
                </p:cNvPr>
                <p:cNvSpPr>
                  <a:spLocks/>
                </p:cNvSpPr>
                <p:nvPr/>
              </p:nvSpPr>
              <p:spPr bwMode="auto">
                <a:xfrm>
                  <a:off x="1255713" y="3141663"/>
                  <a:ext cx="5614988" cy="508000"/>
                </a:xfrm>
                <a:custGeom>
                  <a:avLst/>
                  <a:gdLst>
                    <a:gd name="T0" fmla="*/ 0 w 2651"/>
                    <a:gd name="T1" fmla="*/ 0 h 240"/>
                    <a:gd name="T2" fmla="*/ 0 w 2651"/>
                    <a:gd name="T3" fmla="*/ 143 h 240"/>
                    <a:gd name="T4" fmla="*/ 96 w 2651"/>
                    <a:gd name="T5" fmla="*/ 240 h 240"/>
                    <a:gd name="T6" fmla="*/ 2555 w 2651"/>
                    <a:gd name="T7" fmla="*/ 240 h 240"/>
                    <a:gd name="T8" fmla="*/ 2651 w 2651"/>
                    <a:gd name="T9" fmla="*/ 143 h 240"/>
                    <a:gd name="T10" fmla="*/ 2651 w 2651"/>
                    <a:gd name="T11" fmla="*/ 0 h 240"/>
                    <a:gd name="T12" fmla="*/ 0 w 2651"/>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651" h="240">
                      <a:moveTo>
                        <a:pt x="0" y="0"/>
                      </a:moveTo>
                      <a:cubicBezTo>
                        <a:pt x="0" y="143"/>
                        <a:pt x="0" y="143"/>
                        <a:pt x="0" y="143"/>
                      </a:cubicBezTo>
                      <a:cubicBezTo>
                        <a:pt x="0" y="197"/>
                        <a:pt x="43" y="240"/>
                        <a:pt x="96" y="240"/>
                      </a:cubicBezTo>
                      <a:cubicBezTo>
                        <a:pt x="2555" y="240"/>
                        <a:pt x="2555" y="240"/>
                        <a:pt x="2555" y="240"/>
                      </a:cubicBezTo>
                      <a:cubicBezTo>
                        <a:pt x="2608" y="240"/>
                        <a:pt x="2651" y="197"/>
                        <a:pt x="2651" y="143"/>
                      </a:cubicBezTo>
                      <a:cubicBezTo>
                        <a:pt x="2651" y="0"/>
                        <a:pt x="2651" y="0"/>
                        <a:pt x="2651" y="0"/>
                      </a:cubicBezTo>
                      <a:lnTo>
                        <a:pt x="0" y="0"/>
                      </a:lnTo>
                      <a:close/>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grpSp>
          <p:nvGrpSpPr>
            <p:cNvPr id="11" name="Group 33">
              <a:extLst>
                <a:ext uri="{FF2B5EF4-FFF2-40B4-BE49-F238E27FC236}">
                  <a16:creationId xmlns:a16="http://schemas.microsoft.com/office/drawing/2014/main" id="{6AF6F6E7-FFE1-084A-AD48-D64E1D394320}"/>
                </a:ext>
              </a:extLst>
            </p:cNvPr>
            <p:cNvGrpSpPr/>
            <p:nvPr/>
          </p:nvGrpSpPr>
          <p:grpSpPr>
            <a:xfrm>
              <a:off x="3456997" y="4092708"/>
              <a:ext cx="506738" cy="272793"/>
              <a:chOff x="3684588" y="3324226"/>
              <a:chExt cx="2816225" cy="1516063"/>
            </a:xfrm>
            <a:solidFill>
              <a:schemeClr val="accent6">
                <a:lumMod val="60000"/>
                <a:lumOff val="40000"/>
              </a:schemeClr>
            </a:solidFill>
          </p:grpSpPr>
          <p:sp>
            <p:nvSpPr>
              <p:cNvPr id="12" name="Freeform 7">
                <a:extLst>
                  <a:ext uri="{FF2B5EF4-FFF2-40B4-BE49-F238E27FC236}">
                    <a16:creationId xmlns:a16="http://schemas.microsoft.com/office/drawing/2014/main" id="{B2EDF1BE-B14E-4844-95C2-8FB5BCFB627F}"/>
                  </a:ext>
                </a:extLst>
              </p:cNvPr>
              <p:cNvSpPr>
                <a:spLocks/>
              </p:cNvSpPr>
              <p:nvPr/>
            </p:nvSpPr>
            <p:spPr bwMode="auto">
              <a:xfrm>
                <a:off x="6494463" y="4838701"/>
                <a:ext cx="6350" cy="1588"/>
              </a:xfrm>
              <a:custGeom>
                <a:avLst/>
                <a:gdLst>
                  <a:gd name="T0" fmla="*/ 4 w 4"/>
                  <a:gd name="T1" fmla="*/ 0 h 1"/>
                  <a:gd name="T2" fmla="*/ 3 w 4"/>
                  <a:gd name="T3" fmla="*/ 0 h 1"/>
                  <a:gd name="T4" fmla="*/ 0 w 4"/>
                  <a:gd name="T5" fmla="*/ 1 h 1"/>
                  <a:gd name="T6" fmla="*/ 3 w 4"/>
                  <a:gd name="T7" fmla="*/ 0 h 1"/>
                  <a:gd name="T8" fmla="*/ 4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lnTo>
                      <a:pt x="3" y="0"/>
                    </a:lnTo>
                    <a:lnTo>
                      <a:pt x="0" y="1"/>
                    </a:lnTo>
                    <a:lnTo>
                      <a:pt x="3"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sp>
            <p:nvSpPr>
              <p:cNvPr id="13" name="Freeform 8">
                <a:extLst>
                  <a:ext uri="{FF2B5EF4-FFF2-40B4-BE49-F238E27FC236}">
                    <a16:creationId xmlns:a16="http://schemas.microsoft.com/office/drawing/2014/main" id="{35CB4D69-9DB6-C848-BFF8-BEC815449CEC}"/>
                  </a:ext>
                </a:extLst>
              </p:cNvPr>
              <p:cNvSpPr>
                <a:spLocks/>
              </p:cNvSpPr>
              <p:nvPr/>
            </p:nvSpPr>
            <p:spPr bwMode="auto">
              <a:xfrm>
                <a:off x="3684588" y="3324226"/>
                <a:ext cx="30163" cy="0"/>
              </a:xfrm>
              <a:custGeom>
                <a:avLst/>
                <a:gdLst>
                  <a:gd name="T0" fmla="*/ 19 w 19"/>
                  <a:gd name="T1" fmla="*/ 0 w 19"/>
                  <a:gd name="T2" fmla="*/ 19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lnTo>
                      <a:pt x="0" y="0"/>
                    </a:lnTo>
                    <a:lnTo>
                      <a:pt x="19"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grpSp>
      </p:grpSp>
    </p:spTree>
    <p:extLst>
      <p:ext uri="{BB962C8B-B14F-4D97-AF65-F5344CB8AC3E}">
        <p14:creationId xmlns:p14="http://schemas.microsoft.com/office/powerpoint/2010/main" val="469358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laptop">
    <p:spTree>
      <p:nvGrpSpPr>
        <p:cNvPr id="1" name=""/>
        <p:cNvGrpSpPr/>
        <p:nvPr/>
      </p:nvGrpSpPr>
      <p:grpSpPr>
        <a:xfrm>
          <a:off x="0" y="0"/>
          <a:ext cx="0" cy="0"/>
          <a:chOff x="0" y="0"/>
          <a:chExt cx="0" cy="0"/>
        </a:xfrm>
      </p:grpSpPr>
      <p:grpSp>
        <p:nvGrpSpPr>
          <p:cNvPr id="20" name="Group 70">
            <a:extLst>
              <a:ext uri="{FF2B5EF4-FFF2-40B4-BE49-F238E27FC236}">
                <a16:creationId xmlns:a16="http://schemas.microsoft.com/office/drawing/2014/main" id="{043AE1FE-BC37-8F4F-A575-604411E8EBDE}"/>
              </a:ext>
            </a:extLst>
          </p:cNvPr>
          <p:cNvGrpSpPr/>
          <p:nvPr userDrawn="1"/>
        </p:nvGrpSpPr>
        <p:grpSpPr>
          <a:xfrm>
            <a:off x="6295695" y="2296800"/>
            <a:ext cx="5313523" cy="2703729"/>
            <a:chOff x="7620123" y="3282177"/>
            <a:chExt cx="2751408" cy="1400023"/>
          </a:xfrm>
        </p:grpSpPr>
        <p:grpSp>
          <p:nvGrpSpPr>
            <p:cNvPr id="22" name="Group 71">
              <a:extLst>
                <a:ext uri="{FF2B5EF4-FFF2-40B4-BE49-F238E27FC236}">
                  <a16:creationId xmlns:a16="http://schemas.microsoft.com/office/drawing/2014/main" id="{65D1A84D-C32F-8845-A6CC-23C6D34E8EEA}"/>
                </a:ext>
              </a:extLst>
            </p:cNvPr>
            <p:cNvGrpSpPr/>
            <p:nvPr/>
          </p:nvGrpSpPr>
          <p:grpSpPr>
            <a:xfrm>
              <a:off x="7620123" y="3282177"/>
              <a:ext cx="2751408" cy="1400023"/>
              <a:chOff x="7014708" y="4927600"/>
              <a:chExt cx="2215741" cy="1127455"/>
            </a:xfrm>
          </p:grpSpPr>
          <p:sp>
            <p:nvSpPr>
              <p:cNvPr id="27" name="Rectangle 26">
                <a:extLst>
                  <a:ext uri="{FF2B5EF4-FFF2-40B4-BE49-F238E27FC236}">
                    <a16:creationId xmlns:a16="http://schemas.microsoft.com/office/drawing/2014/main" id="{9A26841A-5DA4-7C49-B59D-F0E3EDDD702A}"/>
                  </a:ext>
                </a:extLst>
              </p:cNvPr>
              <p:cNvSpPr/>
              <p:nvPr/>
            </p:nvSpPr>
            <p:spPr bwMode="gray">
              <a:xfrm>
                <a:off x="7252253" y="4959626"/>
                <a:ext cx="1739258" cy="921025"/>
              </a:xfrm>
              <a:prstGeom prst="rect">
                <a:avLst/>
              </a:prstGeom>
              <a:solidFill>
                <a:schemeClr val="accent4">
                  <a:lumMod val="20000"/>
                  <a:lumOff val="80000"/>
                </a:schemeClr>
              </a:solidFill>
              <a:ln w="9525" algn="ctr">
                <a:noFill/>
                <a:miter lim="800000"/>
                <a:headEnd/>
                <a:tailEnd/>
              </a:ln>
              <a:effectLst/>
            </p:spPr>
            <p:txBody>
              <a:bodyPr lIns="84667" tIns="0" rIns="86400" bIns="0" rtlCol="0" anchor="ctr"/>
              <a:lstStyle/>
              <a:p>
                <a:pPr algn="ctr">
                  <a:spcBef>
                    <a:spcPct val="0"/>
                  </a:spcBef>
                  <a:buClrTx/>
                  <a:buSzPct val="90000"/>
                </a:pPr>
                <a:endParaRPr lang="en-US" sz="1600" b="1" dirty="0">
                  <a:solidFill>
                    <a:schemeClr val="bg1"/>
                  </a:solidFill>
                  <a:cs typeface="Arial" pitchFamily="34" charset="0"/>
                </a:endParaRPr>
              </a:p>
            </p:txBody>
          </p:sp>
          <p:grpSp>
            <p:nvGrpSpPr>
              <p:cNvPr id="28" name="Group 81">
                <a:extLst>
                  <a:ext uri="{FF2B5EF4-FFF2-40B4-BE49-F238E27FC236}">
                    <a16:creationId xmlns:a16="http://schemas.microsoft.com/office/drawing/2014/main" id="{4521C486-78A2-A94B-A223-A06A3FA9A341}"/>
                  </a:ext>
                </a:extLst>
              </p:cNvPr>
              <p:cNvGrpSpPr/>
              <p:nvPr/>
            </p:nvGrpSpPr>
            <p:grpSpPr>
              <a:xfrm>
                <a:off x="7014708" y="4927600"/>
                <a:ext cx="2215741" cy="1127455"/>
                <a:chOff x="1566863" y="4646613"/>
                <a:chExt cx="4579938" cy="2330450"/>
              </a:xfrm>
            </p:grpSpPr>
            <p:sp>
              <p:nvSpPr>
                <p:cNvPr id="29" name="Freeform 22">
                  <a:extLst>
                    <a:ext uri="{FF2B5EF4-FFF2-40B4-BE49-F238E27FC236}">
                      <a16:creationId xmlns:a16="http://schemas.microsoft.com/office/drawing/2014/main" id="{96196486-6C75-EA4B-8098-105EACC8CE0E}"/>
                    </a:ext>
                  </a:extLst>
                </p:cNvPr>
                <p:cNvSpPr>
                  <a:spLocks/>
                </p:cNvSpPr>
                <p:nvPr/>
              </p:nvSpPr>
              <p:spPr bwMode="auto">
                <a:xfrm>
                  <a:off x="1566863" y="6821488"/>
                  <a:ext cx="4579938" cy="155575"/>
                </a:xfrm>
                <a:custGeom>
                  <a:avLst/>
                  <a:gdLst>
                    <a:gd name="T0" fmla="*/ 2158 w 2162"/>
                    <a:gd name="T1" fmla="*/ 18 h 73"/>
                    <a:gd name="T2" fmla="*/ 2136 w 2162"/>
                    <a:gd name="T3" fmla="*/ 1 h 73"/>
                    <a:gd name="T4" fmla="*/ 1313 w 2162"/>
                    <a:gd name="T5" fmla="*/ 1 h 73"/>
                    <a:gd name="T6" fmla="*/ 1313 w 2162"/>
                    <a:gd name="T7" fmla="*/ 12 h 73"/>
                    <a:gd name="T8" fmla="*/ 1309 w 2162"/>
                    <a:gd name="T9" fmla="*/ 21 h 73"/>
                    <a:gd name="T10" fmla="*/ 1082 w 2162"/>
                    <a:gd name="T11" fmla="*/ 21 h 73"/>
                    <a:gd name="T12" fmla="*/ 1080 w 2162"/>
                    <a:gd name="T13" fmla="*/ 21 h 73"/>
                    <a:gd name="T14" fmla="*/ 853 w 2162"/>
                    <a:gd name="T15" fmla="*/ 21 h 73"/>
                    <a:gd name="T16" fmla="*/ 849 w 2162"/>
                    <a:gd name="T17" fmla="*/ 12 h 73"/>
                    <a:gd name="T18" fmla="*/ 849 w 2162"/>
                    <a:gd name="T19" fmla="*/ 1 h 73"/>
                    <a:gd name="T20" fmla="*/ 26 w 2162"/>
                    <a:gd name="T21" fmla="*/ 1 h 73"/>
                    <a:gd name="T22" fmla="*/ 4 w 2162"/>
                    <a:gd name="T23" fmla="*/ 18 h 73"/>
                    <a:gd name="T24" fmla="*/ 4 w 2162"/>
                    <a:gd name="T25" fmla="*/ 53 h 73"/>
                    <a:gd name="T26" fmla="*/ 25 w 2162"/>
                    <a:gd name="T27" fmla="*/ 69 h 73"/>
                    <a:gd name="T28" fmla="*/ 1078 w 2162"/>
                    <a:gd name="T29" fmla="*/ 69 h 73"/>
                    <a:gd name="T30" fmla="*/ 1084 w 2162"/>
                    <a:gd name="T31" fmla="*/ 69 h 73"/>
                    <a:gd name="T32" fmla="*/ 2137 w 2162"/>
                    <a:gd name="T33" fmla="*/ 69 h 73"/>
                    <a:gd name="T34" fmla="*/ 2158 w 2162"/>
                    <a:gd name="T35" fmla="*/ 53 h 73"/>
                    <a:gd name="T36" fmla="*/ 2158 w 2162"/>
                    <a:gd name="T37"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62" h="73">
                      <a:moveTo>
                        <a:pt x="2158" y="18"/>
                      </a:moveTo>
                      <a:cubicBezTo>
                        <a:pt x="2158" y="18"/>
                        <a:pt x="2162" y="0"/>
                        <a:pt x="2136" y="1"/>
                      </a:cubicBezTo>
                      <a:cubicBezTo>
                        <a:pt x="1313" y="1"/>
                        <a:pt x="1313" y="1"/>
                        <a:pt x="1313" y="1"/>
                      </a:cubicBezTo>
                      <a:cubicBezTo>
                        <a:pt x="1313" y="12"/>
                        <a:pt x="1313" y="12"/>
                        <a:pt x="1313" y="12"/>
                      </a:cubicBezTo>
                      <a:cubicBezTo>
                        <a:pt x="1313" y="23"/>
                        <a:pt x="1309" y="21"/>
                        <a:pt x="1309" y="21"/>
                      </a:cubicBezTo>
                      <a:cubicBezTo>
                        <a:pt x="1082" y="21"/>
                        <a:pt x="1082" y="21"/>
                        <a:pt x="1082" y="21"/>
                      </a:cubicBezTo>
                      <a:cubicBezTo>
                        <a:pt x="1080" y="21"/>
                        <a:pt x="1080" y="21"/>
                        <a:pt x="1080" y="21"/>
                      </a:cubicBezTo>
                      <a:cubicBezTo>
                        <a:pt x="853" y="21"/>
                        <a:pt x="853" y="21"/>
                        <a:pt x="853" y="21"/>
                      </a:cubicBezTo>
                      <a:cubicBezTo>
                        <a:pt x="853" y="21"/>
                        <a:pt x="849" y="23"/>
                        <a:pt x="849" y="12"/>
                      </a:cubicBezTo>
                      <a:cubicBezTo>
                        <a:pt x="849" y="1"/>
                        <a:pt x="849" y="1"/>
                        <a:pt x="849" y="1"/>
                      </a:cubicBezTo>
                      <a:cubicBezTo>
                        <a:pt x="26" y="1"/>
                        <a:pt x="26" y="1"/>
                        <a:pt x="26" y="1"/>
                      </a:cubicBezTo>
                      <a:cubicBezTo>
                        <a:pt x="0" y="0"/>
                        <a:pt x="4" y="18"/>
                        <a:pt x="4" y="18"/>
                      </a:cubicBezTo>
                      <a:cubicBezTo>
                        <a:pt x="4" y="53"/>
                        <a:pt x="4" y="53"/>
                        <a:pt x="4" y="53"/>
                      </a:cubicBezTo>
                      <a:cubicBezTo>
                        <a:pt x="4" y="73"/>
                        <a:pt x="25" y="69"/>
                        <a:pt x="25" y="69"/>
                      </a:cubicBezTo>
                      <a:cubicBezTo>
                        <a:pt x="1078" y="69"/>
                        <a:pt x="1078" y="69"/>
                        <a:pt x="1078" y="69"/>
                      </a:cubicBezTo>
                      <a:cubicBezTo>
                        <a:pt x="1084" y="69"/>
                        <a:pt x="1084" y="69"/>
                        <a:pt x="1084" y="69"/>
                      </a:cubicBezTo>
                      <a:cubicBezTo>
                        <a:pt x="2137" y="69"/>
                        <a:pt x="2137" y="69"/>
                        <a:pt x="2137" y="69"/>
                      </a:cubicBezTo>
                      <a:cubicBezTo>
                        <a:pt x="2137" y="69"/>
                        <a:pt x="2158" y="73"/>
                        <a:pt x="2158" y="53"/>
                      </a:cubicBezTo>
                      <a:lnTo>
                        <a:pt x="2158" y="18"/>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30" name="Freeform 23">
                  <a:extLst>
                    <a:ext uri="{FF2B5EF4-FFF2-40B4-BE49-F238E27FC236}">
                      <a16:creationId xmlns:a16="http://schemas.microsoft.com/office/drawing/2014/main" id="{64102E47-CDEB-7F49-A873-A89DB642A43E}"/>
                    </a:ext>
                  </a:extLst>
                </p:cNvPr>
                <p:cNvSpPr>
                  <a:spLocks noEditPoints="1"/>
                </p:cNvSpPr>
                <p:nvPr/>
              </p:nvSpPr>
              <p:spPr bwMode="auto">
                <a:xfrm>
                  <a:off x="1985963" y="4646613"/>
                  <a:ext cx="3743325" cy="2122488"/>
                </a:xfrm>
                <a:custGeom>
                  <a:avLst/>
                  <a:gdLst>
                    <a:gd name="T0" fmla="*/ 1765 w 1767"/>
                    <a:gd name="T1" fmla="*/ 28 h 1003"/>
                    <a:gd name="T2" fmla="*/ 1737 w 1767"/>
                    <a:gd name="T3" fmla="*/ 0 h 1003"/>
                    <a:gd name="T4" fmla="*/ 883 w 1767"/>
                    <a:gd name="T5" fmla="*/ 0 h 1003"/>
                    <a:gd name="T6" fmla="*/ 29 w 1767"/>
                    <a:gd name="T7" fmla="*/ 0 h 1003"/>
                    <a:gd name="T8" fmla="*/ 1 w 1767"/>
                    <a:gd name="T9" fmla="*/ 28 h 1003"/>
                    <a:gd name="T10" fmla="*/ 1 w 1767"/>
                    <a:gd name="T11" fmla="*/ 981 h 1003"/>
                    <a:gd name="T12" fmla="*/ 26 w 1767"/>
                    <a:gd name="T13" fmla="*/ 1002 h 1003"/>
                    <a:gd name="T14" fmla="*/ 883 w 1767"/>
                    <a:gd name="T15" fmla="*/ 1002 h 1003"/>
                    <a:gd name="T16" fmla="*/ 1741 w 1767"/>
                    <a:gd name="T17" fmla="*/ 1002 h 1003"/>
                    <a:gd name="T18" fmla="*/ 1766 w 1767"/>
                    <a:gd name="T19" fmla="*/ 981 h 1003"/>
                    <a:gd name="T20" fmla="*/ 1765 w 1767"/>
                    <a:gd name="T21" fmla="*/ 28 h 1003"/>
                    <a:gd name="T22" fmla="*/ 883 w 1767"/>
                    <a:gd name="T23" fmla="*/ 981 h 1003"/>
                    <a:gd name="T24" fmla="*/ 865 w 1767"/>
                    <a:gd name="T25" fmla="*/ 963 h 1003"/>
                    <a:gd name="T26" fmla="*/ 883 w 1767"/>
                    <a:gd name="T27" fmla="*/ 945 h 1003"/>
                    <a:gd name="T28" fmla="*/ 901 w 1767"/>
                    <a:gd name="T29" fmla="*/ 963 h 1003"/>
                    <a:gd name="T30" fmla="*/ 883 w 1767"/>
                    <a:gd name="T31" fmla="*/ 981 h 1003"/>
                    <a:gd name="T32" fmla="*/ 1719 w 1767"/>
                    <a:gd name="T33" fmla="*/ 923 h 1003"/>
                    <a:gd name="T34" fmla="*/ 383 w 1767"/>
                    <a:gd name="T35" fmla="*/ 923 h 1003"/>
                    <a:gd name="T36" fmla="*/ 47 w 1767"/>
                    <a:gd name="T37" fmla="*/ 923 h 1003"/>
                    <a:gd name="T38" fmla="*/ 47 w 1767"/>
                    <a:gd name="T39" fmla="*/ 50 h 1003"/>
                    <a:gd name="T40" fmla="*/ 1403 w 1767"/>
                    <a:gd name="T41" fmla="*/ 50 h 1003"/>
                    <a:gd name="T42" fmla="*/ 1719 w 1767"/>
                    <a:gd name="T43" fmla="*/ 50 h 1003"/>
                    <a:gd name="T44" fmla="*/ 1719 w 1767"/>
                    <a:gd name="T45" fmla="*/ 92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7" h="1003">
                      <a:moveTo>
                        <a:pt x="1765" y="28"/>
                      </a:moveTo>
                      <a:cubicBezTo>
                        <a:pt x="1767" y="3"/>
                        <a:pt x="1737" y="0"/>
                        <a:pt x="1737" y="0"/>
                      </a:cubicBezTo>
                      <a:cubicBezTo>
                        <a:pt x="883" y="0"/>
                        <a:pt x="883" y="0"/>
                        <a:pt x="883" y="0"/>
                      </a:cubicBezTo>
                      <a:cubicBezTo>
                        <a:pt x="29" y="0"/>
                        <a:pt x="29" y="0"/>
                        <a:pt x="29" y="0"/>
                      </a:cubicBezTo>
                      <a:cubicBezTo>
                        <a:pt x="29" y="0"/>
                        <a:pt x="0" y="3"/>
                        <a:pt x="1" y="28"/>
                      </a:cubicBezTo>
                      <a:cubicBezTo>
                        <a:pt x="1" y="981"/>
                        <a:pt x="1" y="981"/>
                        <a:pt x="1" y="981"/>
                      </a:cubicBezTo>
                      <a:cubicBezTo>
                        <a:pt x="1" y="981"/>
                        <a:pt x="1" y="1003"/>
                        <a:pt x="26" y="1002"/>
                      </a:cubicBezTo>
                      <a:cubicBezTo>
                        <a:pt x="883" y="1002"/>
                        <a:pt x="883" y="1002"/>
                        <a:pt x="883" y="1002"/>
                      </a:cubicBezTo>
                      <a:cubicBezTo>
                        <a:pt x="1741" y="1002"/>
                        <a:pt x="1741" y="1002"/>
                        <a:pt x="1741" y="1002"/>
                      </a:cubicBezTo>
                      <a:cubicBezTo>
                        <a:pt x="1766" y="1003"/>
                        <a:pt x="1766" y="981"/>
                        <a:pt x="1766" y="981"/>
                      </a:cubicBezTo>
                      <a:lnTo>
                        <a:pt x="1765" y="28"/>
                      </a:lnTo>
                      <a:close/>
                      <a:moveTo>
                        <a:pt x="883" y="981"/>
                      </a:moveTo>
                      <a:cubicBezTo>
                        <a:pt x="873" y="981"/>
                        <a:pt x="865" y="973"/>
                        <a:pt x="865" y="963"/>
                      </a:cubicBezTo>
                      <a:cubicBezTo>
                        <a:pt x="865" y="953"/>
                        <a:pt x="873" y="945"/>
                        <a:pt x="883" y="945"/>
                      </a:cubicBezTo>
                      <a:cubicBezTo>
                        <a:pt x="893" y="945"/>
                        <a:pt x="901" y="953"/>
                        <a:pt x="901" y="963"/>
                      </a:cubicBezTo>
                      <a:cubicBezTo>
                        <a:pt x="901" y="973"/>
                        <a:pt x="893" y="981"/>
                        <a:pt x="883" y="981"/>
                      </a:cubicBezTo>
                      <a:close/>
                      <a:moveTo>
                        <a:pt x="1719" y="923"/>
                      </a:moveTo>
                      <a:cubicBezTo>
                        <a:pt x="383" y="923"/>
                        <a:pt x="383" y="923"/>
                        <a:pt x="383" y="923"/>
                      </a:cubicBezTo>
                      <a:cubicBezTo>
                        <a:pt x="47" y="923"/>
                        <a:pt x="47" y="923"/>
                        <a:pt x="47" y="923"/>
                      </a:cubicBezTo>
                      <a:cubicBezTo>
                        <a:pt x="47" y="50"/>
                        <a:pt x="47" y="50"/>
                        <a:pt x="47" y="50"/>
                      </a:cubicBezTo>
                      <a:cubicBezTo>
                        <a:pt x="1403" y="50"/>
                        <a:pt x="1403" y="50"/>
                        <a:pt x="1403" y="50"/>
                      </a:cubicBezTo>
                      <a:cubicBezTo>
                        <a:pt x="1719" y="50"/>
                        <a:pt x="1719" y="50"/>
                        <a:pt x="1719" y="50"/>
                      </a:cubicBezTo>
                      <a:lnTo>
                        <a:pt x="1719" y="923"/>
                      </a:lnTo>
                      <a:close/>
                    </a:path>
                  </a:pathLst>
                </a:custGeom>
                <a:solidFill>
                  <a:srgbClr val="363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grpSp>
          <p:nvGrpSpPr>
            <p:cNvPr id="24" name="Group 72">
              <a:extLst>
                <a:ext uri="{FF2B5EF4-FFF2-40B4-BE49-F238E27FC236}">
                  <a16:creationId xmlns:a16="http://schemas.microsoft.com/office/drawing/2014/main" id="{ECE10C6A-7B1D-DD47-8FC8-C83ADE63B86D}"/>
                </a:ext>
              </a:extLst>
            </p:cNvPr>
            <p:cNvGrpSpPr/>
            <p:nvPr/>
          </p:nvGrpSpPr>
          <p:grpSpPr>
            <a:xfrm>
              <a:off x="8823934" y="3925553"/>
              <a:ext cx="524405" cy="282304"/>
              <a:chOff x="3684588" y="3324226"/>
              <a:chExt cx="2816225" cy="1516063"/>
            </a:xfrm>
            <a:solidFill>
              <a:schemeClr val="accent6">
                <a:lumMod val="60000"/>
                <a:lumOff val="40000"/>
              </a:schemeClr>
            </a:solidFill>
          </p:grpSpPr>
          <p:sp>
            <p:nvSpPr>
              <p:cNvPr id="25" name="Freeform 7">
                <a:extLst>
                  <a:ext uri="{FF2B5EF4-FFF2-40B4-BE49-F238E27FC236}">
                    <a16:creationId xmlns:a16="http://schemas.microsoft.com/office/drawing/2014/main" id="{4F8173EE-95EB-EC49-AE7A-F6974C2EC917}"/>
                  </a:ext>
                </a:extLst>
              </p:cNvPr>
              <p:cNvSpPr>
                <a:spLocks/>
              </p:cNvSpPr>
              <p:nvPr/>
            </p:nvSpPr>
            <p:spPr bwMode="auto">
              <a:xfrm>
                <a:off x="6494463" y="4838701"/>
                <a:ext cx="6350" cy="1588"/>
              </a:xfrm>
              <a:custGeom>
                <a:avLst/>
                <a:gdLst>
                  <a:gd name="T0" fmla="*/ 4 w 4"/>
                  <a:gd name="T1" fmla="*/ 0 h 1"/>
                  <a:gd name="T2" fmla="*/ 3 w 4"/>
                  <a:gd name="T3" fmla="*/ 0 h 1"/>
                  <a:gd name="T4" fmla="*/ 0 w 4"/>
                  <a:gd name="T5" fmla="*/ 1 h 1"/>
                  <a:gd name="T6" fmla="*/ 3 w 4"/>
                  <a:gd name="T7" fmla="*/ 0 h 1"/>
                  <a:gd name="T8" fmla="*/ 4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lnTo>
                      <a:pt x="3" y="0"/>
                    </a:lnTo>
                    <a:lnTo>
                      <a:pt x="0" y="1"/>
                    </a:lnTo>
                    <a:lnTo>
                      <a:pt x="3"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sp>
            <p:nvSpPr>
              <p:cNvPr id="26" name="Freeform 8">
                <a:extLst>
                  <a:ext uri="{FF2B5EF4-FFF2-40B4-BE49-F238E27FC236}">
                    <a16:creationId xmlns:a16="http://schemas.microsoft.com/office/drawing/2014/main" id="{6AAF1699-518F-D640-9D94-E8D138FD5D4A}"/>
                  </a:ext>
                </a:extLst>
              </p:cNvPr>
              <p:cNvSpPr>
                <a:spLocks/>
              </p:cNvSpPr>
              <p:nvPr/>
            </p:nvSpPr>
            <p:spPr bwMode="auto">
              <a:xfrm>
                <a:off x="3684588" y="3324226"/>
                <a:ext cx="30163" cy="0"/>
              </a:xfrm>
              <a:custGeom>
                <a:avLst/>
                <a:gdLst>
                  <a:gd name="T0" fmla="*/ 19 w 19"/>
                  <a:gd name="T1" fmla="*/ 0 w 19"/>
                  <a:gd name="T2" fmla="*/ 19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lnTo>
                      <a:pt x="0" y="0"/>
                    </a:lnTo>
                    <a:lnTo>
                      <a:pt x="19"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grpSp>
      </p:grpSp>
      <p:sp>
        <p:nvSpPr>
          <p:cNvPr id="23" name="Title Placeholder 1"/>
          <p:cNvSpPr>
            <a:spLocks noGrp="1"/>
          </p:cNvSpPr>
          <p:nvPr>
            <p:ph type="title"/>
          </p:nvPr>
        </p:nvSpPr>
        <p:spPr>
          <a:xfrm>
            <a:off x="588265" y="404812"/>
            <a:ext cx="10979848" cy="936625"/>
          </a:xfrm>
          <a:prstGeom prst="rect">
            <a:avLst/>
          </a:prstGeom>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21" name="Content Placeholder 20"/>
          <p:cNvSpPr>
            <a:spLocks noGrp="1"/>
          </p:cNvSpPr>
          <p:nvPr>
            <p:ph sz="quarter" idx="17"/>
          </p:nvPr>
        </p:nvSpPr>
        <p:spPr>
          <a:xfrm>
            <a:off x="588963" y="1557338"/>
            <a:ext cx="5291013"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
        <p:nvSpPr>
          <p:cNvPr id="3" name="Picture Placeholder 2"/>
          <p:cNvSpPr>
            <a:spLocks noGrp="1"/>
          </p:cNvSpPr>
          <p:nvPr>
            <p:ph type="pic" sz="quarter" idx="18"/>
          </p:nvPr>
        </p:nvSpPr>
        <p:spPr>
          <a:xfrm>
            <a:off x="6896895" y="2419200"/>
            <a:ext cx="4104000" cy="2134800"/>
          </a:xfrm>
          <a:prstGeom prst="rect">
            <a:avLst/>
          </a:prstGeom>
        </p:spPr>
        <p:txBody>
          <a:bodyPr anchor="t" anchorCtr="0"/>
          <a:lstStyle>
            <a:lvl1pPr marL="0" indent="0" algn="ctr">
              <a:buNone/>
              <a:defRPr sz="2000"/>
            </a:lvl1pPr>
          </a:lstStyle>
          <a:p>
            <a:endParaRPr lang="en-GB" dirty="0"/>
          </a:p>
        </p:txBody>
      </p:sp>
    </p:spTree>
    <p:extLst>
      <p:ext uri="{BB962C8B-B14F-4D97-AF65-F5344CB8AC3E}">
        <p14:creationId xmlns:p14="http://schemas.microsoft.com/office/powerpoint/2010/main" val="36581525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tablet">
    <p:spTree>
      <p:nvGrpSpPr>
        <p:cNvPr id="1" name=""/>
        <p:cNvGrpSpPr/>
        <p:nvPr/>
      </p:nvGrpSpPr>
      <p:grpSpPr>
        <a:xfrm>
          <a:off x="0" y="0"/>
          <a:ext cx="0" cy="0"/>
          <a:chOff x="0" y="0"/>
          <a:chExt cx="0" cy="0"/>
        </a:xfrm>
      </p:grpSpPr>
      <p:grpSp>
        <p:nvGrpSpPr>
          <p:cNvPr id="17" name="Group 32">
            <a:extLst>
              <a:ext uri="{FF2B5EF4-FFF2-40B4-BE49-F238E27FC236}">
                <a16:creationId xmlns:a16="http://schemas.microsoft.com/office/drawing/2014/main" id="{EC607A97-0585-E04C-B940-5C221F784480}"/>
              </a:ext>
            </a:extLst>
          </p:cNvPr>
          <p:cNvGrpSpPr/>
          <p:nvPr userDrawn="1"/>
        </p:nvGrpSpPr>
        <p:grpSpPr>
          <a:xfrm>
            <a:off x="7534800" y="1836000"/>
            <a:ext cx="3257920" cy="4164309"/>
            <a:chOff x="2799617" y="3063448"/>
            <a:chExt cx="1648052" cy="2106557"/>
          </a:xfrm>
        </p:grpSpPr>
        <p:grpSp>
          <p:nvGrpSpPr>
            <p:cNvPr id="18" name="Group 33">
              <a:extLst>
                <a:ext uri="{FF2B5EF4-FFF2-40B4-BE49-F238E27FC236}">
                  <a16:creationId xmlns:a16="http://schemas.microsoft.com/office/drawing/2014/main" id="{E2D53E36-89FF-3041-86CA-D30A0E559750}"/>
                </a:ext>
              </a:extLst>
            </p:cNvPr>
            <p:cNvGrpSpPr/>
            <p:nvPr/>
          </p:nvGrpSpPr>
          <p:grpSpPr>
            <a:xfrm>
              <a:off x="2799617" y="3063448"/>
              <a:ext cx="1648052" cy="2106557"/>
              <a:chOff x="8964273" y="4255446"/>
              <a:chExt cx="1648052" cy="2106557"/>
            </a:xfrm>
          </p:grpSpPr>
          <p:sp>
            <p:nvSpPr>
              <p:cNvPr id="33" name="Rectangle 32">
                <a:extLst>
                  <a:ext uri="{FF2B5EF4-FFF2-40B4-BE49-F238E27FC236}">
                    <a16:creationId xmlns:a16="http://schemas.microsoft.com/office/drawing/2014/main" id="{6CE2597C-BA83-524C-B155-9D93D611F2EE}"/>
                  </a:ext>
                </a:extLst>
              </p:cNvPr>
              <p:cNvSpPr/>
              <p:nvPr/>
            </p:nvSpPr>
            <p:spPr bwMode="gray">
              <a:xfrm>
                <a:off x="9077152" y="4368802"/>
                <a:ext cx="1433368" cy="1864944"/>
              </a:xfrm>
              <a:prstGeom prst="rect">
                <a:avLst/>
              </a:prstGeom>
              <a:solidFill>
                <a:schemeClr val="accent4">
                  <a:lumMod val="20000"/>
                  <a:lumOff val="80000"/>
                </a:schemeClr>
              </a:solidFill>
              <a:ln w="9525" algn="ctr">
                <a:noFill/>
                <a:miter lim="800000"/>
                <a:headEnd/>
                <a:tailEnd/>
              </a:ln>
              <a:effectLst/>
            </p:spPr>
            <p:txBody>
              <a:bodyPr lIns="84667" tIns="0" rIns="864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34" name="Freeform 20">
                <a:extLst>
                  <a:ext uri="{FF2B5EF4-FFF2-40B4-BE49-F238E27FC236}">
                    <a16:creationId xmlns:a16="http://schemas.microsoft.com/office/drawing/2014/main" id="{48F8020E-EE03-3B40-9A1D-5ADD6CD97007}"/>
                  </a:ext>
                </a:extLst>
              </p:cNvPr>
              <p:cNvSpPr>
                <a:spLocks noEditPoints="1"/>
              </p:cNvSpPr>
              <p:nvPr/>
            </p:nvSpPr>
            <p:spPr bwMode="auto">
              <a:xfrm>
                <a:off x="8964273" y="4255446"/>
                <a:ext cx="1648052" cy="2106557"/>
              </a:xfrm>
              <a:custGeom>
                <a:avLst/>
                <a:gdLst>
                  <a:gd name="T0" fmla="*/ 1151 w 1156"/>
                  <a:gd name="T1" fmla="*/ 1416 h 1478"/>
                  <a:gd name="T2" fmla="*/ 1149 w 1156"/>
                  <a:gd name="T3" fmla="*/ 74 h 1478"/>
                  <a:gd name="T4" fmla="*/ 1075 w 1156"/>
                  <a:gd name="T5" fmla="*/ 10 h 1478"/>
                  <a:gd name="T6" fmla="*/ 578 w 1156"/>
                  <a:gd name="T7" fmla="*/ 10 h 1478"/>
                  <a:gd name="T8" fmla="*/ 80 w 1156"/>
                  <a:gd name="T9" fmla="*/ 10 h 1478"/>
                  <a:gd name="T10" fmla="*/ 6 w 1156"/>
                  <a:gd name="T11" fmla="*/ 74 h 1478"/>
                  <a:gd name="T12" fmla="*/ 5 w 1156"/>
                  <a:gd name="T13" fmla="*/ 1416 h 1478"/>
                  <a:gd name="T14" fmla="*/ 62 w 1156"/>
                  <a:gd name="T15" fmla="*/ 1475 h 1478"/>
                  <a:gd name="T16" fmla="*/ 578 w 1156"/>
                  <a:gd name="T17" fmla="*/ 1475 h 1478"/>
                  <a:gd name="T18" fmla="*/ 1093 w 1156"/>
                  <a:gd name="T19" fmla="*/ 1475 h 1478"/>
                  <a:gd name="T20" fmla="*/ 1151 w 1156"/>
                  <a:gd name="T21" fmla="*/ 1416 h 1478"/>
                  <a:gd name="T22" fmla="*/ 578 w 1156"/>
                  <a:gd name="T23" fmla="*/ 1445 h 1478"/>
                  <a:gd name="T24" fmla="*/ 553 w 1156"/>
                  <a:gd name="T25" fmla="*/ 1420 h 1478"/>
                  <a:gd name="T26" fmla="*/ 578 w 1156"/>
                  <a:gd name="T27" fmla="*/ 1395 h 1478"/>
                  <a:gd name="T28" fmla="*/ 603 w 1156"/>
                  <a:gd name="T29" fmla="*/ 1420 h 1478"/>
                  <a:gd name="T30" fmla="*/ 578 w 1156"/>
                  <a:gd name="T31" fmla="*/ 1445 h 1478"/>
                  <a:gd name="T32" fmla="*/ 1058 w 1156"/>
                  <a:gd name="T33" fmla="*/ 226 h 1478"/>
                  <a:gd name="T34" fmla="*/ 1058 w 1156"/>
                  <a:gd name="T35" fmla="*/ 1368 h 1478"/>
                  <a:gd name="T36" fmla="*/ 98 w 1156"/>
                  <a:gd name="T37" fmla="*/ 1368 h 1478"/>
                  <a:gd name="T38" fmla="*/ 98 w 1156"/>
                  <a:gd name="T39" fmla="*/ 1189 h 1478"/>
                  <a:gd name="T40" fmla="*/ 98 w 1156"/>
                  <a:gd name="T41" fmla="*/ 104 h 1478"/>
                  <a:gd name="T42" fmla="*/ 1058 w 1156"/>
                  <a:gd name="T43" fmla="*/ 104 h 1478"/>
                  <a:gd name="T44" fmla="*/ 1058 w 1156"/>
                  <a:gd name="T45" fmla="*/ 226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6" h="1478">
                    <a:moveTo>
                      <a:pt x="1151" y="1416"/>
                    </a:moveTo>
                    <a:cubicBezTo>
                      <a:pt x="1149" y="74"/>
                      <a:pt x="1149" y="74"/>
                      <a:pt x="1149" y="74"/>
                    </a:cubicBezTo>
                    <a:cubicBezTo>
                      <a:pt x="1152" y="0"/>
                      <a:pt x="1075" y="10"/>
                      <a:pt x="1075" y="10"/>
                    </a:cubicBezTo>
                    <a:cubicBezTo>
                      <a:pt x="578" y="10"/>
                      <a:pt x="578" y="10"/>
                      <a:pt x="578" y="10"/>
                    </a:cubicBezTo>
                    <a:cubicBezTo>
                      <a:pt x="80" y="10"/>
                      <a:pt x="80" y="10"/>
                      <a:pt x="80" y="10"/>
                    </a:cubicBezTo>
                    <a:cubicBezTo>
                      <a:pt x="80" y="10"/>
                      <a:pt x="4" y="0"/>
                      <a:pt x="6" y="74"/>
                    </a:cubicBezTo>
                    <a:cubicBezTo>
                      <a:pt x="5" y="1416"/>
                      <a:pt x="5" y="1416"/>
                      <a:pt x="5" y="1416"/>
                    </a:cubicBezTo>
                    <a:cubicBezTo>
                      <a:pt x="5" y="1416"/>
                      <a:pt x="0" y="1478"/>
                      <a:pt x="62" y="1475"/>
                    </a:cubicBezTo>
                    <a:cubicBezTo>
                      <a:pt x="578" y="1475"/>
                      <a:pt x="578" y="1475"/>
                      <a:pt x="578" y="1475"/>
                    </a:cubicBezTo>
                    <a:cubicBezTo>
                      <a:pt x="1093" y="1475"/>
                      <a:pt x="1093" y="1475"/>
                      <a:pt x="1093" y="1475"/>
                    </a:cubicBezTo>
                    <a:cubicBezTo>
                      <a:pt x="1156" y="1478"/>
                      <a:pt x="1151" y="1416"/>
                      <a:pt x="1151" y="1416"/>
                    </a:cubicBezTo>
                    <a:close/>
                    <a:moveTo>
                      <a:pt x="578" y="1445"/>
                    </a:moveTo>
                    <a:cubicBezTo>
                      <a:pt x="564" y="1445"/>
                      <a:pt x="553" y="1434"/>
                      <a:pt x="553" y="1420"/>
                    </a:cubicBezTo>
                    <a:cubicBezTo>
                      <a:pt x="553" y="1406"/>
                      <a:pt x="564" y="1395"/>
                      <a:pt x="578" y="1395"/>
                    </a:cubicBezTo>
                    <a:cubicBezTo>
                      <a:pt x="592" y="1395"/>
                      <a:pt x="603" y="1406"/>
                      <a:pt x="603" y="1420"/>
                    </a:cubicBezTo>
                    <a:cubicBezTo>
                      <a:pt x="603" y="1434"/>
                      <a:pt x="592" y="1445"/>
                      <a:pt x="578" y="1445"/>
                    </a:cubicBezTo>
                    <a:close/>
                    <a:moveTo>
                      <a:pt x="1058" y="226"/>
                    </a:moveTo>
                    <a:cubicBezTo>
                      <a:pt x="1058" y="1368"/>
                      <a:pt x="1058" y="1368"/>
                      <a:pt x="1058" y="1368"/>
                    </a:cubicBezTo>
                    <a:cubicBezTo>
                      <a:pt x="98" y="1368"/>
                      <a:pt x="98" y="1368"/>
                      <a:pt x="98" y="1368"/>
                    </a:cubicBezTo>
                    <a:cubicBezTo>
                      <a:pt x="98" y="1189"/>
                      <a:pt x="98" y="1189"/>
                      <a:pt x="98" y="1189"/>
                    </a:cubicBezTo>
                    <a:cubicBezTo>
                      <a:pt x="98" y="104"/>
                      <a:pt x="98" y="104"/>
                      <a:pt x="98" y="104"/>
                    </a:cubicBezTo>
                    <a:cubicBezTo>
                      <a:pt x="1058" y="104"/>
                      <a:pt x="1058" y="104"/>
                      <a:pt x="1058" y="104"/>
                    </a:cubicBezTo>
                    <a:lnTo>
                      <a:pt x="1058" y="226"/>
                    </a:lnTo>
                    <a:close/>
                  </a:path>
                </a:pathLst>
              </a:custGeom>
              <a:solidFill>
                <a:srgbClr val="363534"/>
              </a:solidFill>
              <a:ln>
                <a:noFill/>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19" name="Group 34">
              <a:extLst>
                <a:ext uri="{FF2B5EF4-FFF2-40B4-BE49-F238E27FC236}">
                  <a16:creationId xmlns:a16="http://schemas.microsoft.com/office/drawing/2014/main" id="{761E7D1B-795F-8946-84AD-FD18D1013B2A}"/>
                </a:ext>
              </a:extLst>
            </p:cNvPr>
            <p:cNvGrpSpPr/>
            <p:nvPr/>
          </p:nvGrpSpPr>
          <p:grpSpPr>
            <a:xfrm>
              <a:off x="3478299" y="4089466"/>
              <a:ext cx="441744" cy="237805"/>
              <a:chOff x="3684588" y="3324226"/>
              <a:chExt cx="2816225" cy="1516063"/>
            </a:xfrm>
            <a:solidFill>
              <a:schemeClr val="accent6">
                <a:lumMod val="60000"/>
                <a:lumOff val="40000"/>
              </a:schemeClr>
            </a:solidFill>
          </p:grpSpPr>
          <p:sp>
            <p:nvSpPr>
              <p:cNvPr id="31" name="Freeform 7">
                <a:extLst>
                  <a:ext uri="{FF2B5EF4-FFF2-40B4-BE49-F238E27FC236}">
                    <a16:creationId xmlns:a16="http://schemas.microsoft.com/office/drawing/2014/main" id="{E65BC27D-DBBD-E448-AEBF-846CF909F39F}"/>
                  </a:ext>
                </a:extLst>
              </p:cNvPr>
              <p:cNvSpPr>
                <a:spLocks/>
              </p:cNvSpPr>
              <p:nvPr/>
            </p:nvSpPr>
            <p:spPr bwMode="auto">
              <a:xfrm>
                <a:off x="6494463" y="4838701"/>
                <a:ext cx="6350" cy="1588"/>
              </a:xfrm>
              <a:custGeom>
                <a:avLst/>
                <a:gdLst>
                  <a:gd name="T0" fmla="*/ 4 w 4"/>
                  <a:gd name="T1" fmla="*/ 0 h 1"/>
                  <a:gd name="T2" fmla="*/ 3 w 4"/>
                  <a:gd name="T3" fmla="*/ 0 h 1"/>
                  <a:gd name="T4" fmla="*/ 0 w 4"/>
                  <a:gd name="T5" fmla="*/ 1 h 1"/>
                  <a:gd name="T6" fmla="*/ 3 w 4"/>
                  <a:gd name="T7" fmla="*/ 0 h 1"/>
                  <a:gd name="T8" fmla="*/ 4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lnTo>
                      <a:pt x="3" y="0"/>
                    </a:lnTo>
                    <a:lnTo>
                      <a:pt x="0" y="1"/>
                    </a:lnTo>
                    <a:lnTo>
                      <a:pt x="3"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sp>
            <p:nvSpPr>
              <p:cNvPr id="32" name="Freeform 8">
                <a:extLst>
                  <a:ext uri="{FF2B5EF4-FFF2-40B4-BE49-F238E27FC236}">
                    <a16:creationId xmlns:a16="http://schemas.microsoft.com/office/drawing/2014/main" id="{320FE519-1AED-BE4B-BF8D-5B9832CE4C09}"/>
                  </a:ext>
                </a:extLst>
              </p:cNvPr>
              <p:cNvSpPr>
                <a:spLocks/>
              </p:cNvSpPr>
              <p:nvPr/>
            </p:nvSpPr>
            <p:spPr bwMode="auto">
              <a:xfrm>
                <a:off x="3684588" y="3324226"/>
                <a:ext cx="30163" cy="0"/>
              </a:xfrm>
              <a:custGeom>
                <a:avLst/>
                <a:gdLst>
                  <a:gd name="T0" fmla="*/ 19 w 19"/>
                  <a:gd name="T1" fmla="*/ 0 w 19"/>
                  <a:gd name="T2" fmla="*/ 19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lnTo>
                      <a:pt x="0" y="0"/>
                    </a:lnTo>
                    <a:lnTo>
                      <a:pt x="19"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grpSp>
      </p:grpSp>
      <p:sp>
        <p:nvSpPr>
          <p:cNvPr id="23" name="Title Placeholder 1"/>
          <p:cNvSpPr>
            <a:spLocks noGrp="1"/>
          </p:cNvSpPr>
          <p:nvPr>
            <p:ph type="title"/>
          </p:nvPr>
        </p:nvSpPr>
        <p:spPr>
          <a:xfrm>
            <a:off x="588265" y="404812"/>
            <a:ext cx="10979848" cy="936625"/>
          </a:xfrm>
          <a:prstGeom prst="rect">
            <a:avLst/>
          </a:prstGeom>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21" name="Content Placeholder 20"/>
          <p:cNvSpPr>
            <a:spLocks noGrp="1"/>
          </p:cNvSpPr>
          <p:nvPr>
            <p:ph sz="quarter" idx="17"/>
          </p:nvPr>
        </p:nvSpPr>
        <p:spPr>
          <a:xfrm>
            <a:off x="588963" y="1557338"/>
            <a:ext cx="5291013"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
        <p:nvSpPr>
          <p:cNvPr id="3" name="Picture Placeholder 2"/>
          <p:cNvSpPr>
            <a:spLocks noGrp="1"/>
          </p:cNvSpPr>
          <p:nvPr>
            <p:ph type="pic" sz="quarter" idx="18"/>
          </p:nvPr>
        </p:nvSpPr>
        <p:spPr>
          <a:xfrm>
            <a:off x="7811118" y="2124000"/>
            <a:ext cx="2714400" cy="3571200"/>
          </a:xfrm>
          <a:prstGeom prst="rect">
            <a:avLst/>
          </a:prstGeom>
        </p:spPr>
        <p:txBody>
          <a:bodyPr anchor="t" anchorCtr="0"/>
          <a:lstStyle>
            <a:lvl1pPr marL="0" indent="0" algn="ctr">
              <a:buNone/>
              <a:defRPr sz="2000"/>
            </a:lvl1pPr>
          </a:lstStyle>
          <a:p>
            <a:endParaRPr lang="en-GB" dirty="0"/>
          </a:p>
        </p:txBody>
      </p:sp>
    </p:spTree>
    <p:extLst>
      <p:ext uri="{BB962C8B-B14F-4D97-AF65-F5344CB8AC3E}">
        <p14:creationId xmlns:p14="http://schemas.microsoft.com/office/powerpoint/2010/main" val="1844944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phone">
    <p:spTree>
      <p:nvGrpSpPr>
        <p:cNvPr id="1" name=""/>
        <p:cNvGrpSpPr/>
        <p:nvPr/>
      </p:nvGrpSpPr>
      <p:grpSpPr>
        <a:xfrm>
          <a:off x="0" y="0"/>
          <a:ext cx="0" cy="0"/>
          <a:chOff x="0" y="0"/>
          <a:chExt cx="0" cy="0"/>
        </a:xfrm>
      </p:grpSpPr>
      <p:grpSp>
        <p:nvGrpSpPr>
          <p:cNvPr id="15" name="Group 67">
            <a:extLst>
              <a:ext uri="{FF2B5EF4-FFF2-40B4-BE49-F238E27FC236}">
                <a16:creationId xmlns:a16="http://schemas.microsoft.com/office/drawing/2014/main" id="{4980136D-656F-524F-A228-D61CE2374645}"/>
              </a:ext>
            </a:extLst>
          </p:cNvPr>
          <p:cNvGrpSpPr/>
          <p:nvPr userDrawn="1"/>
        </p:nvGrpSpPr>
        <p:grpSpPr>
          <a:xfrm>
            <a:off x="7894800" y="1702800"/>
            <a:ext cx="2448000" cy="4374834"/>
            <a:chOff x="8457080" y="3063448"/>
            <a:chExt cx="1068860" cy="2119499"/>
          </a:xfrm>
        </p:grpSpPr>
        <p:grpSp>
          <p:nvGrpSpPr>
            <p:cNvPr id="16" name="Group 68">
              <a:extLst>
                <a:ext uri="{FF2B5EF4-FFF2-40B4-BE49-F238E27FC236}">
                  <a16:creationId xmlns:a16="http://schemas.microsoft.com/office/drawing/2014/main" id="{888F3E4F-7A9B-1741-822A-E1F008F3FDC1}"/>
                </a:ext>
              </a:extLst>
            </p:cNvPr>
            <p:cNvGrpSpPr/>
            <p:nvPr/>
          </p:nvGrpSpPr>
          <p:grpSpPr>
            <a:xfrm>
              <a:off x="8457080" y="3063448"/>
              <a:ext cx="1068860" cy="2119499"/>
              <a:chOff x="6710307" y="4595354"/>
              <a:chExt cx="752418" cy="1492010"/>
            </a:xfrm>
          </p:grpSpPr>
          <p:grpSp>
            <p:nvGrpSpPr>
              <p:cNvPr id="25" name="Group 77">
                <a:extLst>
                  <a:ext uri="{FF2B5EF4-FFF2-40B4-BE49-F238E27FC236}">
                    <a16:creationId xmlns:a16="http://schemas.microsoft.com/office/drawing/2014/main" id="{DA2F4E4D-7183-0842-A416-565DF063F9B5}"/>
                  </a:ext>
                </a:extLst>
              </p:cNvPr>
              <p:cNvGrpSpPr/>
              <p:nvPr/>
            </p:nvGrpSpPr>
            <p:grpSpPr>
              <a:xfrm>
                <a:off x="6710307" y="4595354"/>
                <a:ext cx="752418" cy="1492010"/>
                <a:chOff x="6710307" y="4595354"/>
                <a:chExt cx="752418" cy="1492010"/>
              </a:xfrm>
            </p:grpSpPr>
            <p:sp>
              <p:nvSpPr>
                <p:cNvPr id="27" name="Rectangle 26">
                  <a:extLst>
                    <a:ext uri="{FF2B5EF4-FFF2-40B4-BE49-F238E27FC236}">
                      <a16:creationId xmlns:a16="http://schemas.microsoft.com/office/drawing/2014/main" id="{283DEFB4-1132-FC42-89C5-C64104941361}"/>
                    </a:ext>
                  </a:extLst>
                </p:cNvPr>
                <p:cNvSpPr/>
                <p:nvPr/>
              </p:nvSpPr>
              <p:spPr bwMode="gray">
                <a:xfrm>
                  <a:off x="6736080" y="4777741"/>
                  <a:ext cx="699805" cy="1137946"/>
                </a:xfrm>
                <a:prstGeom prst="rect">
                  <a:avLst/>
                </a:prstGeom>
                <a:solidFill>
                  <a:schemeClr val="accent4">
                    <a:lumMod val="20000"/>
                    <a:lumOff val="80000"/>
                  </a:schemeClr>
                </a:solidFill>
                <a:ln w="9525" algn="ctr">
                  <a:noFill/>
                  <a:miter lim="800000"/>
                  <a:headEnd/>
                  <a:tailEnd/>
                </a:ln>
                <a:effectLst/>
              </p:spPr>
              <p:txBody>
                <a:bodyPr lIns="84667" tIns="0" rIns="864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28" name="Freeform 21">
                  <a:extLst>
                    <a:ext uri="{FF2B5EF4-FFF2-40B4-BE49-F238E27FC236}">
                      <a16:creationId xmlns:a16="http://schemas.microsoft.com/office/drawing/2014/main" id="{AE69B374-4EB1-4D4A-B225-59E293E0E4CB}"/>
                    </a:ext>
                  </a:extLst>
                </p:cNvPr>
                <p:cNvSpPr>
                  <a:spLocks noEditPoints="1"/>
                </p:cNvSpPr>
                <p:nvPr/>
              </p:nvSpPr>
              <p:spPr bwMode="auto">
                <a:xfrm>
                  <a:off x="6710307" y="4595354"/>
                  <a:ext cx="752418" cy="1492010"/>
                </a:xfrm>
                <a:custGeom>
                  <a:avLst/>
                  <a:gdLst>
                    <a:gd name="T0" fmla="*/ 526 w 528"/>
                    <a:gd name="T1" fmla="*/ 988 h 1047"/>
                    <a:gd name="T2" fmla="*/ 526 w 528"/>
                    <a:gd name="T3" fmla="*/ 64 h 1047"/>
                    <a:gd name="T4" fmla="*/ 455 w 528"/>
                    <a:gd name="T5" fmla="*/ 0 h 1047"/>
                    <a:gd name="T6" fmla="*/ 264 w 528"/>
                    <a:gd name="T7" fmla="*/ 0 h 1047"/>
                    <a:gd name="T8" fmla="*/ 73 w 528"/>
                    <a:gd name="T9" fmla="*/ 0 h 1047"/>
                    <a:gd name="T10" fmla="*/ 1 w 528"/>
                    <a:gd name="T11" fmla="*/ 64 h 1047"/>
                    <a:gd name="T12" fmla="*/ 1 w 528"/>
                    <a:gd name="T13" fmla="*/ 988 h 1047"/>
                    <a:gd name="T14" fmla="*/ 68 w 528"/>
                    <a:gd name="T15" fmla="*/ 1047 h 1047"/>
                    <a:gd name="T16" fmla="*/ 264 w 528"/>
                    <a:gd name="T17" fmla="*/ 1047 h 1047"/>
                    <a:gd name="T18" fmla="*/ 460 w 528"/>
                    <a:gd name="T19" fmla="*/ 1047 h 1047"/>
                    <a:gd name="T20" fmla="*/ 526 w 528"/>
                    <a:gd name="T21" fmla="*/ 988 h 1047"/>
                    <a:gd name="T22" fmla="*/ 183 w 528"/>
                    <a:gd name="T23" fmla="*/ 71 h 1047"/>
                    <a:gd name="T24" fmla="*/ 344 w 528"/>
                    <a:gd name="T25" fmla="*/ 71 h 1047"/>
                    <a:gd name="T26" fmla="*/ 344 w 528"/>
                    <a:gd name="T27" fmla="*/ 79 h 1047"/>
                    <a:gd name="T28" fmla="*/ 183 w 528"/>
                    <a:gd name="T29" fmla="*/ 79 h 1047"/>
                    <a:gd name="T30" fmla="*/ 183 w 528"/>
                    <a:gd name="T31" fmla="*/ 71 h 1047"/>
                    <a:gd name="T32" fmla="*/ 264 w 528"/>
                    <a:gd name="T33" fmla="*/ 1020 h 1047"/>
                    <a:gd name="T34" fmla="*/ 231 w 528"/>
                    <a:gd name="T35" fmla="*/ 987 h 1047"/>
                    <a:gd name="T36" fmla="*/ 264 w 528"/>
                    <a:gd name="T37" fmla="*/ 954 h 1047"/>
                    <a:gd name="T38" fmla="*/ 297 w 528"/>
                    <a:gd name="T39" fmla="*/ 987 h 1047"/>
                    <a:gd name="T40" fmla="*/ 264 w 528"/>
                    <a:gd name="T41" fmla="*/ 1020 h 1047"/>
                    <a:gd name="T42" fmla="*/ 497 w 528"/>
                    <a:gd name="T43" fmla="*/ 237 h 1047"/>
                    <a:gd name="T44" fmla="*/ 497 w 528"/>
                    <a:gd name="T45" fmla="*/ 920 h 1047"/>
                    <a:gd name="T46" fmla="*/ 31 w 528"/>
                    <a:gd name="T47" fmla="*/ 920 h 1047"/>
                    <a:gd name="T48" fmla="*/ 31 w 528"/>
                    <a:gd name="T49" fmla="*/ 712 h 1047"/>
                    <a:gd name="T50" fmla="*/ 31 w 528"/>
                    <a:gd name="T51" fmla="*/ 134 h 1047"/>
                    <a:gd name="T52" fmla="*/ 497 w 528"/>
                    <a:gd name="T53" fmla="*/ 134 h 1047"/>
                    <a:gd name="T54" fmla="*/ 497 w 528"/>
                    <a:gd name="T55" fmla="*/ 23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8" h="1047">
                      <a:moveTo>
                        <a:pt x="526" y="988"/>
                      </a:moveTo>
                      <a:cubicBezTo>
                        <a:pt x="526" y="64"/>
                        <a:pt x="526" y="64"/>
                        <a:pt x="526" y="64"/>
                      </a:cubicBezTo>
                      <a:cubicBezTo>
                        <a:pt x="526" y="5"/>
                        <a:pt x="455" y="0"/>
                        <a:pt x="455" y="0"/>
                      </a:cubicBezTo>
                      <a:cubicBezTo>
                        <a:pt x="264" y="0"/>
                        <a:pt x="264" y="0"/>
                        <a:pt x="264" y="0"/>
                      </a:cubicBezTo>
                      <a:cubicBezTo>
                        <a:pt x="73" y="0"/>
                        <a:pt x="73" y="0"/>
                        <a:pt x="73" y="0"/>
                      </a:cubicBezTo>
                      <a:cubicBezTo>
                        <a:pt x="73" y="0"/>
                        <a:pt x="1" y="5"/>
                        <a:pt x="1" y="64"/>
                      </a:cubicBezTo>
                      <a:cubicBezTo>
                        <a:pt x="1" y="988"/>
                        <a:pt x="1" y="988"/>
                        <a:pt x="1" y="988"/>
                      </a:cubicBezTo>
                      <a:cubicBezTo>
                        <a:pt x="1" y="988"/>
                        <a:pt x="0" y="1047"/>
                        <a:pt x="68" y="1047"/>
                      </a:cubicBezTo>
                      <a:cubicBezTo>
                        <a:pt x="264" y="1047"/>
                        <a:pt x="264" y="1047"/>
                        <a:pt x="264" y="1047"/>
                      </a:cubicBezTo>
                      <a:cubicBezTo>
                        <a:pt x="460" y="1047"/>
                        <a:pt x="460" y="1047"/>
                        <a:pt x="460" y="1047"/>
                      </a:cubicBezTo>
                      <a:cubicBezTo>
                        <a:pt x="528" y="1047"/>
                        <a:pt x="526" y="988"/>
                        <a:pt x="526" y="988"/>
                      </a:cubicBezTo>
                      <a:close/>
                      <a:moveTo>
                        <a:pt x="183" y="71"/>
                      </a:moveTo>
                      <a:cubicBezTo>
                        <a:pt x="344" y="71"/>
                        <a:pt x="344" y="71"/>
                        <a:pt x="344" y="71"/>
                      </a:cubicBezTo>
                      <a:cubicBezTo>
                        <a:pt x="344" y="79"/>
                        <a:pt x="344" y="79"/>
                        <a:pt x="344" y="79"/>
                      </a:cubicBezTo>
                      <a:cubicBezTo>
                        <a:pt x="183" y="79"/>
                        <a:pt x="183" y="79"/>
                        <a:pt x="183" y="79"/>
                      </a:cubicBezTo>
                      <a:lnTo>
                        <a:pt x="183" y="71"/>
                      </a:lnTo>
                      <a:close/>
                      <a:moveTo>
                        <a:pt x="264" y="1020"/>
                      </a:moveTo>
                      <a:cubicBezTo>
                        <a:pt x="246" y="1020"/>
                        <a:pt x="231" y="1005"/>
                        <a:pt x="231" y="987"/>
                      </a:cubicBezTo>
                      <a:cubicBezTo>
                        <a:pt x="231" y="969"/>
                        <a:pt x="246" y="954"/>
                        <a:pt x="264" y="954"/>
                      </a:cubicBezTo>
                      <a:cubicBezTo>
                        <a:pt x="282" y="954"/>
                        <a:pt x="297" y="969"/>
                        <a:pt x="297" y="987"/>
                      </a:cubicBezTo>
                      <a:cubicBezTo>
                        <a:pt x="297" y="1005"/>
                        <a:pt x="282" y="1020"/>
                        <a:pt x="264" y="1020"/>
                      </a:cubicBezTo>
                      <a:close/>
                      <a:moveTo>
                        <a:pt x="497" y="237"/>
                      </a:moveTo>
                      <a:cubicBezTo>
                        <a:pt x="497" y="920"/>
                        <a:pt x="497" y="920"/>
                        <a:pt x="497" y="920"/>
                      </a:cubicBezTo>
                      <a:cubicBezTo>
                        <a:pt x="31" y="920"/>
                        <a:pt x="31" y="920"/>
                        <a:pt x="31" y="920"/>
                      </a:cubicBezTo>
                      <a:cubicBezTo>
                        <a:pt x="31" y="712"/>
                        <a:pt x="31" y="712"/>
                        <a:pt x="31" y="712"/>
                      </a:cubicBezTo>
                      <a:cubicBezTo>
                        <a:pt x="31" y="134"/>
                        <a:pt x="31" y="134"/>
                        <a:pt x="31" y="134"/>
                      </a:cubicBezTo>
                      <a:cubicBezTo>
                        <a:pt x="497" y="134"/>
                        <a:pt x="497" y="134"/>
                        <a:pt x="497" y="134"/>
                      </a:cubicBezTo>
                      <a:lnTo>
                        <a:pt x="497" y="237"/>
                      </a:lnTo>
                      <a:close/>
                    </a:path>
                  </a:pathLst>
                </a:custGeom>
                <a:solidFill>
                  <a:srgbClr val="363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sp>
            <p:nvSpPr>
              <p:cNvPr id="26" name="Oval 78">
                <a:extLst>
                  <a:ext uri="{FF2B5EF4-FFF2-40B4-BE49-F238E27FC236}">
                    <a16:creationId xmlns:a16="http://schemas.microsoft.com/office/drawing/2014/main" id="{18F1E927-8629-5445-B762-0295934F02A7}"/>
                  </a:ext>
                </a:extLst>
              </p:cNvPr>
              <p:cNvSpPr/>
              <p:nvPr/>
            </p:nvSpPr>
            <p:spPr bwMode="gray">
              <a:xfrm>
                <a:off x="7049979" y="5964304"/>
                <a:ext cx="72203" cy="74673"/>
              </a:xfrm>
              <a:prstGeom prst="ellipse">
                <a:avLst/>
              </a:prstGeom>
              <a:solidFill>
                <a:srgbClr val="363534"/>
              </a:solidFill>
              <a:ln w="9525" algn="ctr">
                <a:noFill/>
                <a:miter lim="800000"/>
                <a:headEnd/>
                <a:tailEnd/>
              </a:ln>
              <a:effectLst/>
            </p:spPr>
            <p:txBody>
              <a:bodyPr lIns="84667" tIns="0" rIns="86400" bIns="0" rtlCol="0" anchor="ctr"/>
              <a:lstStyle/>
              <a:p>
                <a:pPr algn="ctr">
                  <a:spcBef>
                    <a:spcPct val="0"/>
                  </a:spcBef>
                  <a:buClrTx/>
                  <a:buSzPct val="90000"/>
                </a:pPr>
                <a:endParaRPr lang="en-US" sz="1600" b="1" dirty="0">
                  <a:solidFill>
                    <a:schemeClr val="bg1"/>
                  </a:solidFill>
                  <a:cs typeface="Arial" pitchFamily="34" charset="0"/>
                </a:endParaRPr>
              </a:p>
            </p:txBody>
          </p:sp>
        </p:grpSp>
        <p:grpSp>
          <p:nvGrpSpPr>
            <p:cNvPr id="20" name="Group 69">
              <a:extLst>
                <a:ext uri="{FF2B5EF4-FFF2-40B4-BE49-F238E27FC236}">
                  <a16:creationId xmlns:a16="http://schemas.microsoft.com/office/drawing/2014/main" id="{4A5F2311-B049-E24E-B274-989C446B0CA5}"/>
                </a:ext>
              </a:extLst>
            </p:cNvPr>
            <p:cNvGrpSpPr/>
            <p:nvPr/>
          </p:nvGrpSpPr>
          <p:grpSpPr>
            <a:xfrm>
              <a:off x="8893409" y="4086388"/>
              <a:ext cx="299285" cy="161115"/>
              <a:chOff x="3684588" y="3324226"/>
              <a:chExt cx="2816225" cy="1516063"/>
            </a:xfrm>
            <a:solidFill>
              <a:schemeClr val="accent6">
                <a:lumMod val="60000"/>
                <a:lumOff val="40000"/>
              </a:schemeClr>
            </a:solidFill>
          </p:grpSpPr>
          <p:sp>
            <p:nvSpPr>
              <p:cNvPr id="22" name="Freeform 7">
                <a:extLst>
                  <a:ext uri="{FF2B5EF4-FFF2-40B4-BE49-F238E27FC236}">
                    <a16:creationId xmlns:a16="http://schemas.microsoft.com/office/drawing/2014/main" id="{3F2A857F-1505-FD4D-B6B7-CE0C068E0A80}"/>
                  </a:ext>
                </a:extLst>
              </p:cNvPr>
              <p:cNvSpPr>
                <a:spLocks/>
              </p:cNvSpPr>
              <p:nvPr/>
            </p:nvSpPr>
            <p:spPr bwMode="auto">
              <a:xfrm>
                <a:off x="6494463" y="4838701"/>
                <a:ext cx="6350" cy="1588"/>
              </a:xfrm>
              <a:custGeom>
                <a:avLst/>
                <a:gdLst>
                  <a:gd name="T0" fmla="*/ 4 w 4"/>
                  <a:gd name="T1" fmla="*/ 0 h 1"/>
                  <a:gd name="T2" fmla="*/ 3 w 4"/>
                  <a:gd name="T3" fmla="*/ 0 h 1"/>
                  <a:gd name="T4" fmla="*/ 0 w 4"/>
                  <a:gd name="T5" fmla="*/ 1 h 1"/>
                  <a:gd name="T6" fmla="*/ 3 w 4"/>
                  <a:gd name="T7" fmla="*/ 0 h 1"/>
                  <a:gd name="T8" fmla="*/ 4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lnTo>
                      <a:pt x="3" y="0"/>
                    </a:lnTo>
                    <a:lnTo>
                      <a:pt x="0" y="1"/>
                    </a:lnTo>
                    <a:lnTo>
                      <a:pt x="3"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sp>
            <p:nvSpPr>
              <p:cNvPr id="24" name="Freeform 8">
                <a:extLst>
                  <a:ext uri="{FF2B5EF4-FFF2-40B4-BE49-F238E27FC236}">
                    <a16:creationId xmlns:a16="http://schemas.microsoft.com/office/drawing/2014/main" id="{9172BAD1-D92F-1441-963B-460DF250EFAE}"/>
                  </a:ext>
                </a:extLst>
              </p:cNvPr>
              <p:cNvSpPr>
                <a:spLocks/>
              </p:cNvSpPr>
              <p:nvPr/>
            </p:nvSpPr>
            <p:spPr bwMode="auto">
              <a:xfrm>
                <a:off x="3684588" y="3324226"/>
                <a:ext cx="30163" cy="0"/>
              </a:xfrm>
              <a:custGeom>
                <a:avLst/>
                <a:gdLst>
                  <a:gd name="T0" fmla="*/ 19 w 19"/>
                  <a:gd name="T1" fmla="*/ 0 w 19"/>
                  <a:gd name="T2" fmla="*/ 19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lnTo>
                      <a:pt x="0" y="0"/>
                    </a:lnTo>
                    <a:lnTo>
                      <a:pt x="19"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solidFill>
                    <a:schemeClr val="accent1"/>
                  </a:solidFill>
                </a:endParaRPr>
              </a:p>
            </p:txBody>
          </p:sp>
        </p:grpSp>
      </p:grpSp>
      <p:sp>
        <p:nvSpPr>
          <p:cNvPr id="23" name="Title Placeholder 1"/>
          <p:cNvSpPr>
            <a:spLocks noGrp="1"/>
          </p:cNvSpPr>
          <p:nvPr>
            <p:ph type="title"/>
          </p:nvPr>
        </p:nvSpPr>
        <p:spPr>
          <a:xfrm>
            <a:off x="588265" y="404812"/>
            <a:ext cx="10979848" cy="936625"/>
          </a:xfrm>
          <a:prstGeom prst="rect">
            <a:avLst/>
          </a:prstGeom>
        </p:spPr>
        <p:txBody>
          <a:bodyPr vert="horz" lIns="0" tIns="0" rIns="0" bIns="0" rtlCol="0" anchor="t" anchorCtr="0">
            <a:normAutofit/>
          </a:bodyPr>
          <a:lstStyle>
            <a:lvl1pPr>
              <a:defRPr>
                <a:solidFill>
                  <a:schemeClr val="tx1"/>
                </a:solidFill>
              </a:defRPr>
            </a:lvl1pPr>
          </a:lstStyle>
          <a:p>
            <a:r>
              <a:rPr lang="en-US" noProof="0" dirty="0"/>
              <a:t>Click to edit Master title style</a:t>
            </a:r>
          </a:p>
        </p:txBody>
      </p:sp>
      <p:sp>
        <p:nvSpPr>
          <p:cNvPr id="21" name="Content Placeholder 20"/>
          <p:cNvSpPr>
            <a:spLocks noGrp="1"/>
          </p:cNvSpPr>
          <p:nvPr>
            <p:ph sz="quarter" idx="17"/>
          </p:nvPr>
        </p:nvSpPr>
        <p:spPr>
          <a:xfrm>
            <a:off x="588963" y="1557338"/>
            <a:ext cx="5291013"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
        <p:nvSpPr>
          <p:cNvPr id="3" name="Picture Placeholder 2"/>
          <p:cNvSpPr>
            <a:spLocks noGrp="1"/>
          </p:cNvSpPr>
          <p:nvPr>
            <p:ph type="pic" sz="quarter" idx="18"/>
          </p:nvPr>
        </p:nvSpPr>
        <p:spPr>
          <a:xfrm>
            <a:off x="8029692" y="2257200"/>
            <a:ext cx="2167200" cy="3283200"/>
          </a:xfrm>
          <a:prstGeom prst="rect">
            <a:avLst/>
          </a:prstGeom>
        </p:spPr>
        <p:txBody>
          <a:bodyPr anchor="t" anchorCtr="0"/>
          <a:lstStyle>
            <a:lvl1pPr marL="0" indent="0" algn="ctr">
              <a:buNone/>
              <a:defRPr sz="2000"/>
            </a:lvl1pPr>
          </a:lstStyle>
          <a:p>
            <a:endParaRPr lang="en-GB" dirty="0"/>
          </a:p>
        </p:txBody>
      </p:sp>
    </p:spTree>
    <p:extLst>
      <p:ext uri="{BB962C8B-B14F-4D97-AF65-F5344CB8AC3E}">
        <p14:creationId xmlns:p14="http://schemas.microsoft.com/office/powerpoint/2010/main" val="1977930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p:cNvSpPr/>
          <p:nvPr userDrawn="1"/>
        </p:nvSpPr>
        <p:spPr bwMode="ltGray">
          <a:xfrm>
            <a:off x="6096000" y="0"/>
            <a:ext cx="6100800" cy="6858000"/>
          </a:xfrm>
          <a:prstGeom prst="rect">
            <a:avLst/>
          </a:prstGeom>
          <a:gradFill flip="none" rotWithShape="1">
            <a:gsLst>
              <a:gs pos="0">
                <a:schemeClr val="accent3"/>
              </a:gs>
              <a:gs pos="55000">
                <a:schemeClr val="accent1"/>
              </a:gs>
              <a:gs pos="100000">
                <a:schemeClr val="tx2"/>
              </a:gs>
            </a:gsLst>
            <a:path path="circle">
              <a:fillToRect r="100000" b="100000"/>
            </a:path>
            <a:tileRect l="-100000" t="-100000"/>
          </a:gra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23" name="Title Placeholder 1"/>
          <p:cNvSpPr>
            <a:spLocks noGrp="1"/>
          </p:cNvSpPr>
          <p:nvPr>
            <p:ph type="title" hasCustomPrompt="1"/>
          </p:nvPr>
        </p:nvSpPr>
        <p:spPr bwMode="white">
          <a:xfrm>
            <a:off x="6384032" y="2494800"/>
            <a:ext cx="4968000" cy="936625"/>
          </a:xfrm>
          <a:prstGeom prst="rect">
            <a:avLst/>
          </a:prstGeom>
        </p:spPr>
        <p:txBody>
          <a:bodyPr vert="horz" lIns="0" tIns="0" rIns="0" bIns="0" rtlCol="0" anchor="b" anchorCtr="0">
            <a:normAutofit/>
          </a:bodyPr>
          <a:lstStyle>
            <a:lvl1pPr algn="ctr">
              <a:defRPr sz="3200" b="0">
                <a:solidFill>
                  <a:schemeClr val="bg1"/>
                </a:solidFill>
                <a:latin typeface="+mj-lt"/>
              </a:defRPr>
            </a:lvl1pPr>
          </a:lstStyle>
          <a:p>
            <a:r>
              <a:rPr lang="en-US" noProof="0" dirty="0"/>
              <a:t>Click add title</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tx1"/>
                </a:solidFill>
                <a:latin typeface="Arial" panose="020B0604020202020204" pitchFamily="34" charset="0"/>
                <a:cs typeface="Arial" pitchFamily="34" charset="0"/>
              </a:defRPr>
            </a:lvl1pPr>
          </a:lstStyle>
          <a:p>
            <a:pPr algn="ctr"/>
            <a:endParaRPr lang="en-US" dirty="0"/>
          </a:p>
        </p:txBody>
      </p:sp>
      <p:sp>
        <p:nvSpPr>
          <p:cNvPr id="8" name="Text Placeholder 7"/>
          <p:cNvSpPr>
            <a:spLocks noGrp="1"/>
          </p:cNvSpPr>
          <p:nvPr>
            <p:ph type="body" sz="quarter" idx="19"/>
          </p:nvPr>
        </p:nvSpPr>
        <p:spPr bwMode="white">
          <a:xfrm>
            <a:off x="6384032" y="3574800"/>
            <a:ext cx="4968000" cy="2368800"/>
          </a:xfrm>
          <a:prstGeom prst="rect">
            <a:avLst/>
          </a:prstGeom>
        </p:spPr>
        <p:txBody>
          <a:bodyPr/>
          <a:lstStyle>
            <a:lvl1pPr marL="0" indent="0" algn="ctr">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11" name="Text Placeholder 7"/>
          <p:cNvSpPr>
            <a:spLocks noGrp="1"/>
          </p:cNvSpPr>
          <p:nvPr>
            <p:ph type="body" sz="quarter" idx="20"/>
          </p:nvPr>
        </p:nvSpPr>
        <p:spPr>
          <a:xfrm>
            <a:off x="839416" y="3574800"/>
            <a:ext cx="4968552" cy="2368800"/>
          </a:xfrm>
          <a:prstGeom prst="rect">
            <a:avLst/>
          </a:prstGeom>
        </p:spPr>
        <p:txBody>
          <a:bodyPr/>
          <a:lstStyle>
            <a:lvl1pPr marL="0" indent="0" algn="ctr">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13" name="Text Placeholder 7"/>
          <p:cNvSpPr>
            <a:spLocks noGrp="1"/>
          </p:cNvSpPr>
          <p:nvPr>
            <p:ph type="body" sz="quarter" idx="21" hasCustomPrompt="1"/>
          </p:nvPr>
        </p:nvSpPr>
        <p:spPr>
          <a:xfrm>
            <a:off x="839416" y="2420888"/>
            <a:ext cx="4968552" cy="1008112"/>
          </a:xfrm>
          <a:prstGeom prst="rect">
            <a:avLst/>
          </a:prstGeom>
        </p:spPr>
        <p:txBody>
          <a:bodyPr anchor="b" anchorCtr="0"/>
          <a:lstStyle>
            <a:lvl1pPr marL="0" indent="0" algn="ctr">
              <a:spcBef>
                <a:spcPts val="600"/>
              </a:spcBef>
              <a:buNone/>
              <a:defRPr sz="32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add title</a:t>
            </a:r>
            <a:endParaRPr lang="en-US" dirty="0"/>
          </a:p>
        </p:txBody>
      </p:sp>
    </p:spTree>
    <p:extLst>
      <p:ext uri="{BB962C8B-B14F-4D97-AF65-F5344CB8AC3E}">
        <p14:creationId xmlns:p14="http://schemas.microsoft.com/office/powerpoint/2010/main" val="2067618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12" name="Rectangle 11"/>
          <p:cNvSpPr/>
          <p:nvPr userDrawn="1"/>
        </p:nvSpPr>
        <p:spPr bwMode="gray">
          <a:xfrm>
            <a:off x="0" y="0"/>
            <a:ext cx="12196800" cy="3214800"/>
          </a:xfrm>
          <a:prstGeom prst="rect">
            <a:avLst/>
          </a:prstGeom>
          <a:gradFill>
            <a:gsLst>
              <a:gs pos="0">
                <a:schemeClr val="accent3"/>
              </a:gs>
              <a:gs pos="55000">
                <a:schemeClr val="accent1"/>
              </a:gs>
              <a:gs pos="100000">
                <a:schemeClr val="tx2"/>
              </a:gs>
            </a:gsLst>
            <a:lin ang="0" scaled="0"/>
          </a:gra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tx1"/>
                </a:solidFill>
                <a:latin typeface="Arial" panose="020B0604020202020204" pitchFamily="34" charset="0"/>
                <a:cs typeface="Arial" pitchFamily="34" charset="0"/>
              </a:defRPr>
            </a:lvl1pPr>
          </a:lstStyle>
          <a:p>
            <a:pPr algn="ctr"/>
            <a:endParaRPr lang="en-US" dirty="0"/>
          </a:p>
        </p:txBody>
      </p:sp>
      <p:sp>
        <p:nvSpPr>
          <p:cNvPr id="8" name="Text Placeholder 7"/>
          <p:cNvSpPr>
            <a:spLocks noGrp="1"/>
          </p:cNvSpPr>
          <p:nvPr>
            <p:ph type="body" sz="quarter" idx="19" hasCustomPrompt="1"/>
          </p:nvPr>
        </p:nvSpPr>
        <p:spPr bwMode="white">
          <a:xfrm>
            <a:off x="982800" y="622800"/>
            <a:ext cx="10224000" cy="2016000"/>
          </a:xfrm>
          <a:prstGeom prst="rect">
            <a:avLst/>
          </a:prstGeom>
        </p:spPr>
        <p:txBody>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p>
        </p:txBody>
      </p:sp>
      <p:sp>
        <p:nvSpPr>
          <p:cNvPr id="11" name="Text Placeholder 7"/>
          <p:cNvSpPr>
            <a:spLocks noGrp="1"/>
          </p:cNvSpPr>
          <p:nvPr>
            <p:ph type="body" sz="quarter" idx="20" hasCustomPrompt="1"/>
          </p:nvPr>
        </p:nvSpPr>
        <p:spPr>
          <a:xfrm>
            <a:off x="982800" y="3501008"/>
            <a:ext cx="3168000" cy="2592288"/>
          </a:xfrm>
          <a:prstGeom prst="rect">
            <a:avLst/>
          </a:prstGeom>
        </p:spPr>
        <p:txBody>
          <a:bodyPr/>
          <a:lstStyle>
            <a:lvl1pPr marL="0" indent="0" algn="ctr">
              <a:spcBef>
                <a:spcPts val="600"/>
              </a:spcBef>
              <a:buNone/>
              <a:defRPr sz="2400" b="1">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14" name="Text Placeholder 7"/>
          <p:cNvSpPr>
            <a:spLocks noGrp="1"/>
          </p:cNvSpPr>
          <p:nvPr>
            <p:ph type="body" sz="quarter" idx="21" hasCustomPrompt="1"/>
          </p:nvPr>
        </p:nvSpPr>
        <p:spPr>
          <a:xfrm>
            <a:off x="8040216" y="3501008"/>
            <a:ext cx="3168000" cy="2592288"/>
          </a:xfrm>
          <a:prstGeom prst="rect">
            <a:avLst/>
          </a:prstGeom>
        </p:spPr>
        <p:txBody>
          <a:bodyPr/>
          <a:lstStyle>
            <a:lvl1pPr marL="0" indent="0" algn="ctr">
              <a:spcBef>
                <a:spcPts val="600"/>
              </a:spcBef>
              <a:buNone/>
              <a:defRPr sz="2400" b="1">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15" name="Text Placeholder 7"/>
          <p:cNvSpPr>
            <a:spLocks noGrp="1"/>
          </p:cNvSpPr>
          <p:nvPr>
            <p:ph type="body" sz="quarter" idx="22" hasCustomPrompt="1"/>
          </p:nvPr>
        </p:nvSpPr>
        <p:spPr>
          <a:xfrm>
            <a:off x="4511824" y="3501008"/>
            <a:ext cx="3168000" cy="2592288"/>
          </a:xfrm>
          <a:prstGeom prst="rect">
            <a:avLst/>
          </a:prstGeom>
        </p:spPr>
        <p:txBody>
          <a:bodyPr/>
          <a:lstStyle>
            <a:lvl1pPr marL="0" indent="0" algn="ctr">
              <a:spcBef>
                <a:spcPts val="600"/>
              </a:spcBef>
              <a:buNone/>
              <a:defRPr sz="2400" b="1">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Tree>
    <p:extLst>
      <p:ext uri="{BB962C8B-B14F-4D97-AF65-F5344CB8AC3E}">
        <p14:creationId xmlns:p14="http://schemas.microsoft.com/office/powerpoint/2010/main" val="4270879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 1">
    <p:spTree>
      <p:nvGrpSpPr>
        <p:cNvPr id="1" name=""/>
        <p:cNvGrpSpPr/>
        <p:nvPr/>
      </p:nvGrpSpPr>
      <p:grpSpPr>
        <a:xfrm>
          <a:off x="0" y="0"/>
          <a:ext cx="0" cy="0"/>
          <a:chOff x="0" y="0"/>
          <a:chExt cx="0" cy="0"/>
        </a:xfrm>
      </p:grpSpPr>
      <p:sp>
        <p:nvSpPr>
          <p:cNvPr id="4" name="Rectangle 3"/>
          <p:cNvSpPr/>
          <p:nvPr userDrawn="1"/>
        </p:nvSpPr>
        <p:spPr bwMode="ltGray">
          <a:xfrm>
            <a:off x="0" y="3268800"/>
            <a:ext cx="12196800" cy="3589200"/>
          </a:xfrm>
          <a:prstGeom prst="rect">
            <a:avLst/>
          </a:prstGeom>
          <a:gradFill>
            <a:gsLst>
              <a:gs pos="0">
                <a:schemeClr val="accent3"/>
              </a:gs>
              <a:gs pos="55000">
                <a:schemeClr val="accent1"/>
              </a:gs>
              <a:gs pos="100000">
                <a:schemeClr val="tx2"/>
              </a:gs>
            </a:gsLst>
            <a:lin ang="0" scaled="0"/>
          </a:gra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23" name="Title Placeholder 1"/>
          <p:cNvSpPr>
            <a:spLocks noGrp="1"/>
          </p:cNvSpPr>
          <p:nvPr>
            <p:ph type="title"/>
          </p:nvPr>
        </p:nvSpPr>
        <p:spPr>
          <a:xfrm>
            <a:off x="5230800" y="2156400"/>
            <a:ext cx="6337313" cy="936625"/>
          </a:xfrm>
          <a:prstGeom prst="rect">
            <a:avLst/>
          </a:prstGeom>
        </p:spPr>
        <p:txBody>
          <a:bodyPr vert="horz" lIns="0" tIns="0" rIns="0" bIns="0" rtlCol="0" anchor="t" anchorCtr="0">
            <a:normAutofit/>
          </a:bodyPr>
          <a:lstStyle>
            <a:lvl1pPr>
              <a:defRPr b="1">
                <a:solidFill>
                  <a:schemeClr val="accent1"/>
                </a:solidFill>
                <a:latin typeface="+mj-lt"/>
              </a:defRPr>
            </a:lvl1pPr>
          </a:lstStyle>
          <a:p>
            <a:r>
              <a:rPr lang="en-US" noProof="0" dirty="0"/>
              <a:t>Click to edit Master title style</a:t>
            </a:r>
          </a:p>
        </p:txBody>
      </p:sp>
      <p:sp>
        <p:nvSpPr>
          <p:cNvPr id="10" name="Slide Number Placeholder 5"/>
          <p:cNvSpPr>
            <a:spLocks noGrp="1"/>
          </p:cNvSpPr>
          <p:nvPr>
            <p:ph type="sldNum" sz="quarter" idx="4"/>
          </p:nvPr>
        </p:nvSpPr>
        <p:spPr bwMode="black">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bwMode="black">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bg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bwMode="black">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bg1"/>
                </a:solidFill>
                <a:latin typeface="Arial" panose="020B0604020202020204" pitchFamily="34" charset="0"/>
                <a:cs typeface="Arial" pitchFamily="34" charset="0"/>
              </a:defRPr>
            </a:lvl1pPr>
          </a:lstStyle>
          <a:p>
            <a:pPr algn="ctr"/>
            <a:endParaRPr lang="en-US" dirty="0"/>
          </a:p>
        </p:txBody>
      </p:sp>
      <p:sp>
        <p:nvSpPr>
          <p:cNvPr id="3" name="Picture Placeholder 2"/>
          <p:cNvSpPr>
            <a:spLocks noGrp="1" noChangeAspect="1"/>
          </p:cNvSpPr>
          <p:nvPr>
            <p:ph type="pic" sz="quarter" idx="18"/>
          </p:nvPr>
        </p:nvSpPr>
        <p:spPr>
          <a:xfrm>
            <a:off x="1335600" y="2005200"/>
            <a:ext cx="2559600" cy="2559600"/>
          </a:xfrm>
          <a:prstGeom prst="ellipse">
            <a:avLst/>
          </a:prstGeom>
        </p:spPr>
        <p:txBody>
          <a:bodyPr anchor="ctr" anchorCtr="0"/>
          <a:lstStyle>
            <a:lvl1pPr marL="0" indent="0" algn="ctr">
              <a:buNone/>
              <a:defRPr/>
            </a:lvl1pPr>
          </a:lstStyle>
          <a:p>
            <a:endParaRPr lang="en-GB" dirty="0"/>
          </a:p>
        </p:txBody>
      </p:sp>
      <p:sp>
        <p:nvSpPr>
          <p:cNvPr id="8" name="Text Placeholder 7"/>
          <p:cNvSpPr>
            <a:spLocks noGrp="1"/>
          </p:cNvSpPr>
          <p:nvPr>
            <p:ph type="body" sz="quarter" idx="19"/>
          </p:nvPr>
        </p:nvSpPr>
        <p:spPr bwMode="white">
          <a:xfrm>
            <a:off x="5230800" y="3556800"/>
            <a:ext cx="6426000" cy="2368800"/>
          </a:xfrm>
          <a:prstGeom prst="rect">
            <a:avLst/>
          </a:prstGeom>
        </p:spPr>
        <p:txBody>
          <a:bodyPr/>
          <a:lstStyle>
            <a:lvl1pPr marL="0" indent="0">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13" name="TextBox 12" descr="Copyright_box&#10;"/>
          <p:cNvSpPr txBox="1"/>
          <p:nvPr userDrawn="1"/>
        </p:nvSpPr>
        <p:spPr bwMode="black">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solidFill>
                  <a:schemeClr val="bg1"/>
                </a:solidFill>
                <a:latin typeface="+mn-lt"/>
              </a:rPr>
              <a:t>© 2021 CGI Inc.</a:t>
            </a:r>
            <a:endParaRPr lang="en-US"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2317776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4" name="Rectangle 3"/>
          <p:cNvSpPr/>
          <p:nvPr userDrawn="1"/>
        </p:nvSpPr>
        <p:spPr bwMode="ltGray">
          <a:xfrm>
            <a:off x="0" y="3268800"/>
            <a:ext cx="12196800" cy="3589200"/>
          </a:xfrm>
          <a:prstGeom prst="rect">
            <a:avLst/>
          </a:prstGeom>
          <a:gradFill>
            <a:gsLst>
              <a:gs pos="0">
                <a:schemeClr val="accent3"/>
              </a:gs>
              <a:gs pos="55000">
                <a:schemeClr val="accent1"/>
              </a:gs>
              <a:gs pos="100000">
                <a:schemeClr val="tx2"/>
              </a:gs>
            </a:gsLst>
            <a:lin ang="0" scaled="0"/>
          </a:gra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23" name="Title Placeholder 1"/>
          <p:cNvSpPr>
            <a:spLocks noGrp="1"/>
          </p:cNvSpPr>
          <p:nvPr>
            <p:ph type="title"/>
          </p:nvPr>
        </p:nvSpPr>
        <p:spPr>
          <a:xfrm>
            <a:off x="596901" y="404812"/>
            <a:ext cx="10971707" cy="936625"/>
          </a:xfrm>
          <a:prstGeom prst="rect">
            <a:avLst/>
          </a:prstGeom>
        </p:spPr>
        <p:txBody>
          <a:bodyPr vert="horz" lIns="0" tIns="0" rIns="0" bIns="0" rtlCol="0" anchor="t" anchorCtr="0">
            <a:normAutofit/>
          </a:bodyPr>
          <a:lstStyle>
            <a:lvl1pPr>
              <a:defRPr>
                <a:solidFill>
                  <a:schemeClr val="tx1"/>
                </a:solidFill>
                <a:latin typeface="+mj-lt"/>
              </a:defRPr>
            </a:lvl1pPr>
          </a:lstStyle>
          <a:p>
            <a:r>
              <a:rPr lang="en-US" noProof="0" dirty="0"/>
              <a:t>Click to edit Master title style</a:t>
            </a:r>
          </a:p>
        </p:txBody>
      </p:sp>
      <p:sp>
        <p:nvSpPr>
          <p:cNvPr id="10" name="Slide Number Placeholder 5"/>
          <p:cNvSpPr>
            <a:spLocks noGrp="1"/>
          </p:cNvSpPr>
          <p:nvPr>
            <p:ph type="sldNum" sz="quarter" idx="4"/>
          </p:nvPr>
        </p:nvSpPr>
        <p:spPr bwMode="black">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bwMode="black">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bg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bwMode="black">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bg1"/>
                </a:solidFill>
                <a:latin typeface="Arial" panose="020B0604020202020204" pitchFamily="34" charset="0"/>
                <a:cs typeface="Arial" pitchFamily="34" charset="0"/>
              </a:defRPr>
            </a:lvl1pPr>
          </a:lstStyle>
          <a:p>
            <a:pPr algn="ctr"/>
            <a:endParaRPr lang="en-US" dirty="0"/>
          </a:p>
        </p:txBody>
      </p:sp>
      <p:sp>
        <p:nvSpPr>
          <p:cNvPr id="3" name="Picture Placeholder 2"/>
          <p:cNvSpPr>
            <a:spLocks noGrp="1" noChangeAspect="1"/>
          </p:cNvSpPr>
          <p:nvPr>
            <p:ph type="pic" sz="quarter" idx="18"/>
          </p:nvPr>
        </p:nvSpPr>
        <p:spPr>
          <a:xfrm>
            <a:off x="3042000" y="2131200"/>
            <a:ext cx="2073600" cy="2073600"/>
          </a:xfrm>
          <a:prstGeom prst="ellipse">
            <a:avLst/>
          </a:prstGeom>
        </p:spPr>
        <p:txBody>
          <a:bodyPr anchor="ctr" anchorCtr="0"/>
          <a:lstStyle>
            <a:lvl1pPr marL="0" indent="0" algn="ctr">
              <a:buNone/>
              <a:defRPr sz="2400"/>
            </a:lvl1pPr>
          </a:lstStyle>
          <a:p>
            <a:endParaRPr lang="en-GB" dirty="0"/>
          </a:p>
        </p:txBody>
      </p:sp>
      <p:sp>
        <p:nvSpPr>
          <p:cNvPr id="8" name="Text Placeholder 7"/>
          <p:cNvSpPr>
            <a:spLocks noGrp="1"/>
          </p:cNvSpPr>
          <p:nvPr>
            <p:ph type="body" sz="quarter" idx="19" hasCustomPrompt="1"/>
          </p:nvPr>
        </p:nvSpPr>
        <p:spPr bwMode="white">
          <a:xfrm>
            <a:off x="2494800" y="4510800"/>
            <a:ext cx="3168000" cy="1728000"/>
          </a:xfrm>
          <a:prstGeom prst="rect">
            <a:avLst/>
          </a:prstGeom>
        </p:spPr>
        <p:txBody>
          <a:bodyPr/>
          <a:lstStyle>
            <a:lvl1pPr marL="0" indent="0" algn="ctr">
              <a:spcBef>
                <a:spcPts val="600"/>
              </a:spcBef>
              <a:buNone/>
              <a:defRPr sz="3200" b="1">
                <a:solidFill>
                  <a:schemeClr val="bg1"/>
                </a:solidFill>
              </a:defRPr>
            </a:lvl1pPr>
            <a:lvl2pPr marL="0" indent="0" algn="ctr">
              <a:buNone/>
              <a:defRPr sz="2400" b="1" baseline="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Name</a:t>
            </a:r>
          </a:p>
          <a:p>
            <a:pPr lvl="1"/>
            <a:r>
              <a:rPr lang="en-US" dirty="0"/>
              <a:t>Other details</a:t>
            </a:r>
          </a:p>
        </p:txBody>
      </p:sp>
      <p:sp>
        <p:nvSpPr>
          <p:cNvPr id="9" name="Picture Placeholder 2"/>
          <p:cNvSpPr>
            <a:spLocks noGrp="1" noChangeAspect="1"/>
          </p:cNvSpPr>
          <p:nvPr>
            <p:ph type="pic" sz="quarter" idx="20"/>
          </p:nvPr>
        </p:nvSpPr>
        <p:spPr>
          <a:xfrm>
            <a:off x="7075248" y="2131200"/>
            <a:ext cx="2073600" cy="2073600"/>
          </a:xfrm>
          <a:prstGeom prst="ellipse">
            <a:avLst/>
          </a:prstGeom>
        </p:spPr>
        <p:txBody>
          <a:bodyPr anchor="ctr" anchorCtr="0"/>
          <a:lstStyle>
            <a:lvl1pPr marL="0" indent="0" algn="ctr">
              <a:buNone/>
              <a:defRPr sz="2400"/>
            </a:lvl1pPr>
          </a:lstStyle>
          <a:p>
            <a:endParaRPr lang="en-GB" dirty="0"/>
          </a:p>
        </p:txBody>
      </p:sp>
      <p:sp>
        <p:nvSpPr>
          <p:cNvPr id="11" name="Text Placeholder 7"/>
          <p:cNvSpPr>
            <a:spLocks noGrp="1"/>
          </p:cNvSpPr>
          <p:nvPr>
            <p:ph type="body" sz="quarter" idx="21" hasCustomPrompt="1"/>
          </p:nvPr>
        </p:nvSpPr>
        <p:spPr bwMode="white">
          <a:xfrm>
            <a:off x="6528048" y="4510800"/>
            <a:ext cx="3168000" cy="1728000"/>
          </a:xfrm>
          <a:prstGeom prst="rect">
            <a:avLst/>
          </a:prstGeom>
        </p:spPr>
        <p:txBody>
          <a:bodyPr/>
          <a:lstStyle>
            <a:lvl1pPr marL="0" indent="0" algn="ctr">
              <a:spcBef>
                <a:spcPts val="600"/>
              </a:spcBef>
              <a:buNone/>
              <a:defRPr sz="3200" b="1">
                <a:solidFill>
                  <a:schemeClr val="bg1"/>
                </a:solidFill>
              </a:defRPr>
            </a:lvl1pPr>
            <a:lvl2pPr marL="0" indent="0" algn="ctr">
              <a:buNone/>
              <a:defRPr sz="2400" b="1" baseline="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Name</a:t>
            </a:r>
          </a:p>
          <a:p>
            <a:pPr lvl="1"/>
            <a:r>
              <a:rPr lang="en-US" dirty="0"/>
              <a:t>Other details</a:t>
            </a:r>
          </a:p>
        </p:txBody>
      </p:sp>
      <p:sp>
        <p:nvSpPr>
          <p:cNvPr id="13" name="TextBox 12" descr="Copyright_box&#10;"/>
          <p:cNvSpPr txBox="1"/>
          <p:nvPr userDrawn="1"/>
        </p:nvSpPr>
        <p:spPr bwMode="black">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solidFill>
                  <a:schemeClr val="bg1"/>
                </a:solidFill>
                <a:latin typeface="+mn-lt"/>
              </a:rPr>
              <a:t>© 2021 CGI Inc.</a:t>
            </a:r>
            <a:endParaRPr lang="en-US"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4282816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4" name="Rectangle 3"/>
          <p:cNvSpPr/>
          <p:nvPr userDrawn="1"/>
        </p:nvSpPr>
        <p:spPr bwMode="ltGray">
          <a:xfrm>
            <a:off x="0" y="3268800"/>
            <a:ext cx="12196800" cy="3589200"/>
          </a:xfrm>
          <a:prstGeom prst="rect">
            <a:avLst/>
          </a:prstGeom>
          <a:gradFill>
            <a:gsLst>
              <a:gs pos="0">
                <a:schemeClr val="accent3"/>
              </a:gs>
              <a:gs pos="55000">
                <a:schemeClr val="accent1"/>
              </a:gs>
              <a:gs pos="100000">
                <a:schemeClr val="tx2"/>
              </a:gs>
            </a:gsLst>
            <a:lin ang="0" scaled="0"/>
          </a:gra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23" name="Title Placeholder 1"/>
          <p:cNvSpPr>
            <a:spLocks noGrp="1"/>
          </p:cNvSpPr>
          <p:nvPr>
            <p:ph type="title"/>
          </p:nvPr>
        </p:nvSpPr>
        <p:spPr>
          <a:xfrm>
            <a:off x="596901" y="404812"/>
            <a:ext cx="10971707" cy="936625"/>
          </a:xfrm>
          <a:prstGeom prst="rect">
            <a:avLst/>
          </a:prstGeom>
        </p:spPr>
        <p:txBody>
          <a:bodyPr vert="horz" lIns="0" tIns="0" rIns="0" bIns="0" rtlCol="0" anchor="t" anchorCtr="0">
            <a:normAutofit/>
          </a:bodyPr>
          <a:lstStyle>
            <a:lvl1pPr>
              <a:defRPr>
                <a:solidFill>
                  <a:schemeClr val="tx1"/>
                </a:solidFill>
                <a:latin typeface="+mj-lt"/>
              </a:defRPr>
            </a:lvl1pPr>
          </a:lstStyle>
          <a:p>
            <a:r>
              <a:rPr lang="en-US" noProof="0" dirty="0"/>
              <a:t>Click to edit Master title style</a:t>
            </a:r>
          </a:p>
        </p:txBody>
      </p:sp>
      <p:sp>
        <p:nvSpPr>
          <p:cNvPr id="10" name="Slide Number Placeholder 5"/>
          <p:cNvSpPr>
            <a:spLocks noGrp="1"/>
          </p:cNvSpPr>
          <p:nvPr>
            <p:ph type="sldNum" sz="quarter" idx="4"/>
          </p:nvPr>
        </p:nvSpPr>
        <p:spPr bwMode="black">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bwMode="black">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bg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bwMode="black">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bg1"/>
                </a:solidFill>
                <a:latin typeface="Arial" panose="020B0604020202020204" pitchFamily="34" charset="0"/>
                <a:cs typeface="Arial" pitchFamily="34" charset="0"/>
              </a:defRPr>
            </a:lvl1pPr>
          </a:lstStyle>
          <a:p>
            <a:pPr algn="ctr"/>
            <a:endParaRPr lang="en-US" dirty="0"/>
          </a:p>
        </p:txBody>
      </p:sp>
      <p:sp>
        <p:nvSpPr>
          <p:cNvPr id="3" name="Picture Placeholder 2"/>
          <p:cNvSpPr>
            <a:spLocks noGrp="1" noChangeAspect="1"/>
          </p:cNvSpPr>
          <p:nvPr>
            <p:ph type="pic" sz="quarter" idx="18"/>
          </p:nvPr>
        </p:nvSpPr>
        <p:spPr>
          <a:xfrm>
            <a:off x="2116800" y="2332800"/>
            <a:ext cx="1872000" cy="1872000"/>
          </a:xfrm>
          <a:prstGeom prst="ellipse">
            <a:avLst/>
          </a:prstGeom>
        </p:spPr>
        <p:txBody>
          <a:bodyPr anchor="ctr" anchorCtr="0"/>
          <a:lstStyle>
            <a:lvl1pPr marL="0" indent="0" algn="ctr">
              <a:buNone/>
              <a:defRPr sz="2400"/>
            </a:lvl1pPr>
          </a:lstStyle>
          <a:p>
            <a:endParaRPr lang="en-GB" dirty="0"/>
          </a:p>
        </p:txBody>
      </p:sp>
      <p:sp>
        <p:nvSpPr>
          <p:cNvPr id="8" name="Text Placeholder 7"/>
          <p:cNvSpPr>
            <a:spLocks noGrp="1"/>
          </p:cNvSpPr>
          <p:nvPr>
            <p:ph type="body" sz="quarter" idx="19" hasCustomPrompt="1"/>
          </p:nvPr>
        </p:nvSpPr>
        <p:spPr bwMode="white">
          <a:xfrm>
            <a:off x="1860054" y="4510800"/>
            <a:ext cx="2376000" cy="1728000"/>
          </a:xfrm>
          <a:prstGeom prst="rect">
            <a:avLst/>
          </a:prstGeom>
        </p:spPr>
        <p:txBody>
          <a:bodyPr/>
          <a:lstStyle>
            <a:lvl1pPr marL="0" indent="0" algn="ctr">
              <a:spcBef>
                <a:spcPts val="600"/>
              </a:spcBef>
              <a:buNone/>
              <a:defRPr sz="2800" b="1">
                <a:solidFill>
                  <a:schemeClr val="bg1"/>
                </a:solidFill>
              </a:defRPr>
            </a:lvl1pPr>
            <a:lvl2pPr marL="0" indent="0" algn="ctr">
              <a:buNone/>
              <a:defRPr sz="2000" b="1" baseline="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Name</a:t>
            </a:r>
          </a:p>
          <a:p>
            <a:pPr lvl="1"/>
            <a:r>
              <a:rPr lang="en-US" dirty="0"/>
              <a:t>Other details</a:t>
            </a:r>
          </a:p>
        </p:txBody>
      </p:sp>
      <p:sp>
        <p:nvSpPr>
          <p:cNvPr id="27" name="Picture Placeholder 2"/>
          <p:cNvSpPr>
            <a:spLocks noGrp="1" noChangeAspect="1"/>
          </p:cNvSpPr>
          <p:nvPr>
            <p:ph type="pic" sz="quarter" idx="20"/>
          </p:nvPr>
        </p:nvSpPr>
        <p:spPr>
          <a:xfrm>
            <a:off x="5160000" y="2332800"/>
            <a:ext cx="1872000" cy="1872000"/>
          </a:xfrm>
          <a:prstGeom prst="ellipse">
            <a:avLst/>
          </a:prstGeom>
        </p:spPr>
        <p:txBody>
          <a:bodyPr anchor="ctr" anchorCtr="0"/>
          <a:lstStyle>
            <a:lvl1pPr marL="0" indent="0" algn="ctr">
              <a:buNone/>
              <a:defRPr sz="2400"/>
            </a:lvl1pPr>
          </a:lstStyle>
          <a:p>
            <a:endParaRPr lang="en-GB" dirty="0"/>
          </a:p>
        </p:txBody>
      </p:sp>
      <p:sp>
        <p:nvSpPr>
          <p:cNvPr id="28" name="Text Placeholder 7"/>
          <p:cNvSpPr>
            <a:spLocks noGrp="1"/>
          </p:cNvSpPr>
          <p:nvPr>
            <p:ph type="body" sz="quarter" idx="21" hasCustomPrompt="1"/>
          </p:nvPr>
        </p:nvSpPr>
        <p:spPr bwMode="white">
          <a:xfrm>
            <a:off x="4903254" y="4510800"/>
            <a:ext cx="2376000" cy="1728000"/>
          </a:xfrm>
          <a:prstGeom prst="rect">
            <a:avLst/>
          </a:prstGeom>
        </p:spPr>
        <p:txBody>
          <a:bodyPr/>
          <a:lstStyle>
            <a:lvl1pPr marL="0" indent="0" algn="ctr">
              <a:spcBef>
                <a:spcPts val="600"/>
              </a:spcBef>
              <a:buNone/>
              <a:defRPr sz="2800" b="1">
                <a:solidFill>
                  <a:schemeClr val="bg1"/>
                </a:solidFill>
              </a:defRPr>
            </a:lvl1pPr>
            <a:lvl2pPr marL="0" indent="0" algn="ctr">
              <a:buNone/>
              <a:defRPr sz="2000" b="1" baseline="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Name</a:t>
            </a:r>
          </a:p>
          <a:p>
            <a:pPr lvl="1"/>
            <a:r>
              <a:rPr lang="en-US" dirty="0"/>
              <a:t>Other details</a:t>
            </a:r>
          </a:p>
        </p:txBody>
      </p:sp>
      <p:sp>
        <p:nvSpPr>
          <p:cNvPr id="29" name="Picture Placeholder 2"/>
          <p:cNvSpPr>
            <a:spLocks noGrp="1" noChangeAspect="1"/>
          </p:cNvSpPr>
          <p:nvPr>
            <p:ph type="pic" sz="quarter" idx="22"/>
          </p:nvPr>
        </p:nvSpPr>
        <p:spPr>
          <a:xfrm>
            <a:off x="8184232" y="2332800"/>
            <a:ext cx="1872000" cy="1872000"/>
          </a:xfrm>
          <a:prstGeom prst="ellipse">
            <a:avLst/>
          </a:prstGeom>
        </p:spPr>
        <p:txBody>
          <a:bodyPr anchor="ctr" anchorCtr="0"/>
          <a:lstStyle>
            <a:lvl1pPr marL="0" indent="0" algn="ctr">
              <a:buNone/>
              <a:defRPr sz="2400"/>
            </a:lvl1pPr>
          </a:lstStyle>
          <a:p>
            <a:endParaRPr lang="en-GB" dirty="0"/>
          </a:p>
        </p:txBody>
      </p:sp>
      <p:sp>
        <p:nvSpPr>
          <p:cNvPr id="30" name="Text Placeholder 7"/>
          <p:cNvSpPr>
            <a:spLocks noGrp="1"/>
          </p:cNvSpPr>
          <p:nvPr>
            <p:ph type="body" sz="quarter" idx="23" hasCustomPrompt="1"/>
          </p:nvPr>
        </p:nvSpPr>
        <p:spPr bwMode="white">
          <a:xfrm>
            <a:off x="7927486" y="4510800"/>
            <a:ext cx="2376000" cy="1728000"/>
          </a:xfrm>
          <a:prstGeom prst="rect">
            <a:avLst/>
          </a:prstGeom>
        </p:spPr>
        <p:txBody>
          <a:bodyPr/>
          <a:lstStyle>
            <a:lvl1pPr marL="0" indent="0" algn="ctr">
              <a:spcBef>
                <a:spcPts val="600"/>
              </a:spcBef>
              <a:buNone/>
              <a:defRPr sz="2800" b="1">
                <a:solidFill>
                  <a:schemeClr val="bg1"/>
                </a:solidFill>
              </a:defRPr>
            </a:lvl1pPr>
            <a:lvl2pPr marL="0" indent="0" algn="ctr">
              <a:buNone/>
              <a:defRPr sz="2000" b="1" baseline="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Name</a:t>
            </a:r>
          </a:p>
          <a:p>
            <a:pPr lvl="1"/>
            <a:r>
              <a:rPr lang="en-US" dirty="0"/>
              <a:t>Other details</a:t>
            </a:r>
          </a:p>
        </p:txBody>
      </p:sp>
      <p:sp>
        <p:nvSpPr>
          <p:cNvPr id="34" name="TextBox 33" descr="Copyright_box&#10;"/>
          <p:cNvSpPr txBox="1"/>
          <p:nvPr userDrawn="1"/>
        </p:nvSpPr>
        <p:spPr bwMode="black">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solidFill>
                  <a:schemeClr val="bg1"/>
                </a:solidFill>
                <a:latin typeface="+mn-lt"/>
              </a:rPr>
              <a:t>© 2021 CGI Inc.</a:t>
            </a:r>
            <a:endParaRPr lang="en-US"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2196616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6763" y="684000"/>
            <a:ext cx="10658475" cy="576262"/>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a:extLst>
              <a:ext uri="{FF2B5EF4-FFF2-40B4-BE49-F238E27FC236}">
                <a16:creationId xmlns:a16="http://schemas.microsoft.com/office/drawing/2014/main" id="{72679693-BA13-5E4E-91BE-1606A75B027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5164440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4" name="Rectangle 3"/>
          <p:cNvSpPr/>
          <p:nvPr userDrawn="1"/>
        </p:nvSpPr>
        <p:spPr bwMode="ltGray">
          <a:xfrm>
            <a:off x="0" y="3268800"/>
            <a:ext cx="12196800" cy="3589200"/>
          </a:xfrm>
          <a:prstGeom prst="rect">
            <a:avLst/>
          </a:prstGeom>
          <a:gradFill>
            <a:gsLst>
              <a:gs pos="0">
                <a:schemeClr val="accent3"/>
              </a:gs>
              <a:gs pos="55000">
                <a:schemeClr val="accent1"/>
              </a:gs>
              <a:gs pos="100000">
                <a:schemeClr val="tx2"/>
              </a:gs>
            </a:gsLst>
            <a:lin ang="0" scaled="0"/>
          </a:gra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
        <p:nvSpPr>
          <p:cNvPr id="23" name="Title Placeholder 1"/>
          <p:cNvSpPr>
            <a:spLocks noGrp="1"/>
          </p:cNvSpPr>
          <p:nvPr>
            <p:ph type="title"/>
          </p:nvPr>
        </p:nvSpPr>
        <p:spPr>
          <a:xfrm>
            <a:off x="596901" y="404812"/>
            <a:ext cx="10971707" cy="936625"/>
          </a:xfrm>
          <a:prstGeom prst="rect">
            <a:avLst/>
          </a:prstGeom>
        </p:spPr>
        <p:txBody>
          <a:bodyPr vert="horz" lIns="0" tIns="0" rIns="0" bIns="0" rtlCol="0" anchor="t" anchorCtr="0">
            <a:normAutofit/>
          </a:bodyPr>
          <a:lstStyle>
            <a:lvl1pPr>
              <a:defRPr>
                <a:solidFill>
                  <a:schemeClr val="tx1"/>
                </a:solidFill>
                <a:latin typeface="+mj-lt"/>
              </a:defRPr>
            </a:lvl1pPr>
          </a:lstStyle>
          <a:p>
            <a:r>
              <a:rPr lang="en-US" noProof="0" dirty="0"/>
              <a:t>Click to edit Master title style</a:t>
            </a:r>
          </a:p>
        </p:txBody>
      </p:sp>
      <p:sp>
        <p:nvSpPr>
          <p:cNvPr id="10" name="Slide Number Placeholder 5"/>
          <p:cNvSpPr>
            <a:spLocks noGrp="1"/>
          </p:cNvSpPr>
          <p:nvPr>
            <p:ph type="sldNum" sz="quarter" idx="4"/>
          </p:nvPr>
        </p:nvSpPr>
        <p:spPr bwMode="black">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bwMode="black">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bg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bwMode="black">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bg1"/>
                </a:solidFill>
                <a:latin typeface="Arial" panose="020B0604020202020204" pitchFamily="34" charset="0"/>
                <a:cs typeface="Arial" pitchFamily="34" charset="0"/>
              </a:defRPr>
            </a:lvl1pPr>
          </a:lstStyle>
          <a:p>
            <a:pPr algn="ctr"/>
            <a:endParaRPr lang="en-US" dirty="0"/>
          </a:p>
        </p:txBody>
      </p:sp>
      <p:sp>
        <p:nvSpPr>
          <p:cNvPr id="3" name="Picture Placeholder 2"/>
          <p:cNvSpPr>
            <a:spLocks noGrp="1" noChangeAspect="1"/>
          </p:cNvSpPr>
          <p:nvPr>
            <p:ph type="pic" sz="quarter" idx="18"/>
          </p:nvPr>
        </p:nvSpPr>
        <p:spPr>
          <a:xfrm>
            <a:off x="902093" y="2415600"/>
            <a:ext cx="1724400" cy="1724400"/>
          </a:xfrm>
          <a:prstGeom prst="ellipse">
            <a:avLst/>
          </a:prstGeom>
        </p:spPr>
        <p:txBody>
          <a:bodyPr anchor="ctr" anchorCtr="0"/>
          <a:lstStyle>
            <a:lvl1pPr marL="0" indent="0" algn="ctr">
              <a:buNone/>
              <a:defRPr sz="2400"/>
            </a:lvl1pPr>
          </a:lstStyle>
          <a:p>
            <a:endParaRPr lang="en-GB" dirty="0"/>
          </a:p>
        </p:txBody>
      </p:sp>
      <p:sp>
        <p:nvSpPr>
          <p:cNvPr id="8" name="Text Placeholder 7"/>
          <p:cNvSpPr>
            <a:spLocks noGrp="1"/>
          </p:cNvSpPr>
          <p:nvPr>
            <p:ph type="body" sz="quarter" idx="19" hasCustomPrompt="1"/>
          </p:nvPr>
        </p:nvSpPr>
        <p:spPr bwMode="white">
          <a:xfrm>
            <a:off x="561947" y="4510800"/>
            <a:ext cx="2376000" cy="1728000"/>
          </a:xfrm>
          <a:prstGeom prst="rect">
            <a:avLst/>
          </a:prstGeom>
        </p:spPr>
        <p:txBody>
          <a:bodyPr/>
          <a:lstStyle>
            <a:lvl1pPr marL="0" indent="0" algn="ctr">
              <a:spcBef>
                <a:spcPts val="600"/>
              </a:spcBef>
              <a:buNone/>
              <a:defRPr sz="2800" b="1">
                <a:solidFill>
                  <a:schemeClr val="bg1"/>
                </a:solidFill>
              </a:defRPr>
            </a:lvl1pPr>
            <a:lvl2pPr marL="0" indent="0" algn="ctr">
              <a:buNone/>
              <a:defRPr sz="2000" b="1" baseline="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Name</a:t>
            </a:r>
          </a:p>
          <a:p>
            <a:pPr lvl="1"/>
            <a:r>
              <a:rPr lang="en-US" dirty="0"/>
              <a:t>Other details</a:t>
            </a:r>
          </a:p>
        </p:txBody>
      </p:sp>
      <p:sp>
        <p:nvSpPr>
          <p:cNvPr id="19" name="Picture Placeholder 2"/>
          <p:cNvSpPr>
            <a:spLocks noGrp="1" noChangeAspect="1"/>
          </p:cNvSpPr>
          <p:nvPr>
            <p:ph type="pic" sz="quarter" idx="20"/>
          </p:nvPr>
        </p:nvSpPr>
        <p:spPr>
          <a:xfrm>
            <a:off x="3776192" y="2415600"/>
            <a:ext cx="1724400" cy="1724400"/>
          </a:xfrm>
          <a:prstGeom prst="ellipse">
            <a:avLst/>
          </a:prstGeom>
        </p:spPr>
        <p:txBody>
          <a:bodyPr anchor="ctr" anchorCtr="0"/>
          <a:lstStyle>
            <a:lvl1pPr marL="0" indent="0" algn="ctr">
              <a:buNone/>
              <a:defRPr sz="2400"/>
            </a:lvl1pPr>
          </a:lstStyle>
          <a:p>
            <a:endParaRPr lang="en-GB" dirty="0"/>
          </a:p>
        </p:txBody>
      </p:sp>
      <p:sp>
        <p:nvSpPr>
          <p:cNvPr id="20" name="Text Placeholder 7"/>
          <p:cNvSpPr>
            <a:spLocks noGrp="1"/>
          </p:cNvSpPr>
          <p:nvPr>
            <p:ph type="body" sz="quarter" idx="21" hasCustomPrompt="1"/>
          </p:nvPr>
        </p:nvSpPr>
        <p:spPr bwMode="white">
          <a:xfrm>
            <a:off x="3438669" y="4510800"/>
            <a:ext cx="2376000" cy="1728000"/>
          </a:xfrm>
          <a:prstGeom prst="rect">
            <a:avLst/>
          </a:prstGeom>
        </p:spPr>
        <p:txBody>
          <a:bodyPr/>
          <a:lstStyle>
            <a:lvl1pPr marL="0" indent="0" algn="ctr">
              <a:spcBef>
                <a:spcPts val="600"/>
              </a:spcBef>
              <a:buNone/>
              <a:defRPr sz="2800" b="1">
                <a:solidFill>
                  <a:schemeClr val="bg1"/>
                </a:solidFill>
              </a:defRPr>
            </a:lvl1pPr>
            <a:lvl2pPr marL="0" indent="0" algn="ctr">
              <a:buNone/>
              <a:defRPr sz="2000" b="1" baseline="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Name</a:t>
            </a:r>
          </a:p>
          <a:p>
            <a:pPr lvl="1"/>
            <a:r>
              <a:rPr lang="en-US" dirty="0"/>
              <a:t>Other details</a:t>
            </a:r>
          </a:p>
        </p:txBody>
      </p:sp>
      <p:sp>
        <p:nvSpPr>
          <p:cNvPr id="21" name="Picture Placeholder 2"/>
          <p:cNvSpPr>
            <a:spLocks noGrp="1" noChangeAspect="1"/>
          </p:cNvSpPr>
          <p:nvPr>
            <p:ph type="pic" sz="quarter" idx="22"/>
          </p:nvPr>
        </p:nvSpPr>
        <p:spPr>
          <a:xfrm>
            <a:off x="6650291" y="2415600"/>
            <a:ext cx="1724400" cy="1724400"/>
          </a:xfrm>
          <a:prstGeom prst="ellipse">
            <a:avLst/>
          </a:prstGeom>
        </p:spPr>
        <p:txBody>
          <a:bodyPr anchor="ctr" anchorCtr="0"/>
          <a:lstStyle>
            <a:lvl1pPr marL="0" indent="0" algn="ctr">
              <a:buNone/>
              <a:defRPr sz="2400"/>
            </a:lvl1pPr>
          </a:lstStyle>
          <a:p>
            <a:endParaRPr lang="en-GB" dirty="0"/>
          </a:p>
        </p:txBody>
      </p:sp>
      <p:sp>
        <p:nvSpPr>
          <p:cNvPr id="22" name="Text Placeholder 7"/>
          <p:cNvSpPr>
            <a:spLocks noGrp="1"/>
          </p:cNvSpPr>
          <p:nvPr>
            <p:ph type="body" sz="quarter" idx="23" hasCustomPrompt="1"/>
          </p:nvPr>
        </p:nvSpPr>
        <p:spPr bwMode="white">
          <a:xfrm>
            <a:off x="6315391" y="4510800"/>
            <a:ext cx="2376000" cy="1728000"/>
          </a:xfrm>
          <a:prstGeom prst="rect">
            <a:avLst/>
          </a:prstGeom>
        </p:spPr>
        <p:txBody>
          <a:bodyPr/>
          <a:lstStyle>
            <a:lvl1pPr marL="0" indent="0" algn="ctr">
              <a:spcBef>
                <a:spcPts val="600"/>
              </a:spcBef>
              <a:buNone/>
              <a:defRPr sz="2800" b="1">
                <a:solidFill>
                  <a:schemeClr val="bg1"/>
                </a:solidFill>
              </a:defRPr>
            </a:lvl1pPr>
            <a:lvl2pPr marL="0" indent="0" algn="ctr">
              <a:buNone/>
              <a:defRPr sz="2000" b="1" baseline="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Name</a:t>
            </a:r>
          </a:p>
          <a:p>
            <a:pPr lvl="1"/>
            <a:r>
              <a:rPr lang="en-US" dirty="0"/>
              <a:t>Other details</a:t>
            </a:r>
          </a:p>
        </p:txBody>
      </p:sp>
      <p:sp>
        <p:nvSpPr>
          <p:cNvPr id="24" name="Picture Placeholder 2"/>
          <p:cNvSpPr>
            <a:spLocks noGrp="1" noChangeAspect="1"/>
          </p:cNvSpPr>
          <p:nvPr>
            <p:ph type="pic" sz="quarter" idx="24"/>
          </p:nvPr>
        </p:nvSpPr>
        <p:spPr>
          <a:xfrm>
            <a:off x="9524391" y="2415600"/>
            <a:ext cx="1724400" cy="1724400"/>
          </a:xfrm>
          <a:prstGeom prst="ellipse">
            <a:avLst/>
          </a:prstGeom>
        </p:spPr>
        <p:txBody>
          <a:bodyPr anchor="ctr" anchorCtr="0"/>
          <a:lstStyle>
            <a:lvl1pPr marL="0" indent="0" algn="ctr">
              <a:buNone/>
              <a:defRPr sz="2400"/>
            </a:lvl1pPr>
          </a:lstStyle>
          <a:p>
            <a:endParaRPr lang="en-GB" dirty="0"/>
          </a:p>
        </p:txBody>
      </p:sp>
      <p:sp>
        <p:nvSpPr>
          <p:cNvPr id="25" name="Text Placeholder 7"/>
          <p:cNvSpPr>
            <a:spLocks noGrp="1"/>
          </p:cNvSpPr>
          <p:nvPr>
            <p:ph type="body" sz="quarter" idx="25" hasCustomPrompt="1"/>
          </p:nvPr>
        </p:nvSpPr>
        <p:spPr bwMode="white">
          <a:xfrm>
            <a:off x="9192113" y="4510800"/>
            <a:ext cx="2376000" cy="1728000"/>
          </a:xfrm>
          <a:prstGeom prst="rect">
            <a:avLst/>
          </a:prstGeom>
        </p:spPr>
        <p:txBody>
          <a:bodyPr/>
          <a:lstStyle>
            <a:lvl1pPr marL="0" indent="0" algn="ctr">
              <a:spcBef>
                <a:spcPts val="600"/>
              </a:spcBef>
              <a:buNone/>
              <a:defRPr sz="2800" b="1">
                <a:solidFill>
                  <a:schemeClr val="bg1"/>
                </a:solidFill>
              </a:defRPr>
            </a:lvl1pPr>
            <a:lvl2pPr marL="0" indent="0" algn="ctr">
              <a:buNone/>
              <a:defRPr sz="2000" b="1" baseline="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Name</a:t>
            </a:r>
          </a:p>
          <a:p>
            <a:pPr lvl="1"/>
            <a:r>
              <a:rPr lang="en-US" dirty="0"/>
              <a:t>Other details</a:t>
            </a:r>
          </a:p>
        </p:txBody>
      </p:sp>
      <p:sp>
        <p:nvSpPr>
          <p:cNvPr id="16" name="TextBox 15" descr="Copyright_box&#10;"/>
          <p:cNvSpPr txBox="1"/>
          <p:nvPr userDrawn="1"/>
        </p:nvSpPr>
        <p:spPr bwMode="black">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solidFill>
                  <a:schemeClr val="bg1"/>
                </a:solidFill>
                <a:latin typeface="+mn-lt"/>
              </a:rPr>
              <a:t>© 2021 CGI Inc.</a:t>
            </a:r>
            <a:endParaRPr lang="en-US"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3895693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596901" y="2998800"/>
            <a:ext cx="5119200" cy="356400"/>
          </a:xfrm>
          <a:prstGeom prst="rect">
            <a:avLst/>
          </a:prstGeom>
        </p:spPr>
        <p:txBody>
          <a:bodyPr vert="horz" lIns="0" tIns="0" rIns="0" bIns="0" rtlCol="0" anchor="t" anchorCtr="0">
            <a:normAutofit/>
          </a:bodyPr>
          <a:lstStyle>
            <a:lvl1pPr>
              <a:defRPr sz="1800" b="1">
                <a:solidFill>
                  <a:schemeClr val="accent1"/>
                </a:solidFill>
              </a:defRPr>
            </a:lvl1pPr>
          </a:lstStyle>
          <a:p>
            <a:r>
              <a:rPr lang="en-US" noProof="0" dirty="0"/>
              <a:t>Click to edit Master title style</a:t>
            </a:r>
          </a:p>
        </p:txBody>
      </p:sp>
      <p:sp>
        <p:nvSpPr>
          <p:cNvPr id="21" name="Content Placeholder 20"/>
          <p:cNvSpPr>
            <a:spLocks noGrp="1"/>
          </p:cNvSpPr>
          <p:nvPr>
            <p:ph sz="quarter" idx="17"/>
          </p:nvPr>
        </p:nvSpPr>
        <p:spPr>
          <a:xfrm>
            <a:off x="599018" y="3574800"/>
            <a:ext cx="5119200" cy="2808000"/>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14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4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2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2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6"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7"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4576" y="5763600"/>
            <a:ext cx="1329908" cy="619200"/>
          </a:xfrm>
          <a:prstGeom prst="rect">
            <a:avLst/>
          </a:prstGeom>
        </p:spPr>
      </p:pic>
    </p:spTree>
    <p:extLst>
      <p:ext uri="{BB962C8B-B14F-4D97-AF65-F5344CB8AC3E}">
        <p14:creationId xmlns:p14="http://schemas.microsoft.com/office/powerpoint/2010/main" val="3188022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6350001" y="1557338"/>
            <a:ext cx="5218112" cy="4824412"/>
          </a:xfrm>
          <a:prstGeom prst="rect">
            <a:avLst/>
          </a:prstGeom>
        </p:spPr>
        <p:txBody>
          <a:bodyPr lIns="0" tIns="0" rIns="0" bIns="0">
            <a:normAutofit/>
          </a:bodyPr>
          <a:lstStyle>
            <a:lvl1pPr>
              <a:spcBef>
                <a:spcPts val="500"/>
              </a:spcBef>
              <a:buNone/>
              <a:defRPr lang="en-GB" sz="20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0" name="Title Placeholder 1"/>
          <p:cNvSpPr>
            <a:spLocks noGrp="1"/>
          </p:cNvSpPr>
          <p:nvPr>
            <p:ph type="title"/>
          </p:nvPr>
        </p:nvSpPr>
        <p:spPr>
          <a:xfrm>
            <a:off x="596900" y="404812"/>
            <a:ext cx="10971707" cy="863947"/>
          </a:xfrm>
          <a:prstGeom prst="rect">
            <a:avLst/>
          </a:prstGeom>
        </p:spPr>
        <p:txBody>
          <a:bodyPr vert="horz" lIns="0" tIns="0" rIns="0" bIns="0" rtlCol="0" anchor="t" anchorCtr="0">
            <a:normAutofit/>
          </a:bodyPr>
          <a:lstStyle/>
          <a:p>
            <a:r>
              <a:rPr lang="en-US" noProof="0" dirty="0"/>
              <a:t>Click to edit Master title style</a:t>
            </a:r>
          </a:p>
        </p:txBody>
      </p:sp>
      <p:sp>
        <p:nvSpPr>
          <p:cNvPr id="11" name="Content Placeholder 20"/>
          <p:cNvSpPr>
            <a:spLocks noGrp="1"/>
          </p:cNvSpPr>
          <p:nvPr>
            <p:ph sz="quarter" idx="17"/>
          </p:nvPr>
        </p:nvSpPr>
        <p:spPr>
          <a:xfrm>
            <a:off x="599019" y="1556869"/>
            <a:ext cx="5274734" cy="4824881"/>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7"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2"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1673720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596902" y="1557337"/>
            <a:ext cx="3440973" cy="2909559"/>
          </a:xfrm>
          <a:prstGeom prst="rect">
            <a:avLst/>
          </a:prstGeom>
        </p:spPr>
        <p:txBody>
          <a:bodyPr lIns="0" tIns="0" rIns="0" bIns="0">
            <a:norm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1" name="Picture Placeholder 20"/>
          <p:cNvSpPr>
            <a:spLocks noGrp="1"/>
          </p:cNvSpPr>
          <p:nvPr>
            <p:ph type="pic" sz="quarter" idx="15"/>
          </p:nvPr>
        </p:nvSpPr>
        <p:spPr>
          <a:xfrm>
            <a:off x="4307092" y="1557337"/>
            <a:ext cx="3503045" cy="2909559"/>
          </a:xfrm>
          <a:prstGeom prst="rect">
            <a:avLst/>
          </a:prstGeom>
        </p:spPr>
        <p:txBody>
          <a:bodyPr lIns="0" tIns="0" rIns="0" bIns="0">
            <a:norm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2" name="Picture Placeholder 20"/>
          <p:cNvSpPr>
            <a:spLocks noGrp="1"/>
          </p:cNvSpPr>
          <p:nvPr>
            <p:ph type="pic" sz="quarter" idx="16"/>
          </p:nvPr>
        </p:nvSpPr>
        <p:spPr>
          <a:xfrm>
            <a:off x="8079356" y="1557337"/>
            <a:ext cx="3488757" cy="2909559"/>
          </a:xfrm>
          <a:prstGeom prst="rect">
            <a:avLst/>
          </a:prstGeom>
        </p:spPr>
        <p:txBody>
          <a:bodyPr lIns="0" tIns="0" rIns="0" bIns="0">
            <a:norm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4" name="Title Placeholder 1"/>
          <p:cNvSpPr>
            <a:spLocks noGrp="1"/>
          </p:cNvSpPr>
          <p:nvPr>
            <p:ph type="title"/>
          </p:nvPr>
        </p:nvSpPr>
        <p:spPr>
          <a:xfrm>
            <a:off x="596900" y="404812"/>
            <a:ext cx="10971707" cy="936625"/>
          </a:xfrm>
          <a:prstGeom prst="rect">
            <a:avLst/>
          </a:prstGeom>
        </p:spPr>
        <p:txBody>
          <a:bodyPr vert="horz" lIns="0" tIns="0" rIns="0" bIns="0" rtlCol="0" anchor="t" anchorCtr="0">
            <a:normAutofit/>
          </a:bodyPr>
          <a:lstStyle/>
          <a:p>
            <a:r>
              <a:rPr lang="en-US" noProof="0" dirty="0"/>
              <a:t>Click to edit Master title style</a:t>
            </a:r>
          </a:p>
        </p:txBody>
      </p:sp>
      <p:sp>
        <p:nvSpPr>
          <p:cNvPr id="15" name="Content Placeholder 20"/>
          <p:cNvSpPr>
            <a:spLocks noGrp="1"/>
          </p:cNvSpPr>
          <p:nvPr>
            <p:ph sz="quarter" idx="17" hasCustomPrompt="1"/>
          </p:nvPr>
        </p:nvSpPr>
        <p:spPr>
          <a:xfrm>
            <a:off x="596900" y="4614043"/>
            <a:ext cx="3442838" cy="1767708"/>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16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4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2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0"/>
          <p:cNvSpPr>
            <a:spLocks noGrp="1"/>
          </p:cNvSpPr>
          <p:nvPr>
            <p:ph sz="quarter" idx="22" hasCustomPrompt="1"/>
          </p:nvPr>
        </p:nvSpPr>
        <p:spPr>
          <a:xfrm>
            <a:off x="4310891" y="4614042"/>
            <a:ext cx="3495629" cy="1767708"/>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16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4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2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0"/>
          <p:cNvSpPr>
            <a:spLocks noGrp="1"/>
          </p:cNvSpPr>
          <p:nvPr>
            <p:ph sz="quarter" idx="23" hasCustomPrompt="1"/>
          </p:nvPr>
        </p:nvSpPr>
        <p:spPr>
          <a:xfrm>
            <a:off x="8088574" y="4614042"/>
            <a:ext cx="3479539" cy="1767708"/>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16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4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2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18"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20"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1940360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596902" y="1557338"/>
            <a:ext cx="10971212" cy="3228986"/>
          </a:xfrm>
          <a:prstGeom prst="rect">
            <a:avLst/>
          </a:prstGeom>
        </p:spPr>
        <p:txBody>
          <a:bodyPr lIns="0" tIns="0" rIns="0" bIns="0">
            <a:norm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0" name="Title Placeholder 1"/>
          <p:cNvSpPr>
            <a:spLocks noGrp="1"/>
          </p:cNvSpPr>
          <p:nvPr>
            <p:ph type="title"/>
          </p:nvPr>
        </p:nvSpPr>
        <p:spPr>
          <a:xfrm>
            <a:off x="596900" y="404813"/>
            <a:ext cx="10971707" cy="936624"/>
          </a:xfrm>
          <a:prstGeom prst="rect">
            <a:avLst/>
          </a:prstGeom>
        </p:spPr>
        <p:txBody>
          <a:bodyPr vert="horz" lIns="0" tIns="0" rIns="0" bIns="0" rtlCol="0" anchor="t" anchorCtr="0">
            <a:normAutofit/>
          </a:bodyPr>
          <a:lstStyle/>
          <a:p>
            <a:r>
              <a:rPr lang="en-US" noProof="0" dirty="0"/>
              <a:t>Click to edit Master title style</a:t>
            </a:r>
          </a:p>
        </p:txBody>
      </p:sp>
      <p:sp>
        <p:nvSpPr>
          <p:cNvPr id="11" name="Content Placeholder 20"/>
          <p:cNvSpPr>
            <a:spLocks noGrp="1"/>
          </p:cNvSpPr>
          <p:nvPr>
            <p:ph sz="quarter" idx="17" hasCustomPrompt="1"/>
          </p:nvPr>
        </p:nvSpPr>
        <p:spPr>
          <a:xfrm>
            <a:off x="596901" y="5016527"/>
            <a:ext cx="10971212" cy="1365223"/>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16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6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400">
                <a:solidFill>
                  <a:schemeClr val="tx1"/>
                </a:solidFill>
                <a:latin typeface="Arial" pitchFamily="34" charset="0"/>
              </a:defRPr>
            </a:lvl3pPr>
            <a:lvl4pPr marL="811213" indent="-274638">
              <a:spcBef>
                <a:spcPts val="500"/>
              </a:spcBef>
              <a:buClr>
                <a:schemeClr val="accent1"/>
              </a:buClr>
              <a:buSzPct val="110000"/>
              <a:buFont typeface="Arial" pitchFamily="34" charset="0"/>
              <a:buChar char="•"/>
              <a:defRPr sz="1200">
                <a:solidFill>
                  <a:schemeClr val="tx1"/>
                </a:solidFill>
                <a:latin typeface="Arial" pitchFamily="34" charset="0"/>
              </a:defRPr>
            </a:lvl4pPr>
            <a:lvl5pPr marL="1074738" indent="-263525">
              <a:spcBef>
                <a:spcPts val="500"/>
              </a:spcBef>
              <a:buClr>
                <a:schemeClr val="accent1"/>
              </a:buClr>
              <a:buSzPct val="110000"/>
              <a:buFont typeface="Arial" pitchFamily="34" charset="0"/>
              <a:buChar char="•"/>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text styles</a:t>
            </a:r>
          </a:p>
          <a:p>
            <a:pPr lvl="1"/>
            <a:r>
              <a:rPr lang="en-US" dirty="0"/>
              <a:t>Second level</a:t>
            </a:r>
          </a:p>
          <a:p>
            <a:pPr lvl="2"/>
            <a:r>
              <a:rPr lang="en-US" dirty="0"/>
              <a:t>Third level</a:t>
            </a:r>
          </a:p>
        </p:txBody>
      </p:sp>
      <p:sp>
        <p:nvSpPr>
          <p:cNvPr id="8"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7"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2"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3627404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14" name="Content Placeholder 20"/>
          <p:cNvSpPr>
            <a:spLocks noGrp="1"/>
          </p:cNvSpPr>
          <p:nvPr>
            <p:ph sz="quarter" idx="17"/>
          </p:nvPr>
        </p:nvSpPr>
        <p:spPr>
          <a:xfrm>
            <a:off x="599018" y="1557338"/>
            <a:ext cx="8348133" cy="4824412"/>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Placeholder 1"/>
          <p:cNvSpPr>
            <a:spLocks noGrp="1"/>
          </p:cNvSpPr>
          <p:nvPr>
            <p:ph type="title"/>
          </p:nvPr>
        </p:nvSpPr>
        <p:spPr>
          <a:xfrm>
            <a:off x="596900" y="404812"/>
            <a:ext cx="10971707" cy="936625"/>
          </a:xfrm>
          <a:prstGeom prst="rect">
            <a:avLst/>
          </a:prstGeom>
        </p:spPr>
        <p:txBody>
          <a:bodyPr vert="horz" lIns="0" tIns="0" rIns="0" bIns="0" rtlCol="0" anchor="t" anchorCtr="0">
            <a:normAutofit/>
          </a:bodyPr>
          <a:lstStyle/>
          <a:p>
            <a:r>
              <a:rPr lang="en-US" noProof="0" dirty="0"/>
              <a:t>Click to edit Master title style</a:t>
            </a:r>
          </a:p>
        </p:txBody>
      </p:sp>
      <p:sp>
        <p:nvSpPr>
          <p:cNvPr id="12" name="Picture Placeholder 11"/>
          <p:cNvSpPr>
            <a:spLocks noGrp="1"/>
          </p:cNvSpPr>
          <p:nvPr>
            <p:ph type="pic" sz="quarter" idx="23" hasCustomPrompt="1"/>
          </p:nvPr>
        </p:nvSpPr>
        <p:spPr>
          <a:xfrm>
            <a:off x="9139768" y="1557338"/>
            <a:ext cx="2428345" cy="4824412"/>
          </a:xfrm>
          <a:prstGeom prst="rect">
            <a:avLst/>
          </a:prstGeom>
        </p:spPr>
        <p:txBody>
          <a:bodyPr lIns="0" tIns="0" rIns="0" bIns="0"/>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8"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7"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0"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28838006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596900" y="404812"/>
            <a:ext cx="10971707" cy="936625"/>
          </a:xfrm>
          <a:prstGeom prst="rect">
            <a:avLst/>
          </a:prstGeom>
        </p:spPr>
        <p:txBody>
          <a:bodyPr vert="horz" lIns="0" tIns="0" rIns="0" bIns="0" rtlCol="0" anchor="t" anchorCtr="0">
            <a:normAutofit/>
          </a:bodyPr>
          <a:lstStyle/>
          <a:p>
            <a:r>
              <a:rPr lang="en-US" noProof="0" dirty="0"/>
              <a:t>Click to edit Master title style</a:t>
            </a:r>
          </a:p>
        </p:txBody>
      </p:sp>
      <p:sp>
        <p:nvSpPr>
          <p:cNvPr id="12" name="Content Placeholder 20"/>
          <p:cNvSpPr>
            <a:spLocks noGrp="1"/>
          </p:cNvSpPr>
          <p:nvPr>
            <p:ph sz="quarter" idx="17"/>
          </p:nvPr>
        </p:nvSpPr>
        <p:spPr>
          <a:xfrm>
            <a:off x="599019" y="2613301"/>
            <a:ext cx="5246225" cy="3768449"/>
          </a:xfrm>
          <a:prstGeom prst="rect">
            <a:avLst/>
          </a:prstGeom>
        </p:spPr>
        <p:txBody>
          <a:bodyPr lIns="0" tIns="0" rIns="0" bIns="0">
            <a:no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0"/>
          <p:cNvSpPr>
            <a:spLocks noGrp="1"/>
          </p:cNvSpPr>
          <p:nvPr>
            <p:ph sz="quarter" idx="23"/>
          </p:nvPr>
        </p:nvSpPr>
        <p:spPr>
          <a:xfrm>
            <a:off x="6321888" y="2613301"/>
            <a:ext cx="5246225" cy="3768449"/>
          </a:xfrm>
          <a:prstGeom prst="rect">
            <a:avLst/>
          </a:prstGeom>
        </p:spPr>
        <p:txBody>
          <a:bodyPr lIns="0" tIns="0" rIns="0" bIns="0">
            <a:no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0"/>
          <p:cNvSpPr>
            <a:spLocks noGrp="1"/>
          </p:cNvSpPr>
          <p:nvPr>
            <p:ph sz="quarter" idx="24"/>
          </p:nvPr>
        </p:nvSpPr>
        <p:spPr>
          <a:xfrm>
            <a:off x="596900" y="1557338"/>
            <a:ext cx="10971213" cy="838200"/>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1"/>
              </a:buClr>
              <a:buSzPct val="110000"/>
              <a:buFont typeface="Arial" pitchFamily="34" charset="0"/>
              <a:buChar char="•"/>
              <a:defRPr sz="1800">
                <a:solidFill>
                  <a:schemeClr val="tx1"/>
                </a:solidFill>
                <a:latin typeface="Arial" pitchFamily="34" charset="0"/>
              </a:defRPr>
            </a:lvl3pPr>
            <a:lvl4pPr marL="811213" indent="-274638">
              <a:spcBef>
                <a:spcPts val="500"/>
              </a:spcBef>
              <a:buClr>
                <a:schemeClr val="accent1"/>
              </a:buClr>
              <a:buSzPct val="110000"/>
              <a:buFont typeface="Arial" pitchFamily="34" charset="0"/>
              <a:buChar char="•"/>
              <a:defRPr sz="1600">
                <a:solidFill>
                  <a:schemeClr val="tx1"/>
                </a:solidFill>
                <a:latin typeface="Arial" pitchFamily="34" charset="0"/>
              </a:defRPr>
            </a:lvl4pPr>
            <a:lvl5pPr marL="1074738" indent="-263525">
              <a:spcBef>
                <a:spcPts val="500"/>
              </a:spcBef>
              <a:buClr>
                <a:schemeClr val="accent1"/>
              </a:buClr>
              <a:buSzPct val="110000"/>
              <a:buFont typeface="Arial" pitchFamily="34" charset="0"/>
              <a:buChar char="•"/>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p:txBody>
      </p:sp>
      <p:sp>
        <p:nvSpPr>
          <p:cNvPr id="9"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8"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5"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3322500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9" name="Content Placeholder 2"/>
          <p:cNvSpPr>
            <a:spLocks noGrp="1"/>
          </p:cNvSpPr>
          <p:nvPr>
            <p:ph idx="1" hasCustomPrompt="1"/>
          </p:nvPr>
        </p:nvSpPr>
        <p:spPr>
          <a:xfrm>
            <a:off x="596901" y="1557338"/>
            <a:ext cx="10971212" cy="347341"/>
          </a:xfrm>
          <a:prstGeom prst="rect">
            <a:avLst/>
          </a:prstGeom>
        </p:spPr>
        <p:txBody>
          <a:bodyPr lIns="0" tIns="0" rIns="0" bIns="0">
            <a:norm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21" name="Picture Placeholder 20"/>
          <p:cNvSpPr>
            <a:spLocks noGrp="1"/>
          </p:cNvSpPr>
          <p:nvPr>
            <p:ph type="pic" sz="quarter" idx="14"/>
          </p:nvPr>
        </p:nvSpPr>
        <p:spPr>
          <a:xfrm>
            <a:off x="596902" y="2052241"/>
            <a:ext cx="10971212" cy="4329509"/>
          </a:xfrm>
          <a:prstGeom prst="rect">
            <a:avLst/>
          </a:prstGeom>
        </p:spPr>
        <p:txBody>
          <a:bodyPr lIns="0" tIns="0" rIns="0" bIns="0">
            <a:normAutofit/>
          </a:bodyPr>
          <a:lstStyle>
            <a:lvl1pPr>
              <a:buNone/>
              <a:defRPr lang="en-GB" sz="18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0" name="Title Placeholder 1"/>
          <p:cNvSpPr>
            <a:spLocks noGrp="1"/>
          </p:cNvSpPr>
          <p:nvPr>
            <p:ph type="title"/>
          </p:nvPr>
        </p:nvSpPr>
        <p:spPr>
          <a:xfrm>
            <a:off x="596900" y="404813"/>
            <a:ext cx="10971707" cy="936625"/>
          </a:xfrm>
          <a:prstGeom prst="rect">
            <a:avLst/>
          </a:prstGeom>
        </p:spPr>
        <p:txBody>
          <a:bodyPr vert="horz" lIns="0" tIns="0" rIns="0" bIns="0" rtlCol="0" anchor="t" anchorCtr="0">
            <a:normAutofit/>
          </a:bodyPr>
          <a:lstStyle/>
          <a:p>
            <a:r>
              <a:rPr lang="en-US" noProof="0" dirty="0"/>
              <a:t>Click to edit Master title style</a:t>
            </a:r>
          </a:p>
        </p:txBody>
      </p:sp>
      <p:sp>
        <p:nvSpPr>
          <p:cNvPr id="8"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7"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1"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5559518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2" name="Title 1"/>
          <p:cNvSpPr>
            <a:spLocks noGrp="1"/>
          </p:cNvSpPr>
          <p:nvPr>
            <p:ph type="ctrTitle"/>
          </p:nvPr>
        </p:nvSpPr>
        <p:spPr>
          <a:xfrm>
            <a:off x="596901" y="2984416"/>
            <a:ext cx="7496776" cy="1730375"/>
          </a:xfrm>
        </p:spPr>
        <p:txBody>
          <a:bodyPr wrap="square" lIns="0" tIns="0" rIns="0" bIns="0" anchor="t" anchorCtr="0">
            <a:normAutofit/>
          </a:bodyPr>
          <a:lstStyle>
            <a:lvl1pPr algn="l">
              <a:defRPr sz="3600" baseline="0">
                <a:solidFill>
                  <a:schemeClr val="tx1"/>
                </a:solidFill>
              </a:defRPr>
            </a:lvl1pPr>
          </a:lstStyle>
          <a:p>
            <a:r>
              <a:rPr lang="en-US" noProof="0" dirty="0"/>
              <a:t>Click to edit Master title style</a:t>
            </a:r>
          </a:p>
        </p:txBody>
      </p:sp>
      <p:sp>
        <p:nvSpPr>
          <p:cNvPr id="6"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9"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0"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21826660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21" name="Picture Placeholder 20"/>
          <p:cNvSpPr>
            <a:spLocks noGrp="1" noChangeAspect="1"/>
          </p:cNvSpPr>
          <p:nvPr>
            <p:ph type="pic" sz="quarter" idx="14"/>
          </p:nvPr>
        </p:nvSpPr>
        <p:spPr>
          <a:xfrm>
            <a:off x="596904" y="4016875"/>
            <a:ext cx="1080647" cy="1080000"/>
          </a:xfrm>
          <a:prstGeom prst="ellipse">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1" name="Picture Placeholder 20"/>
          <p:cNvSpPr>
            <a:spLocks noGrp="1" noChangeAspect="1"/>
          </p:cNvSpPr>
          <p:nvPr>
            <p:ph type="pic" sz="quarter" idx="15"/>
          </p:nvPr>
        </p:nvSpPr>
        <p:spPr>
          <a:xfrm>
            <a:off x="6312001" y="4016875"/>
            <a:ext cx="1080647" cy="1080000"/>
          </a:xfrm>
          <a:prstGeom prst="ellipse">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dirty="0"/>
              <a:t>Click icon to add picture</a:t>
            </a:r>
          </a:p>
        </p:txBody>
      </p:sp>
      <p:sp>
        <p:nvSpPr>
          <p:cNvPr id="14" name="Title Placeholder 1"/>
          <p:cNvSpPr>
            <a:spLocks noGrp="1"/>
          </p:cNvSpPr>
          <p:nvPr>
            <p:ph type="title"/>
          </p:nvPr>
        </p:nvSpPr>
        <p:spPr>
          <a:xfrm>
            <a:off x="596901" y="2612855"/>
            <a:ext cx="9999662" cy="920750"/>
          </a:xfrm>
          <a:prstGeom prst="rect">
            <a:avLst/>
          </a:prstGeom>
        </p:spPr>
        <p:txBody>
          <a:bodyPr vert="horz" lIns="0" tIns="0" rIns="0" bIns="0" rtlCol="0" anchor="b" anchorCtr="0">
            <a:normAutofit/>
          </a:bodyPr>
          <a:lstStyle/>
          <a:p>
            <a:r>
              <a:rPr lang="en-US" noProof="0" dirty="0"/>
              <a:t>Click to edit Master title style</a:t>
            </a:r>
          </a:p>
        </p:txBody>
      </p:sp>
      <p:sp>
        <p:nvSpPr>
          <p:cNvPr id="15" name="Content Placeholder 20"/>
          <p:cNvSpPr>
            <a:spLocks noGrp="1"/>
          </p:cNvSpPr>
          <p:nvPr>
            <p:ph sz="quarter" idx="17" hasCustomPrompt="1"/>
          </p:nvPr>
        </p:nvSpPr>
        <p:spPr>
          <a:xfrm>
            <a:off x="1843996" y="4013541"/>
            <a:ext cx="3748004" cy="2151459"/>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1600">
                <a:solidFill>
                  <a:schemeClr val="tx1"/>
                </a:solidFill>
                <a:latin typeface="Arial" pitchFamily="34" charset="0"/>
              </a:defRPr>
            </a:lvl1pPr>
            <a:lvl2pPr marL="355600" indent="0">
              <a:spcBef>
                <a:spcPts val="500"/>
              </a:spcBef>
              <a:buClr>
                <a:schemeClr val="accent2"/>
              </a:buClr>
              <a:buSzPct val="110000"/>
              <a:buFont typeface="Arial" pitchFamily="34" charset="0"/>
              <a:buNone/>
              <a:defRPr sz="14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4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2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text styles</a:t>
            </a:r>
          </a:p>
          <a:p>
            <a:pPr lvl="1"/>
            <a:r>
              <a:rPr lang="en-US" dirty="0"/>
              <a:t>Second level</a:t>
            </a:r>
          </a:p>
        </p:txBody>
      </p:sp>
      <p:sp>
        <p:nvSpPr>
          <p:cNvPr id="16" name="Content Placeholder 20"/>
          <p:cNvSpPr>
            <a:spLocks noGrp="1"/>
          </p:cNvSpPr>
          <p:nvPr>
            <p:ph sz="quarter" idx="22" hasCustomPrompt="1"/>
          </p:nvPr>
        </p:nvSpPr>
        <p:spPr>
          <a:xfrm>
            <a:off x="7591367" y="4013540"/>
            <a:ext cx="3760633" cy="2151459"/>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1600">
                <a:solidFill>
                  <a:schemeClr val="tx1"/>
                </a:solidFill>
                <a:latin typeface="Arial" pitchFamily="34" charset="0"/>
              </a:defRPr>
            </a:lvl1pPr>
            <a:lvl2pPr marL="355600" indent="0">
              <a:spcBef>
                <a:spcPts val="500"/>
              </a:spcBef>
              <a:buClr>
                <a:schemeClr val="accent2"/>
              </a:buClr>
              <a:buSzPct val="110000"/>
              <a:buFont typeface="Arial" pitchFamily="34" charset="0"/>
              <a:buNone/>
              <a:defRPr sz="1400" baseline="0">
                <a:solidFill>
                  <a:schemeClr val="tx1"/>
                </a:solidFill>
                <a:latin typeface="Arial" pitchFamily="34" charset="0"/>
              </a:defRPr>
            </a:lvl2pPr>
            <a:lvl3pPr marL="536575" indent="-273050">
              <a:spcBef>
                <a:spcPts val="500"/>
              </a:spcBef>
              <a:buClr>
                <a:schemeClr val="accent2"/>
              </a:buClr>
              <a:buSzPct val="110000"/>
              <a:buFont typeface="Arial" pitchFamily="34" charset="0"/>
              <a:buChar char="•"/>
              <a:defRPr sz="1400">
                <a:solidFill>
                  <a:schemeClr val="tx1"/>
                </a:solidFill>
                <a:latin typeface="Arial" pitchFamily="34" charset="0"/>
              </a:defRPr>
            </a:lvl3pPr>
            <a:lvl4pPr marL="811213" indent="-274638">
              <a:spcBef>
                <a:spcPts val="500"/>
              </a:spcBef>
              <a:buClr>
                <a:schemeClr val="accent2"/>
              </a:buClr>
              <a:buSzPct val="110000"/>
              <a:buFont typeface="Arial" pitchFamily="34" charset="0"/>
              <a:buChar char="•"/>
              <a:defRPr sz="1200">
                <a:solidFill>
                  <a:schemeClr val="tx1"/>
                </a:solidFill>
                <a:latin typeface="Arial" pitchFamily="34" charset="0"/>
              </a:defRPr>
            </a:lvl4pPr>
            <a:lvl5pPr marL="1074738" indent="-263525">
              <a:spcBef>
                <a:spcPts val="500"/>
              </a:spcBef>
              <a:buClr>
                <a:schemeClr val="accent2"/>
              </a:buClr>
              <a:buSzPct val="110000"/>
              <a:buFont typeface="Arial" pitchFamily="34" charset="0"/>
              <a:buChar char="•"/>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text styles</a:t>
            </a:r>
          </a:p>
          <a:p>
            <a:pPr lvl="1"/>
            <a:r>
              <a:rPr lang="en-US" dirty="0"/>
              <a:t>Second level</a:t>
            </a:r>
          </a:p>
        </p:txBody>
      </p:sp>
      <p:sp>
        <p:nvSpPr>
          <p:cNvPr id="13"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10"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2"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61209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1" y="3429000"/>
            <a:ext cx="6135291" cy="3429000"/>
          </a:xfrm>
          <a:prstGeom prst="rect">
            <a:avLst/>
          </a:prstGeom>
          <a:gradFill flip="none" rotWithShape="1">
            <a:gsLst>
              <a:gs pos="60000">
                <a:srgbClr val="A82465"/>
              </a:gs>
              <a:gs pos="0">
                <a:srgbClr val="E31937"/>
              </a:gs>
              <a:gs pos="100000">
                <a:srgbClr val="5236AB"/>
              </a:gs>
            </a:gsLst>
            <a:lin ang="1080000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anose="020B0604020202020204" pitchFamily="34" charset="0"/>
              <a:buNone/>
              <a:defRPr sz="2000">
                <a:solidFill>
                  <a:schemeClr val="tx1"/>
                </a:solidFill>
              </a:defRPr>
            </a:lvl1pPr>
            <a:lvl2pPr algn="l">
              <a:buClr>
                <a:srgbClr val="000000"/>
              </a:buClr>
              <a:buFont typeface="Arial" panose="020B0604020202020204" pitchFamily="34" charset="0"/>
              <a:buChar char="•"/>
              <a:defRPr sz="1800">
                <a:solidFill>
                  <a:schemeClr val="tx1"/>
                </a:solidFill>
              </a:defRPr>
            </a:lvl2pPr>
            <a:lvl3pPr algn="l">
              <a:buClr>
                <a:srgbClr val="000000"/>
              </a:buClr>
              <a:buFont typeface="Arial" panose="020B0604020202020204" pitchFamily="34" charset="0"/>
              <a:buChar char="–"/>
              <a:defRPr lang="en-US" sz="1400" kern="1200" dirty="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890" y="0"/>
            <a:ext cx="6134400"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ts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Title</a:t>
            </a:r>
            <a:endParaRPr lang="en-US" dirty="0"/>
          </a:p>
        </p:txBody>
      </p:sp>
      <p:sp>
        <p:nvSpPr>
          <p:cNvPr id="8" name="TextBox 95" descr="Copyright_box&#10;">
            <a:extLst>
              <a:ext uri="{FF2B5EF4-FFF2-40B4-BE49-F238E27FC236}">
                <a16:creationId xmlns:a16="http://schemas.microsoft.com/office/drawing/2014/main" id="{6A41C026-3AD7-3149-A25D-6036C299BBD8}"/>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2023 CGI Inc.</a:t>
            </a:r>
            <a:endParaRPr lang="en-CA" sz="1000" b="0" i="0" u="none" dirty="0">
              <a:solidFill>
                <a:schemeClr val="bg2"/>
              </a:solidFill>
              <a:latin typeface="+mn-lt"/>
              <a:cs typeface="Arial" pitchFamily="34" charset="0"/>
            </a:endParaRPr>
          </a:p>
        </p:txBody>
      </p:sp>
      <p:sp>
        <p:nvSpPr>
          <p:cNvPr id="9" name="Espace réservé du numéro de diapositive 2">
            <a:extLst>
              <a:ext uri="{FF2B5EF4-FFF2-40B4-BE49-F238E27FC236}">
                <a16:creationId xmlns:a16="http://schemas.microsoft.com/office/drawing/2014/main" id="{A28B614A-AA06-2540-83E7-D007DDE7C306}"/>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Text</a:t>
            </a:r>
          </a:p>
        </p:txBody>
      </p:sp>
    </p:spTree>
    <p:extLst>
      <p:ext uri="{BB962C8B-B14F-4D97-AF65-F5344CB8AC3E}">
        <p14:creationId xmlns:p14="http://schemas.microsoft.com/office/powerpoint/2010/main" val="14049366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ver page - 2">
    <p:bg>
      <p:bgRef idx="1001">
        <a:schemeClr val="bg1"/>
      </p:bgRef>
    </p:bg>
    <p:spTree>
      <p:nvGrpSpPr>
        <p:cNvPr id="1" name=""/>
        <p:cNvGrpSpPr/>
        <p:nvPr/>
      </p:nvGrpSpPr>
      <p:grpSpPr>
        <a:xfrm>
          <a:off x="0" y="0"/>
          <a:ext cx="0" cy="0"/>
          <a:chOff x="0" y="0"/>
          <a:chExt cx="0" cy="0"/>
        </a:xfrm>
      </p:grpSpPr>
      <p:sp>
        <p:nvSpPr>
          <p:cNvPr id="2" name="Title 1"/>
          <p:cNvSpPr>
            <a:spLocks noGrp="1"/>
          </p:cNvSpPr>
          <p:nvPr userDrawn="1">
            <p:ph type="ctrTitle"/>
          </p:nvPr>
        </p:nvSpPr>
        <p:spPr bwMode="gray">
          <a:xfrm>
            <a:off x="7464426" y="1925468"/>
            <a:ext cx="4103688" cy="2448000"/>
          </a:xfrm>
        </p:spPr>
        <p:txBody>
          <a:bodyPr wrap="square" lIns="0" tIns="0" rIns="0" bIns="0" anchor="t" anchorCtr="0">
            <a:normAutofit/>
          </a:bodyPr>
          <a:lstStyle>
            <a:lvl1pPr algn="l">
              <a:defRPr sz="4000" b="0" baseline="0">
                <a:solidFill>
                  <a:schemeClr val="tx1"/>
                </a:solidFill>
                <a:latin typeface="+mj-lt"/>
              </a:defRPr>
            </a:lvl1pPr>
          </a:lstStyle>
          <a:p>
            <a:r>
              <a:rPr lang="en-US" noProof="0" dirty="0"/>
              <a:t>Click to edit Master title style</a:t>
            </a:r>
          </a:p>
        </p:txBody>
      </p:sp>
      <p:sp>
        <p:nvSpPr>
          <p:cNvPr id="3" name="Subtitle 2"/>
          <p:cNvSpPr>
            <a:spLocks noGrp="1"/>
          </p:cNvSpPr>
          <p:nvPr>
            <p:ph type="subTitle" idx="1"/>
          </p:nvPr>
        </p:nvSpPr>
        <p:spPr>
          <a:xfrm>
            <a:off x="7464426" y="4798800"/>
            <a:ext cx="4103688" cy="1587600"/>
          </a:xfrm>
          <a:prstGeom prst="rect">
            <a:avLst/>
          </a:prstGeom>
        </p:spPr>
        <p:txBody>
          <a:bodyPr lIns="0" tIns="0" rIns="0" bIns="0" anchor="b" anchorCtr="0">
            <a:normAutofit/>
          </a:bodyPr>
          <a:lstStyle>
            <a:lvl1pPr marL="0" indent="0" algn="l">
              <a:spcBef>
                <a:spcPts val="0"/>
              </a:spcBef>
              <a:buNone/>
              <a:defRPr lang="en-GB" sz="2000" b="1" kern="1200" noProof="0" dirty="0">
                <a:solidFill>
                  <a:schemeClr val="tx1"/>
                </a:solidFill>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4152" y="478800"/>
            <a:ext cx="1376300" cy="640800"/>
          </a:xfrm>
          <a:prstGeom prst="rect">
            <a:avLst/>
          </a:prstGeom>
        </p:spPr>
      </p:pic>
      <p:sp>
        <p:nvSpPr>
          <p:cNvPr id="24" name="Picture Placeholder 15"/>
          <p:cNvSpPr>
            <a:spLocks noGrp="1"/>
          </p:cNvSpPr>
          <p:nvPr>
            <p:ph type="pic" sz="quarter" idx="10"/>
          </p:nvPr>
        </p:nvSpPr>
        <p:spPr>
          <a:xfrm>
            <a:off x="0" y="0"/>
            <a:ext cx="6816080" cy="6858000"/>
          </a:xfrm>
          <a:prstGeom prst="rect">
            <a:avLst/>
          </a:prstGeom>
        </p:spPr>
        <p:txBody>
          <a:bodyPr anchor="ctr" anchorCtr="0"/>
          <a:lstStyle>
            <a:lvl1pPr marL="0" indent="0" algn="ctr">
              <a:buNone/>
              <a:defRPr sz="1800"/>
            </a:lvl1pPr>
          </a:lstStyle>
          <a:p>
            <a:endParaRPr lang="en-GB" dirty="0"/>
          </a:p>
        </p:txBody>
      </p:sp>
    </p:spTree>
    <p:extLst>
      <p:ext uri="{BB962C8B-B14F-4D97-AF65-F5344CB8AC3E}">
        <p14:creationId xmlns:p14="http://schemas.microsoft.com/office/powerpoint/2010/main" val="26687266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0" orient="horz" pos="232">
          <p15:clr>
            <a:srgbClr val="FBAE40"/>
          </p15:clr>
        </p15:guide>
        <p15:guide id="1" pos="3432">
          <p15:clr>
            <a:srgbClr val="FBAE40"/>
          </p15:clr>
        </p15:guide>
        <p15:guide id="2" pos="7446">
          <p15:clr>
            <a:srgbClr val="FBAE40"/>
          </p15:clr>
        </p15:guide>
        <p15:guide id="3" orient="horz" pos="4247">
          <p15:clr>
            <a:srgbClr val="FBAE40"/>
          </p15:clr>
        </p15:guide>
        <p15:guide id="4" pos="470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 page 3">
    <p:bg>
      <p:bgRef idx="1001">
        <a:schemeClr val="bg1"/>
      </p:bgRef>
    </p:bg>
    <p:spTree>
      <p:nvGrpSpPr>
        <p:cNvPr id="1" name=""/>
        <p:cNvGrpSpPr/>
        <p:nvPr/>
      </p:nvGrpSpPr>
      <p:grpSpPr>
        <a:xfrm>
          <a:off x="0" y="0"/>
          <a:ext cx="0" cy="0"/>
          <a:chOff x="0" y="0"/>
          <a:chExt cx="0" cy="0"/>
        </a:xfrm>
      </p:grpSpPr>
      <p:sp>
        <p:nvSpPr>
          <p:cNvPr id="2" name="Title 1"/>
          <p:cNvSpPr>
            <a:spLocks noGrp="1"/>
          </p:cNvSpPr>
          <p:nvPr userDrawn="1">
            <p:ph type="ctrTitle"/>
          </p:nvPr>
        </p:nvSpPr>
        <p:spPr bwMode="gray">
          <a:xfrm>
            <a:off x="7466400" y="1925468"/>
            <a:ext cx="4104000" cy="2448000"/>
          </a:xfrm>
        </p:spPr>
        <p:txBody>
          <a:bodyPr wrap="square" lIns="0" tIns="0" rIns="0" bIns="0" anchor="t" anchorCtr="0">
            <a:normAutofit/>
          </a:bodyPr>
          <a:lstStyle>
            <a:lvl1pPr algn="l">
              <a:defRPr sz="4000" b="0" baseline="0">
                <a:solidFill>
                  <a:schemeClr val="tx1"/>
                </a:solidFill>
                <a:latin typeface="+mj-lt"/>
              </a:defRPr>
            </a:lvl1pPr>
          </a:lstStyle>
          <a:p>
            <a:r>
              <a:rPr lang="en-US" noProof="0" dirty="0"/>
              <a:t>Click to edit Master title style</a:t>
            </a:r>
          </a:p>
        </p:txBody>
      </p:sp>
      <p:sp>
        <p:nvSpPr>
          <p:cNvPr id="3" name="Subtitle 2"/>
          <p:cNvSpPr>
            <a:spLocks noGrp="1"/>
          </p:cNvSpPr>
          <p:nvPr>
            <p:ph type="subTitle" idx="1"/>
          </p:nvPr>
        </p:nvSpPr>
        <p:spPr>
          <a:xfrm>
            <a:off x="7466400" y="4798800"/>
            <a:ext cx="4104000" cy="1587600"/>
          </a:xfrm>
          <a:prstGeom prst="rect">
            <a:avLst/>
          </a:prstGeom>
        </p:spPr>
        <p:txBody>
          <a:bodyPr lIns="0" tIns="0" rIns="0" bIns="0" anchor="b" anchorCtr="0">
            <a:normAutofit/>
          </a:bodyPr>
          <a:lstStyle>
            <a:lvl1pPr marL="0" indent="0" algn="l">
              <a:spcBef>
                <a:spcPts val="0"/>
              </a:spcBef>
              <a:buNone/>
              <a:defRPr lang="en-GB" sz="2000" b="1" kern="1200" noProof="0" dirty="0">
                <a:solidFill>
                  <a:schemeClr val="tx1"/>
                </a:solidFill>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4152" y="478800"/>
            <a:ext cx="1376300" cy="640800"/>
          </a:xfrm>
          <a:prstGeom prst="rect">
            <a:avLst/>
          </a:prstGeom>
        </p:spPr>
      </p:pic>
      <p:sp>
        <p:nvSpPr>
          <p:cNvPr id="22" name="Picture Placeholder 15"/>
          <p:cNvSpPr>
            <a:spLocks noGrp="1"/>
          </p:cNvSpPr>
          <p:nvPr>
            <p:ph type="pic" sz="quarter" idx="10"/>
          </p:nvPr>
        </p:nvSpPr>
        <p:spPr>
          <a:xfrm>
            <a:off x="0" y="0"/>
            <a:ext cx="6816080" cy="6858000"/>
          </a:xfrm>
          <a:prstGeom prst="rect">
            <a:avLst/>
          </a:prstGeom>
        </p:spPr>
        <p:txBody>
          <a:bodyPr anchor="ctr" anchorCtr="0"/>
          <a:lstStyle>
            <a:lvl1pPr marL="0" indent="0" algn="ctr">
              <a:buNone/>
              <a:defRPr sz="1800"/>
            </a:lvl1pPr>
          </a:lstStyle>
          <a:p>
            <a:endParaRPr lang="en-GB" dirty="0"/>
          </a:p>
        </p:txBody>
      </p:sp>
    </p:spTree>
    <p:extLst>
      <p:ext uri="{BB962C8B-B14F-4D97-AF65-F5344CB8AC3E}">
        <p14:creationId xmlns:p14="http://schemas.microsoft.com/office/powerpoint/2010/main" val="8521551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432">
          <p15:clr>
            <a:srgbClr val="FBAE40"/>
          </p15:clr>
        </p15:guide>
        <p15:guide id="2" orient="horz" pos="232">
          <p15:clr>
            <a:srgbClr val="FBAE40"/>
          </p15:clr>
        </p15:guide>
        <p15:guide id="3" pos="744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gradFill>
          <a:gsLst>
            <a:gs pos="0">
              <a:schemeClr val="accent3"/>
            </a:gs>
            <a:gs pos="55000">
              <a:schemeClr val="accent1"/>
            </a:gs>
            <a:gs pos="100000">
              <a:schemeClr val="tx2"/>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550800" y="892800"/>
            <a:ext cx="6119812" cy="2034000"/>
          </a:xfrm>
        </p:spPr>
        <p:txBody>
          <a:bodyPr wrap="square" lIns="0" tIns="0" rIns="0" bIns="0" anchor="t" anchorCtr="0">
            <a:noAutofit/>
          </a:bodyPr>
          <a:lstStyle>
            <a:lvl1pPr algn="l">
              <a:defRPr sz="6000" baseline="0">
                <a:solidFill>
                  <a:schemeClr val="bg1"/>
                </a:solidFill>
                <a:latin typeface="+mj-lt"/>
              </a:defRPr>
            </a:lvl1pPr>
          </a:lstStyle>
          <a:p>
            <a:r>
              <a:rPr lang="en-US" noProof="0" dirty="0"/>
              <a:t>Click to edit Master title style</a:t>
            </a:r>
          </a:p>
        </p:txBody>
      </p:sp>
      <p:sp>
        <p:nvSpPr>
          <p:cNvPr id="13" name="Subtitle 2"/>
          <p:cNvSpPr>
            <a:spLocks noGrp="1"/>
          </p:cNvSpPr>
          <p:nvPr>
            <p:ph type="subTitle" idx="1"/>
          </p:nvPr>
        </p:nvSpPr>
        <p:spPr bwMode="black">
          <a:xfrm>
            <a:off x="550800" y="3110400"/>
            <a:ext cx="6119811" cy="1014096"/>
          </a:xfrm>
          <a:prstGeom prst="rect">
            <a:avLst/>
          </a:prstGeom>
        </p:spPr>
        <p:txBody>
          <a:bodyPr lIns="0" tIns="0" rIns="0" bIns="0" anchor="t" anchorCtr="0">
            <a:noAutofit/>
          </a:bodyPr>
          <a:lstStyle>
            <a:lvl1pPr marL="0" indent="0" algn="l">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9"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23"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bg1"/>
                </a:solidFill>
                <a:latin typeface="Arial" panose="020B0604020202020204" pitchFamily="34" charset="0"/>
                <a:ea typeface="+mn-ea"/>
                <a:cs typeface="Arial" pitchFamily="34" charset="0"/>
              </a:defRPr>
            </a:lvl1pPr>
          </a:lstStyle>
          <a:p>
            <a:endParaRPr lang="en-US" dirty="0"/>
          </a:p>
        </p:txBody>
      </p:sp>
      <p:sp>
        <p:nvSpPr>
          <p:cNvPr id="24"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bg1"/>
                </a:solidFill>
                <a:latin typeface="Arial" panose="020B0604020202020204" pitchFamily="34" charset="0"/>
                <a:cs typeface="Arial" pitchFamily="34" charset="0"/>
              </a:defRPr>
            </a:lvl1pPr>
          </a:lstStyle>
          <a:p>
            <a:pPr algn="ctr"/>
            <a:endParaRPr lang="en-US" dirty="0"/>
          </a:p>
        </p:txBody>
      </p:sp>
      <p:sp>
        <p:nvSpPr>
          <p:cNvPr id="19" name="TextBox 18" descr="Copyright_box&#10;"/>
          <p:cNvSpPr txBox="1"/>
          <p:nvPr userDrawn="1"/>
        </p:nvSpPr>
        <p:spPr bwMode="auto">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solidFill>
                  <a:schemeClr val="bg1"/>
                </a:solidFill>
                <a:latin typeface="+mn-lt"/>
              </a:rPr>
              <a:t>© 2021 CGI Inc.</a:t>
            </a:r>
            <a:endParaRPr lang="en-US"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1053683491"/>
      </p:ext>
    </p:extLst>
  </p:cSld>
  <p:clrMapOvr>
    <a:masterClrMapping/>
  </p:clrMapOvr>
  <p:extLst>
    <p:ext uri="{DCECCB84-F9BA-43D5-87BE-67443E8EF086}">
      <p15:sldGuideLst xmlns:p15="http://schemas.microsoft.com/office/powerpoint/2012/main">
        <p15:guide id="1" pos="343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gradFill>
          <a:gsLst>
            <a:gs pos="0">
              <a:schemeClr val="accent3"/>
            </a:gs>
            <a:gs pos="55000">
              <a:schemeClr val="accent1"/>
            </a:gs>
            <a:gs pos="100000">
              <a:schemeClr val="tx2"/>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550800" y="892800"/>
            <a:ext cx="6119812" cy="2034000"/>
          </a:xfrm>
        </p:spPr>
        <p:txBody>
          <a:bodyPr wrap="square" lIns="0" tIns="0" rIns="0" bIns="0" anchor="t" anchorCtr="0">
            <a:noAutofit/>
          </a:bodyPr>
          <a:lstStyle>
            <a:lvl1pPr algn="l">
              <a:defRPr sz="6000" baseline="0">
                <a:solidFill>
                  <a:schemeClr val="bg1"/>
                </a:solidFill>
                <a:latin typeface="+mj-lt"/>
              </a:defRPr>
            </a:lvl1pPr>
          </a:lstStyle>
          <a:p>
            <a:r>
              <a:rPr lang="en-US" noProof="0" dirty="0"/>
              <a:t>Click to edit Master title style</a:t>
            </a:r>
          </a:p>
        </p:txBody>
      </p:sp>
      <p:sp>
        <p:nvSpPr>
          <p:cNvPr id="13" name="Subtitle 2"/>
          <p:cNvSpPr>
            <a:spLocks noGrp="1"/>
          </p:cNvSpPr>
          <p:nvPr>
            <p:ph type="subTitle" idx="1"/>
          </p:nvPr>
        </p:nvSpPr>
        <p:spPr bwMode="black">
          <a:xfrm>
            <a:off x="550800" y="3110400"/>
            <a:ext cx="6119811" cy="1014096"/>
          </a:xfrm>
          <a:prstGeom prst="rect">
            <a:avLst/>
          </a:prstGeom>
        </p:spPr>
        <p:txBody>
          <a:bodyPr lIns="0" tIns="0" rIns="0" bIns="0" anchor="t" anchorCtr="0">
            <a:noAutofit/>
          </a:bodyPr>
          <a:lstStyle>
            <a:lvl1pPr marL="0" indent="0" algn="l">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9"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22"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bg1"/>
                </a:solidFill>
                <a:latin typeface="Arial" panose="020B0604020202020204" pitchFamily="34" charset="0"/>
                <a:ea typeface="+mn-ea"/>
                <a:cs typeface="Arial" pitchFamily="34" charset="0"/>
              </a:defRPr>
            </a:lvl1pPr>
          </a:lstStyle>
          <a:p>
            <a:endParaRPr lang="en-US" dirty="0"/>
          </a:p>
        </p:txBody>
      </p:sp>
      <p:sp>
        <p:nvSpPr>
          <p:cNvPr id="23"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bg1"/>
                </a:solidFill>
                <a:latin typeface="Arial" panose="020B0604020202020204" pitchFamily="34" charset="0"/>
                <a:cs typeface="Arial" pitchFamily="34" charset="0"/>
              </a:defRPr>
            </a:lvl1pPr>
          </a:lstStyle>
          <a:p>
            <a:pPr algn="ctr"/>
            <a:endParaRPr lang="en-US" dirty="0"/>
          </a:p>
        </p:txBody>
      </p:sp>
      <p:sp>
        <p:nvSpPr>
          <p:cNvPr id="18" name="TextBox 17" descr="Copyright_box&#10;"/>
          <p:cNvSpPr txBox="1"/>
          <p:nvPr userDrawn="1"/>
        </p:nvSpPr>
        <p:spPr bwMode="auto">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solidFill>
                  <a:schemeClr val="bg1"/>
                </a:solidFill>
                <a:latin typeface="+mn-lt"/>
              </a:rPr>
              <a:t>© 2021 CGI Inc.</a:t>
            </a:r>
            <a:endParaRPr lang="en-US"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4293661093"/>
      </p:ext>
    </p:extLst>
  </p:cSld>
  <p:clrMapOvr>
    <a:masterClrMapping/>
  </p:clrMapOvr>
  <p:extLst>
    <p:ext uri="{DCECCB84-F9BA-43D5-87BE-67443E8EF086}">
      <p15:sldGuideLst xmlns:p15="http://schemas.microsoft.com/office/powerpoint/2012/main">
        <p15:guide id="1" pos="343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gradFill>
          <a:gsLst>
            <a:gs pos="0">
              <a:schemeClr val="accent3"/>
            </a:gs>
            <a:gs pos="55000">
              <a:schemeClr val="accent1"/>
            </a:gs>
            <a:gs pos="100000">
              <a:schemeClr val="tx2"/>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550800" y="892800"/>
            <a:ext cx="6120000" cy="2034000"/>
          </a:xfrm>
        </p:spPr>
        <p:txBody>
          <a:bodyPr wrap="square" lIns="0" tIns="0" rIns="0" bIns="0" anchor="t" anchorCtr="0">
            <a:noAutofit/>
          </a:bodyPr>
          <a:lstStyle>
            <a:lvl1pPr algn="l">
              <a:defRPr sz="6000" baseline="0">
                <a:solidFill>
                  <a:schemeClr val="bg1"/>
                </a:solidFill>
                <a:latin typeface="+mj-lt"/>
              </a:defRPr>
            </a:lvl1pPr>
          </a:lstStyle>
          <a:p>
            <a:r>
              <a:rPr lang="en-US" noProof="0" dirty="0"/>
              <a:t>Click to edit Master title style</a:t>
            </a:r>
          </a:p>
        </p:txBody>
      </p:sp>
      <p:sp>
        <p:nvSpPr>
          <p:cNvPr id="13" name="Subtitle 2"/>
          <p:cNvSpPr>
            <a:spLocks noGrp="1"/>
          </p:cNvSpPr>
          <p:nvPr>
            <p:ph type="subTitle" idx="1"/>
          </p:nvPr>
        </p:nvSpPr>
        <p:spPr bwMode="black">
          <a:xfrm>
            <a:off x="550800" y="3110400"/>
            <a:ext cx="6120000" cy="1014096"/>
          </a:xfrm>
          <a:prstGeom prst="rect">
            <a:avLst/>
          </a:prstGeom>
        </p:spPr>
        <p:txBody>
          <a:bodyPr lIns="0" tIns="0" rIns="0" bIns="0" anchor="t" anchorCtr="0">
            <a:noAutofit/>
          </a:bodyPr>
          <a:lstStyle>
            <a:lvl1pPr marL="0" indent="0" algn="l">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9"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23"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bg1"/>
                </a:solidFill>
                <a:latin typeface="Arial" panose="020B0604020202020204" pitchFamily="34" charset="0"/>
                <a:ea typeface="+mn-ea"/>
                <a:cs typeface="Arial" pitchFamily="34" charset="0"/>
              </a:defRPr>
            </a:lvl1pPr>
          </a:lstStyle>
          <a:p>
            <a:endParaRPr lang="en-US" dirty="0"/>
          </a:p>
        </p:txBody>
      </p:sp>
      <p:sp>
        <p:nvSpPr>
          <p:cNvPr id="24"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bg1"/>
                </a:solidFill>
                <a:latin typeface="Arial" panose="020B0604020202020204" pitchFamily="34" charset="0"/>
                <a:cs typeface="Arial" pitchFamily="34" charset="0"/>
              </a:defRPr>
            </a:lvl1pPr>
          </a:lstStyle>
          <a:p>
            <a:pPr algn="ctr"/>
            <a:endParaRPr lang="en-US" dirty="0"/>
          </a:p>
        </p:txBody>
      </p:sp>
      <p:sp>
        <p:nvSpPr>
          <p:cNvPr id="18" name="TextBox 17" descr="Copyright_box&#10;"/>
          <p:cNvSpPr txBox="1"/>
          <p:nvPr userDrawn="1"/>
        </p:nvSpPr>
        <p:spPr bwMode="auto">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solidFill>
                  <a:schemeClr val="bg1"/>
                </a:solidFill>
                <a:latin typeface="+mn-lt"/>
              </a:rPr>
              <a:t>© 2021 CGI Inc.</a:t>
            </a:r>
            <a:endParaRPr lang="en-US"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3446183731"/>
      </p:ext>
    </p:extLst>
  </p:cSld>
  <p:clrMapOvr>
    <a:masterClrMapping/>
  </p:clrMapOvr>
  <p:extLst>
    <p:ext uri="{DCECCB84-F9BA-43D5-87BE-67443E8EF086}">
      <p15:sldGuideLst xmlns:p15="http://schemas.microsoft.com/office/powerpoint/2012/main">
        <p15:guide id="1" pos="343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gradFill>
          <a:gsLst>
            <a:gs pos="0">
              <a:schemeClr val="accent3"/>
            </a:gs>
            <a:gs pos="55000">
              <a:schemeClr val="accent1"/>
            </a:gs>
            <a:gs pos="100000">
              <a:schemeClr val="tx2"/>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550800" y="892800"/>
            <a:ext cx="6120000" cy="2034000"/>
          </a:xfrm>
        </p:spPr>
        <p:txBody>
          <a:bodyPr wrap="square" lIns="0" tIns="0" rIns="0" bIns="0" anchor="t" anchorCtr="0">
            <a:noAutofit/>
          </a:bodyPr>
          <a:lstStyle>
            <a:lvl1pPr algn="l">
              <a:defRPr sz="6000" baseline="0">
                <a:solidFill>
                  <a:schemeClr val="bg1"/>
                </a:solidFill>
                <a:latin typeface="+mj-lt"/>
              </a:defRPr>
            </a:lvl1pPr>
          </a:lstStyle>
          <a:p>
            <a:r>
              <a:rPr lang="en-US" noProof="0" dirty="0"/>
              <a:t>Click to edit Master title style</a:t>
            </a:r>
          </a:p>
        </p:txBody>
      </p:sp>
      <p:sp>
        <p:nvSpPr>
          <p:cNvPr id="13" name="Subtitle 2"/>
          <p:cNvSpPr>
            <a:spLocks noGrp="1"/>
          </p:cNvSpPr>
          <p:nvPr>
            <p:ph type="subTitle" idx="1"/>
          </p:nvPr>
        </p:nvSpPr>
        <p:spPr bwMode="black">
          <a:xfrm>
            <a:off x="550800" y="3110400"/>
            <a:ext cx="6120000" cy="1014096"/>
          </a:xfrm>
          <a:prstGeom prst="rect">
            <a:avLst/>
          </a:prstGeom>
        </p:spPr>
        <p:txBody>
          <a:bodyPr lIns="0" tIns="0" rIns="0" bIns="0" anchor="t" anchorCtr="0">
            <a:noAutofit/>
          </a:bodyPr>
          <a:lstStyle>
            <a:lvl1pPr marL="0" indent="0" algn="l">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9"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bg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10"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bg1"/>
                </a:solidFill>
                <a:latin typeface="Arial" panose="020B0604020202020204" pitchFamily="34" charset="0"/>
                <a:ea typeface="+mn-ea"/>
                <a:cs typeface="Arial" pitchFamily="34" charset="0"/>
              </a:defRPr>
            </a:lvl1pPr>
          </a:lstStyle>
          <a:p>
            <a:endParaRPr lang="en-US" dirty="0"/>
          </a:p>
        </p:txBody>
      </p:sp>
      <p:sp>
        <p:nvSpPr>
          <p:cNvPr id="11"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solidFill>
                  <a:schemeClr val="bg1"/>
                </a:solidFill>
                <a:latin typeface="Arial" panose="020B0604020202020204" pitchFamily="34" charset="0"/>
                <a:cs typeface="Arial" pitchFamily="34" charset="0"/>
              </a:defRPr>
            </a:lvl1pPr>
          </a:lstStyle>
          <a:p>
            <a:pPr algn="ctr"/>
            <a:endParaRPr lang="en-US" dirty="0"/>
          </a:p>
        </p:txBody>
      </p:sp>
      <p:sp>
        <p:nvSpPr>
          <p:cNvPr id="12" name="TextBox 11" descr="Copyright_box&#10;"/>
          <p:cNvSpPr txBox="1"/>
          <p:nvPr userDrawn="1"/>
        </p:nvSpPr>
        <p:spPr bwMode="auto">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solidFill>
                  <a:schemeClr val="bg1"/>
                </a:solidFill>
                <a:latin typeface="+mn-lt"/>
              </a:rPr>
              <a:t>© 2021 CGI Inc.</a:t>
            </a:r>
            <a:endParaRPr lang="en-US" sz="1000" b="0" i="0" u="none" dirty="0">
              <a:solidFill>
                <a:schemeClr val="bg1"/>
              </a:solidFill>
              <a:latin typeface="+mn-lt"/>
              <a:cs typeface="Arial" pitchFamily="34" charset="0"/>
            </a:endParaRPr>
          </a:p>
        </p:txBody>
      </p:sp>
    </p:spTree>
    <p:extLst>
      <p:ext uri="{BB962C8B-B14F-4D97-AF65-F5344CB8AC3E}">
        <p14:creationId xmlns:p14="http://schemas.microsoft.com/office/powerpoint/2010/main" val="3477335540"/>
      </p:ext>
    </p:extLst>
  </p:cSld>
  <p:clrMapOvr>
    <a:masterClrMapping/>
  </p:clrMapOvr>
  <p:extLst>
    <p:ext uri="{DCECCB84-F9BA-43D5-87BE-67443E8EF086}">
      <p15:sldGuideLst xmlns:p15="http://schemas.microsoft.com/office/powerpoint/2012/main">
        <p15:guide id="1" pos="343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6" name="Rectangle 5"/>
          <p:cNvSpPr/>
          <p:nvPr userDrawn="1"/>
        </p:nvSpPr>
        <p:spPr bwMode="gray">
          <a:xfrm>
            <a:off x="0" y="1557338"/>
            <a:ext cx="12192000" cy="2317016"/>
          </a:xfrm>
          <a:prstGeom prst="rect">
            <a:avLst/>
          </a:prstGeom>
          <a:gradFill>
            <a:gsLst>
              <a:gs pos="0">
                <a:schemeClr val="accent3"/>
              </a:gs>
              <a:gs pos="55000">
                <a:schemeClr val="accent1"/>
              </a:gs>
              <a:gs pos="100000">
                <a:schemeClr val="tx2"/>
              </a:gs>
            </a:gsLst>
            <a:lin ang="0" scaled="0"/>
          </a:gradFill>
          <a:ln w="9525" algn="ctr">
            <a:noFill/>
            <a:miter lim="800000"/>
            <a:headEnd/>
            <a:tailEnd/>
          </a:ln>
          <a:effectLst/>
        </p:spPr>
        <p:txBody>
          <a:bodyPr rot="0" spcFirstLastPara="0" vertOverflow="overflow" horzOverflow="overflow" vert="horz" wrap="square" lIns="63500" tIns="0" rIns="64800" bIns="0" numCol="1" spcCol="0" rtlCol="0" fromWordArt="0" anchor="ctr" anchorCtr="0" forceAA="0" compatLnSpc="1">
            <a:prstTxWarp prst="textNoShape">
              <a:avLst/>
            </a:prstTxWarp>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7" name="Freeform 6"/>
          <p:cNvSpPr>
            <a:spLocks noEditPoints="1"/>
          </p:cNvSpPr>
          <p:nvPr userDrawn="1"/>
        </p:nvSpPr>
        <p:spPr bwMode="gray">
          <a:xfrm>
            <a:off x="491665" y="1652350"/>
            <a:ext cx="755687" cy="594844"/>
          </a:xfrm>
          <a:custGeom>
            <a:avLst/>
            <a:gdLst>
              <a:gd name="T0" fmla="*/ 488 w 1342"/>
              <a:gd name="T1" fmla="*/ 1055 h 1055"/>
              <a:gd name="T2" fmla="*/ 0 w 1342"/>
              <a:gd name="T3" fmla="*/ 1055 h 1055"/>
              <a:gd name="T4" fmla="*/ 0 w 1342"/>
              <a:gd name="T5" fmla="*/ 707 h 1055"/>
              <a:gd name="T6" fmla="*/ 37 w 1342"/>
              <a:gd name="T7" fmla="*/ 372 h 1055"/>
              <a:gd name="T8" fmla="*/ 175 w 1342"/>
              <a:gd name="T9" fmla="*/ 153 h 1055"/>
              <a:gd name="T10" fmla="*/ 432 w 1342"/>
              <a:gd name="T11" fmla="*/ 0 h 1055"/>
              <a:gd name="T12" fmla="*/ 528 w 1342"/>
              <a:gd name="T13" fmla="*/ 202 h 1055"/>
              <a:gd name="T14" fmla="*/ 318 w 1342"/>
              <a:gd name="T15" fmla="*/ 337 h 1055"/>
              <a:gd name="T16" fmla="*/ 252 w 1342"/>
              <a:gd name="T17" fmla="*/ 568 h 1055"/>
              <a:gd name="T18" fmla="*/ 488 w 1342"/>
              <a:gd name="T19" fmla="*/ 568 h 1055"/>
              <a:gd name="T20" fmla="*/ 488 w 1342"/>
              <a:gd name="T21" fmla="*/ 1055 h 1055"/>
              <a:gd name="T22" fmla="*/ 1302 w 1342"/>
              <a:gd name="T23" fmla="*/ 1055 h 1055"/>
              <a:gd name="T24" fmla="*/ 814 w 1342"/>
              <a:gd name="T25" fmla="*/ 1055 h 1055"/>
              <a:gd name="T26" fmla="*/ 814 w 1342"/>
              <a:gd name="T27" fmla="*/ 707 h 1055"/>
              <a:gd name="T28" fmla="*/ 851 w 1342"/>
              <a:gd name="T29" fmla="*/ 372 h 1055"/>
              <a:gd name="T30" fmla="*/ 990 w 1342"/>
              <a:gd name="T31" fmla="*/ 153 h 1055"/>
              <a:gd name="T32" fmla="*/ 1246 w 1342"/>
              <a:gd name="T33" fmla="*/ 0 h 1055"/>
              <a:gd name="T34" fmla="*/ 1342 w 1342"/>
              <a:gd name="T35" fmla="*/ 202 h 1055"/>
              <a:gd name="T36" fmla="*/ 1132 w 1342"/>
              <a:gd name="T37" fmla="*/ 337 h 1055"/>
              <a:gd name="T38" fmla="*/ 1066 w 1342"/>
              <a:gd name="T39" fmla="*/ 568 h 1055"/>
              <a:gd name="T40" fmla="*/ 1302 w 1342"/>
              <a:gd name="T41" fmla="*/ 568 h 1055"/>
              <a:gd name="T42" fmla="*/ 1302 w 1342"/>
              <a:gd name="T43" fmla="*/ 1055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2" h="1055">
                <a:moveTo>
                  <a:pt x="488" y="1055"/>
                </a:moveTo>
                <a:cubicBezTo>
                  <a:pt x="0" y="1055"/>
                  <a:pt x="0" y="1055"/>
                  <a:pt x="0" y="1055"/>
                </a:cubicBezTo>
                <a:cubicBezTo>
                  <a:pt x="0" y="707"/>
                  <a:pt x="0" y="707"/>
                  <a:pt x="0" y="707"/>
                </a:cubicBezTo>
                <a:cubicBezTo>
                  <a:pt x="0" y="565"/>
                  <a:pt x="12" y="454"/>
                  <a:pt x="37" y="372"/>
                </a:cubicBezTo>
                <a:cubicBezTo>
                  <a:pt x="62" y="291"/>
                  <a:pt x="108" y="218"/>
                  <a:pt x="175" y="153"/>
                </a:cubicBezTo>
                <a:cubicBezTo>
                  <a:pt x="242" y="88"/>
                  <a:pt x="328" y="37"/>
                  <a:pt x="432" y="0"/>
                </a:cubicBezTo>
                <a:cubicBezTo>
                  <a:pt x="528" y="202"/>
                  <a:pt x="528" y="202"/>
                  <a:pt x="528" y="202"/>
                </a:cubicBezTo>
                <a:cubicBezTo>
                  <a:pt x="430" y="234"/>
                  <a:pt x="361" y="279"/>
                  <a:pt x="318" y="337"/>
                </a:cubicBezTo>
                <a:cubicBezTo>
                  <a:pt x="276" y="395"/>
                  <a:pt x="254" y="472"/>
                  <a:pt x="252" y="568"/>
                </a:cubicBezTo>
                <a:cubicBezTo>
                  <a:pt x="488" y="568"/>
                  <a:pt x="488" y="568"/>
                  <a:pt x="488" y="568"/>
                </a:cubicBezTo>
                <a:lnTo>
                  <a:pt x="488" y="1055"/>
                </a:lnTo>
                <a:close/>
                <a:moveTo>
                  <a:pt x="1302" y="1055"/>
                </a:moveTo>
                <a:cubicBezTo>
                  <a:pt x="814" y="1055"/>
                  <a:pt x="814" y="1055"/>
                  <a:pt x="814" y="1055"/>
                </a:cubicBezTo>
                <a:cubicBezTo>
                  <a:pt x="814" y="707"/>
                  <a:pt x="814" y="707"/>
                  <a:pt x="814" y="707"/>
                </a:cubicBezTo>
                <a:cubicBezTo>
                  <a:pt x="814" y="564"/>
                  <a:pt x="826" y="453"/>
                  <a:pt x="851" y="372"/>
                </a:cubicBezTo>
                <a:cubicBezTo>
                  <a:pt x="876" y="291"/>
                  <a:pt x="922" y="218"/>
                  <a:pt x="990" y="153"/>
                </a:cubicBezTo>
                <a:cubicBezTo>
                  <a:pt x="1058" y="88"/>
                  <a:pt x="1143" y="37"/>
                  <a:pt x="1246" y="0"/>
                </a:cubicBezTo>
                <a:cubicBezTo>
                  <a:pt x="1342" y="202"/>
                  <a:pt x="1342" y="202"/>
                  <a:pt x="1342" y="202"/>
                </a:cubicBezTo>
                <a:cubicBezTo>
                  <a:pt x="1244" y="234"/>
                  <a:pt x="1175" y="279"/>
                  <a:pt x="1132" y="337"/>
                </a:cubicBezTo>
                <a:cubicBezTo>
                  <a:pt x="1090" y="395"/>
                  <a:pt x="1068" y="472"/>
                  <a:pt x="1066" y="568"/>
                </a:cubicBezTo>
                <a:cubicBezTo>
                  <a:pt x="1302" y="568"/>
                  <a:pt x="1302" y="568"/>
                  <a:pt x="1302" y="568"/>
                </a:cubicBezTo>
                <a:lnTo>
                  <a:pt x="1302" y="1055"/>
                </a:lnTo>
                <a:close/>
              </a:path>
            </a:pathLst>
          </a:custGeom>
          <a:solidFill>
            <a:srgbClr val="FFFFCC">
              <a:alpha val="20000"/>
            </a:srgbClr>
          </a:solidFill>
          <a:ln>
            <a:noFill/>
          </a:ln>
        </p:spPr>
        <p:txBody>
          <a:bodyPr vert="horz" wrap="square" lIns="121899" tIns="60949" rIns="121899" bIns="60949" numCol="1" anchor="t" anchorCtr="0" compatLnSpc="1">
            <a:prstTxWarp prst="textNoShape">
              <a:avLst/>
            </a:prstTxWarp>
          </a:bodyPr>
          <a:lstStyle/>
          <a:p>
            <a:endParaRPr lang="en-US" noProof="0" dirty="0"/>
          </a:p>
        </p:txBody>
      </p:sp>
      <p:sp>
        <p:nvSpPr>
          <p:cNvPr id="23" name="Title Placeholder 1"/>
          <p:cNvSpPr>
            <a:spLocks noGrp="1"/>
          </p:cNvSpPr>
          <p:nvPr>
            <p:ph type="title"/>
          </p:nvPr>
        </p:nvSpPr>
        <p:spPr>
          <a:xfrm>
            <a:off x="596901" y="404813"/>
            <a:ext cx="10971707" cy="936624"/>
          </a:xfrm>
          <a:prstGeom prst="rect">
            <a:avLst/>
          </a:prstGeom>
        </p:spPr>
        <p:txBody>
          <a:bodyPr vert="horz" lIns="0" tIns="0" rIns="0" bIns="0" rtlCol="0" anchor="t" anchorCtr="0">
            <a:normAutofit/>
          </a:bodyPr>
          <a:lstStyle/>
          <a:p>
            <a:r>
              <a:rPr lang="en-US" noProof="0" dirty="0"/>
              <a:t>Click to edit Master title style</a:t>
            </a:r>
          </a:p>
        </p:txBody>
      </p:sp>
      <p:sp>
        <p:nvSpPr>
          <p:cNvPr id="21" name="Content Placeholder 20"/>
          <p:cNvSpPr>
            <a:spLocks noGrp="1"/>
          </p:cNvSpPr>
          <p:nvPr>
            <p:ph sz="quarter" idx="17"/>
          </p:nvPr>
        </p:nvSpPr>
        <p:spPr bwMode="white">
          <a:xfrm>
            <a:off x="599018" y="1924565"/>
            <a:ext cx="10969095" cy="1800000"/>
          </a:xfrm>
          <a:prstGeom prst="rect">
            <a:avLst/>
          </a:prstGeom>
        </p:spPr>
        <p:txBody>
          <a:bodyPr lIns="0" tIns="0" rIns="0" bIns="0">
            <a:normAutofit/>
          </a:bodyPr>
          <a:lstStyle>
            <a:lvl1pPr marL="0" indent="0">
              <a:spcBef>
                <a:spcPts val="500"/>
              </a:spcBef>
              <a:buClr>
                <a:schemeClr val="accent1"/>
              </a:buClr>
              <a:buSzPct val="110000"/>
              <a:buFont typeface="Arial" pitchFamily="34" charset="0"/>
              <a:buNone/>
              <a:defRPr sz="24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8" name="Content Placeholder 20"/>
          <p:cNvSpPr>
            <a:spLocks noGrp="1"/>
          </p:cNvSpPr>
          <p:nvPr>
            <p:ph sz="quarter" idx="18"/>
          </p:nvPr>
        </p:nvSpPr>
        <p:spPr>
          <a:xfrm>
            <a:off x="599018" y="4156564"/>
            <a:ext cx="10969095" cy="2225186"/>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400" b="0" i="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1800" b="0" i="0" baseline="0">
                <a:solidFill>
                  <a:schemeClr val="tx1"/>
                </a:solidFill>
                <a:latin typeface="Arial" pitchFamily="34" charset="0"/>
              </a:defRPr>
            </a:lvl2pPr>
            <a:lvl3pPr marL="536575" indent="-273050">
              <a:spcBef>
                <a:spcPts val="500"/>
              </a:spcBef>
              <a:buClr>
                <a:schemeClr val="accent2"/>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sp>
        <p:nvSpPr>
          <p:cNvPr id="9"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2"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2445441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6" name="Rectangle 5"/>
          <p:cNvSpPr/>
          <p:nvPr userDrawn="1"/>
        </p:nvSpPr>
        <p:spPr bwMode="gray">
          <a:xfrm>
            <a:off x="0" y="4064734"/>
            <a:ext cx="12192000" cy="2317016"/>
          </a:xfrm>
          <a:prstGeom prst="rect">
            <a:avLst/>
          </a:prstGeom>
          <a:gradFill>
            <a:gsLst>
              <a:gs pos="0">
                <a:schemeClr val="accent3"/>
              </a:gs>
              <a:gs pos="55000">
                <a:schemeClr val="accent1"/>
              </a:gs>
              <a:gs pos="100000">
                <a:schemeClr val="tx2"/>
              </a:gs>
            </a:gsLst>
            <a:lin ang="0" scaled="0"/>
          </a:gradFill>
          <a:ln w="9525" algn="ctr">
            <a:noFill/>
            <a:miter lim="800000"/>
            <a:headEnd/>
            <a:tailEnd/>
          </a:ln>
          <a:effectLst/>
        </p:spPr>
        <p:txBody>
          <a:bodyPr rot="0" spcFirstLastPara="0" vertOverflow="overflow" horzOverflow="overflow" vert="horz" wrap="square" lIns="63500" tIns="0" rIns="64800" bIns="0" numCol="1" spcCol="0" rtlCol="0" fromWordArt="0" anchor="ctr" anchorCtr="0" forceAA="0" compatLnSpc="1">
            <a:prstTxWarp prst="textNoShape">
              <a:avLst/>
            </a:prstTxWarp>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7" name="Freeform 6"/>
          <p:cNvSpPr>
            <a:spLocks noEditPoints="1"/>
          </p:cNvSpPr>
          <p:nvPr userDrawn="1"/>
        </p:nvSpPr>
        <p:spPr bwMode="ltGray">
          <a:xfrm>
            <a:off x="7968000" y="4159746"/>
            <a:ext cx="755687" cy="594844"/>
          </a:xfrm>
          <a:custGeom>
            <a:avLst/>
            <a:gdLst>
              <a:gd name="T0" fmla="*/ 488 w 1342"/>
              <a:gd name="T1" fmla="*/ 1055 h 1055"/>
              <a:gd name="T2" fmla="*/ 0 w 1342"/>
              <a:gd name="T3" fmla="*/ 1055 h 1055"/>
              <a:gd name="T4" fmla="*/ 0 w 1342"/>
              <a:gd name="T5" fmla="*/ 707 h 1055"/>
              <a:gd name="T6" fmla="*/ 37 w 1342"/>
              <a:gd name="T7" fmla="*/ 372 h 1055"/>
              <a:gd name="T8" fmla="*/ 175 w 1342"/>
              <a:gd name="T9" fmla="*/ 153 h 1055"/>
              <a:gd name="T10" fmla="*/ 432 w 1342"/>
              <a:gd name="T11" fmla="*/ 0 h 1055"/>
              <a:gd name="T12" fmla="*/ 528 w 1342"/>
              <a:gd name="T13" fmla="*/ 202 h 1055"/>
              <a:gd name="T14" fmla="*/ 318 w 1342"/>
              <a:gd name="T15" fmla="*/ 337 h 1055"/>
              <a:gd name="T16" fmla="*/ 252 w 1342"/>
              <a:gd name="T17" fmla="*/ 568 h 1055"/>
              <a:gd name="T18" fmla="*/ 488 w 1342"/>
              <a:gd name="T19" fmla="*/ 568 h 1055"/>
              <a:gd name="T20" fmla="*/ 488 w 1342"/>
              <a:gd name="T21" fmla="*/ 1055 h 1055"/>
              <a:gd name="T22" fmla="*/ 1302 w 1342"/>
              <a:gd name="T23" fmla="*/ 1055 h 1055"/>
              <a:gd name="T24" fmla="*/ 814 w 1342"/>
              <a:gd name="T25" fmla="*/ 1055 h 1055"/>
              <a:gd name="T26" fmla="*/ 814 w 1342"/>
              <a:gd name="T27" fmla="*/ 707 h 1055"/>
              <a:gd name="T28" fmla="*/ 851 w 1342"/>
              <a:gd name="T29" fmla="*/ 372 h 1055"/>
              <a:gd name="T30" fmla="*/ 990 w 1342"/>
              <a:gd name="T31" fmla="*/ 153 h 1055"/>
              <a:gd name="T32" fmla="*/ 1246 w 1342"/>
              <a:gd name="T33" fmla="*/ 0 h 1055"/>
              <a:gd name="T34" fmla="*/ 1342 w 1342"/>
              <a:gd name="T35" fmla="*/ 202 h 1055"/>
              <a:gd name="T36" fmla="*/ 1132 w 1342"/>
              <a:gd name="T37" fmla="*/ 337 h 1055"/>
              <a:gd name="T38" fmla="*/ 1066 w 1342"/>
              <a:gd name="T39" fmla="*/ 568 h 1055"/>
              <a:gd name="T40" fmla="*/ 1302 w 1342"/>
              <a:gd name="T41" fmla="*/ 568 h 1055"/>
              <a:gd name="T42" fmla="*/ 1302 w 1342"/>
              <a:gd name="T43" fmla="*/ 1055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2" h="1055">
                <a:moveTo>
                  <a:pt x="488" y="1055"/>
                </a:moveTo>
                <a:cubicBezTo>
                  <a:pt x="0" y="1055"/>
                  <a:pt x="0" y="1055"/>
                  <a:pt x="0" y="1055"/>
                </a:cubicBezTo>
                <a:cubicBezTo>
                  <a:pt x="0" y="707"/>
                  <a:pt x="0" y="707"/>
                  <a:pt x="0" y="707"/>
                </a:cubicBezTo>
                <a:cubicBezTo>
                  <a:pt x="0" y="565"/>
                  <a:pt x="12" y="454"/>
                  <a:pt x="37" y="372"/>
                </a:cubicBezTo>
                <a:cubicBezTo>
                  <a:pt x="62" y="291"/>
                  <a:pt x="108" y="218"/>
                  <a:pt x="175" y="153"/>
                </a:cubicBezTo>
                <a:cubicBezTo>
                  <a:pt x="242" y="88"/>
                  <a:pt x="328" y="37"/>
                  <a:pt x="432" y="0"/>
                </a:cubicBezTo>
                <a:cubicBezTo>
                  <a:pt x="528" y="202"/>
                  <a:pt x="528" y="202"/>
                  <a:pt x="528" y="202"/>
                </a:cubicBezTo>
                <a:cubicBezTo>
                  <a:pt x="430" y="234"/>
                  <a:pt x="361" y="279"/>
                  <a:pt x="318" y="337"/>
                </a:cubicBezTo>
                <a:cubicBezTo>
                  <a:pt x="276" y="395"/>
                  <a:pt x="254" y="472"/>
                  <a:pt x="252" y="568"/>
                </a:cubicBezTo>
                <a:cubicBezTo>
                  <a:pt x="488" y="568"/>
                  <a:pt x="488" y="568"/>
                  <a:pt x="488" y="568"/>
                </a:cubicBezTo>
                <a:lnTo>
                  <a:pt x="488" y="1055"/>
                </a:lnTo>
                <a:close/>
                <a:moveTo>
                  <a:pt x="1302" y="1055"/>
                </a:moveTo>
                <a:cubicBezTo>
                  <a:pt x="814" y="1055"/>
                  <a:pt x="814" y="1055"/>
                  <a:pt x="814" y="1055"/>
                </a:cubicBezTo>
                <a:cubicBezTo>
                  <a:pt x="814" y="707"/>
                  <a:pt x="814" y="707"/>
                  <a:pt x="814" y="707"/>
                </a:cubicBezTo>
                <a:cubicBezTo>
                  <a:pt x="814" y="564"/>
                  <a:pt x="826" y="453"/>
                  <a:pt x="851" y="372"/>
                </a:cubicBezTo>
                <a:cubicBezTo>
                  <a:pt x="876" y="291"/>
                  <a:pt x="922" y="218"/>
                  <a:pt x="990" y="153"/>
                </a:cubicBezTo>
                <a:cubicBezTo>
                  <a:pt x="1058" y="88"/>
                  <a:pt x="1143" y="37"/>
                  <a:pt x="1246" y="0"/>
                </a:cubicBezTo>
                <a:cubicBezTo>
                  <a:pt x="1342" y="202"/>
                  <a:pt x="1342" y="202"/>
                  <a:pt x="1342" y="202"/>
                </a:cubicBezTo>
                <a:cubicBezTo>
                  <a:pt x="1244" y="234"/>
                  <a:pt x="1175" y="279"/>
                  <a:pt x="1132" y="337"/>
                </a:cubicBezTo>
                <a:cubicBezTo>
                  <a:pt x="1090" y="395"/>
                  <a:pt x="1068" y="472"/>
                  <a:pt x="1066" y="568"/>
                </a:cubicBezTo>
                <a:cubicBezTo>
                  <a:pt x="1302" y="568"/>
                  <a:pt x="1302" y="568"/>
                  <a:pt x="1302" y="568"/>
                </a:cubicBezTo>
                <a:lnTo>
                  <a:pt x="1302" y="1055"/>
                </a:lnTo>
                <a:close/>
              </a:path>
            </a:pathLst>
          </a:custGeom>
          <a:solidFill>
            <a:srgbClr val="FFFFCC">
              <a:alpha val="20000"/>
            </a:srgbClr>
          </a:solidFill>
          <a:ln>
            <a:noFill/>
          </a:ln>
        </p:spPr>
        <p:txBody>
          <a:bodyPr vert="horz" wrap="square" lIns="121899" tIns="60949" rIns="121899" bIns="60949" numCol="1" anchor="t" anchorCtr="0" compatLnSpc="1">
            <a:prstTxWarp prst="textNoShape">
              <a:avLst/>
            </a:prstTxWarp>
          </a:bodyPr>
          <a:lstStyle/>
          <a:p>
            <a:endParaRPr lang="en-US" noProof="0" dirty="0"/>
          </a:p>
        </p:txBody>
      </p:sp>
      <p:sp>
        <p:nvSpPr>
          <p:cNvPr id="23" name="Title Placeholder 1"/>
          <p:cNvSpPr>
            <a:spLocks noGrp="1"/>
          </p:cNvSpPr>
          <p:nvPr>
            <p:ph type="title"/>
          </p:nvPr>
        </p:nvSpPr>
        <p:spPr>
          <a:xfrm>
            <a:off x="596901" y="404813"/>
            <a:ext cx="10971707" cy="936624"/>
          </a:xfrm>
          <a:prstGeom prst="rect">
            <a:avLst/>
          </a:prstGeom>
        </p:spPr>
        <p:txBody>
          <a:bodyPr vert="horz" lIns="0" tIns="0" rIns="0" bIns="0" rtlCol="0" anchor="t" anchorCtr="0">
            <a:normAutofit/>
          </a:bodyPr>
          <a:lstStyle/>
          <a:p>
            <a:r>
              <a:rPr lang="en-US" noProof="0" dirty="0"/>
              <a:t>Click to edit Master title style</a:t>
            </a:r>
          </a:p>
        </p:txBody>
      </p:sp>
      <p:sp>
        <p:nvSpPr>
          <p:cNvPr id="21" name="Content Placeholder 20"/>
          <p:cNvSpPr>
            <a:spLocks noGrp="1"/>
          </p:cNvSpPr>
          <p:nvPr>
            <p:ph sz="quarter" idx="17"/>
          </p:nvPr>
        </p:nvSpPr>
        <p:spPr bwMode="white">
          <a:xfrm>
            <a:off x="8112000" y="4431961"/>
            <a:ext cx="3456113" cy="1800000"/>
          </a:xfrm>
          <a:prstGeom prst="rect">
            <a:avLst/>
          </a:prstGeom>
        </p:spPr>
        <p:txBody>
          <a:bodyPr lIns="0" tIns="0" rIns="0" bIns="0">
            <a:norm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8" name="Content Placeholder 20"/>
          <p:cNvSpPr>
            <a:spLocks noGrp="1"/>
          </p:cNvSpPr>
          <p:nvPr>
            <p:ph sz="quarter" idx="18"/>
          </p:nvPr>
        </p:nvSpPr>
        <p:spPr>
          <a:xfrm>
            <a:off x="599018" y="1557338"/>
            <a:ext cx="3456000" cy="2447662"/>
          </a:xfrm>
          <a:prstGeom prst="rect">
            <a:avLst/>
          </a:prstGeom>
        </p:spPr>
        <p:txBody>
          <a:bodyPr lIns="0" tIns="0" rIns="0" bIns="0">
            <a:normAutofit/>
          </a:bodyPr>
          <a:lstStyle>
            <a:lvl1pPr marL="0" indent="0">
              <a:spcBef>
                <a:spcPts val="500"/>
              </a:spcBef>
              <a:buClr>
                <a:schemeClr val="accent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accent2"/>
              </a:buClr>
              <a:buSzPct val="110000"/>
              <a:buFont typeface="Arial" pitchFamily="34" charset="0"/>
              <a:buChar char="•"/>
              <a:defRPr sz="1400" b="0" i="0" baseline="0">
                <a:solidFill>
                  <a:schemeClr val="tx1"/>
                </a:solidFill>
                <a:latin typeface="Arial" pitchFamily="34" charset="0"/>
              </a:defRPr>
            </a:lvl2pPr>
            <a:lvl3pPr marL="361950" indent="-180975">
              <a:spcBef>
                <a:spcPts val="500"/>
              </a:spcBef>
              <a:buClr>
                <a:schemeClr val="accent2"/>
              </a:buClr>
              <a:buSzPct val="110000"/>
              <a:buFont typeface="Arial" pitchFamily="34" charset="0"/>
              <a:buChar char="•"/>
              <a:defRPr sz="1400" b="0" i="0">
                <a:solidFill>
                  <a:schemeClr val="tx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sp>
        <p:nvSpPr>
          <p:cNvPr id="12" name="Content Placeholder 20"/>
          <p:cNvSpPr>
            <a:spLocks noGrp="1"/>
          </p:cNvSpPr>
          <p:nvPr>
            <p:ph sz="quarter" idx="19"/>
          </p:nvPr>
        </p:nvSpPr>
        <p:spPr bwMode="white">
          <a:xfrm>
            <a:off x="602963" y="4431961"/>
            <a:ext cx="7149037" cy="1800000"/>
          </a:xfrm>
          <a:prstGeom prst="rect">
            <a:avLst/>
          </a:prstGeom>
        </p:spPr>
        <p:txBody>
          <a:bodyPr lIns="0" tIns="0" rIns="0" bIns="0">
            <a:norm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cxnSp>
        <p:nvCxnSpPr>
          <p:cNvPr id="4" name="Straight Connector 3"/>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5" name="Straight Connector 14"/>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6" name="Content Placeholder 20"/>
          <p:cNvSpPr>
            <a:spLocks noGrp="1"/>
          </p:cNvSpPr>
          <p:nvPr>
            <p:ph sz="quarter" idx="20"/>
          </p:nvPr>
        </p:nvSpPr>
        <p:spPr>
          <a:xfrm>
            <a:off x="4368000" y="1557338"/>
            <a:ext cx="3456000" cy="2447662"/>
          </a:xfrm>
          <a:prstGeom prst="rect">
            <a:avLst/>
          </a:prstGeom>
        </p:spPr>
        <p:txBody>
          <a:bodyPr lIns="0" tIns="0" rIns="0" bIns="0">
            <a:normAutofit/>
          </a:bodyPr>
          <a:lstStyle>
            <a:lvl1pPr marL="0" indent="0">
              <a:spcBef>
                <a:spcPts val="500"/>
              </a:spcBef>
              <a:buClr>
                <a:schemeClr val="accent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accent2"/>
              </a:buClr>
              <a:buSzPct val="110000"/>
              <a:buFont typeface="Arial" pitchFamily="34" charset="0"/>
              <a:buChar char="•"/>
              <a:defRPr sz="1400" b="0" i="0" baseline="0">
                <a:solidFill>
                  <a:schemeClr val="tx1"/>
                </a:solidFill>
                <a:latin typeface="Arial" pitchFamily="34" charset="0"/>
              </a:defRPr>
            </a:lvl2pPr>
            <a:lvl3pPr marL="361950" indent="-180975">
              <a:spcBef>
                <a:spcPts val="500"/>
              </a:spcBef>
              <a:buClr>
                <a:schemeClr val="accent2"/>
              </a:buClr>
              <a:buSzPct val="110000"/>
              <a:buFont typeface="Arial" pitchFamily="34" charset="0"/>
              <a:buChar char="•"/>
              <a:defRPr sz="1400" b="0" i="0">
                <a:solidFill>
                  <a:schemeClr val="tx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sp>
        <p:nvSpPr>
          <p:cNvPr id="17" name="Content Placeholder 20"/>
          <p:cNvSpPr>
            <a:spLocks noGrp="1"/>
          </p:cNvSpPr>
          <p:nvPr>
            <p:ph sz="quarter" idx="21"/>
          </p:nvPr>
        </p:nvSpPr>
        <p:spPr>
          <a:xfrm>
            <a:off x="8112113" y="1557338"/>
            <a:ext cx="3456000" cy="2447662"/>
          </a:xfrm>
          <a:prstGeom prst="rect">
            <a:avLst/>
          </a:prstGeom>
        </p:spPr>
        <p:txBody>
          <a:bodyPr lIns="0" tIns="0" rIns="0" bIns="0">
            <a:normAutofit/>
          </a:bodyPr>
          <a:lstStyle>
            <a:lvl1pPr marL="0" indent="0">
              <a:spcBef>
                <a:spcPts val="500"/>
              </a:spcBef>
              <a:buClr>
                <a:schemeClr val="accent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accent2"/>
              </a:buClr>
              <a:buSzPct val="110000"/>
              <a:buFont typeface="Arial" pitchFamily="34" charset="0"/>
              <a:buChar char="•"/>
              <a:defRPr sz="1400" b="0" i="0" baseline="0">
                <a:solidFill>
                  <a:schemeClr val="tx1"/>
                </a:solidFill>
                <a:latin typeface="Arial" pitchFamily="34" charset="0"/>
              </a:defRPr>
            </a:lvl2pPr>
            <a:lvl3pPr marL="361950" indent="-180975">
              <a:spcBef>
                <a:spcPts val="500"/>
              </a:spcBef>
              <a:buClr>
                <a:schemeClr val="accent2"/>
              </a:buClr>
              <a:buSzPct val="110000"/>
              <a:buFont typeface="Arial" pitchFamily="34" charset="0"/>
              <a:buChar char="•"/>
              <a:defRPr sz="1400" b="0" i="0">
                <a:solidFill>
                  <a:schemeClr val="tx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sp>
        <p:nvSpPr>
          <p:cNvPr id="14"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8"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1241511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596901" y="185739"/>
            <a:ext cx="10971707" cy="920750"/>
          </a:xfrm>
          <a:prstGeom prst="rect">
            <a:avLst/>
          </a:prstGeom>
        </p:spPr>
        <p:txBody>
          <a:bodyPr vert="horz" lIns="0" tIns="0" rIns="0" bIns="0" rtlCol="0" anchor="t" anchorCtr="0">
            <a:normAutofit/>
          </a:bodyPr>
          <a:lstStyle/>
          <a:p>
            <a:r>
              <a:rPr lang="en-US" noProof="0" dirty="0"/>
              <a:t>Click to edit Master title style</a:t>
            </a:r>
          </a:p>
        </p:txBody>
      </p:sp>
      <p:sp>
        <p:nvSpPr>
          <p:cNvPr id="1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8" name="Content Placeholder 20"/>
          <p:cNvSpPr>
            <a:spLocks noGrp="1"/>
          </p:cNvSpPr>
          <p:nvPr>
            <p:ph sz="quarter" idx="18"/>
          </p:nvPr>
        </p:nvSpPr>
        <p:spPr>
          <a:xfrm>
            <a:off x="599018" y="1956913"/>
            <a:ext cx="3456000" cy="4424837"/>
          </a:xfrm>
          <a:prstGeom prst="rect">
            <a:avLst/>
          </a:prstGeom>
        </p:spPr>
        <p:txBody>
          <a:bodyPr lIns="122400" tIns="61200" rIns="122400" bIns="61200">
            <a:normAutofit/>
          </a:bodyPr>
          <a:lstStyle>
            <a:lvl1pPr marL="0" indent="0">
              <a:spcBef>
                <a:spcPts val="500"/>
              </a:spcBef>
              <a:buClr>
                <a:schemeClr val="accent2"/>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accent2"/>
              </a:buClr>
              <a:buSzPct val="110000"/>
              <a:buFont typeface="Arial" pitchFamily="34" charset="0"/>
              <a:buChar char="•"/>
              <a:defRPr sz="1400" b="0" i="0" baseline="0">
                <a:solidFill>
                  <a:schemeClr val="tx1"/>
                </a:solidFill>
                <a:latin typeface="Arial" pitchFamily="34" charset="0"/>
              </a:defRPr>
            </a:lvl2pPr>
            <a:lvl3pPr marL="361950" indent="-180975">
              <a:spcBef>
                <a:spcPts val="500"/>
              </a:spcBef>
              <a:buClr>
                <a:schemeClr val="accent2"/>
              </a:buClr>
              <a:buSzPct val="100000"/>
              <a:buFont typeface="Calibri" panose="020F0502020204030204" pitchFamily="34" charset="0"/>
              <a:buChar char="–"/>
              <a:defRPr sz="1400" b="0" i="0">
                <a:solidFill>
                  <a:schemeClr val="tx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cxnSp>
        <p:nvCxnSpPr>
          <p:cNvPr id="4" name="Straight Connector 3"/>
          <p:cNvCxnSpPr/>
          <p:nvPr userDrawn="1"/>
        </p:nvCxnSpPr>
        <p:spPr bwMode="gray">
          <a:xfrm>
            <a:off x="4368000" y="1524326"/>
            <a:ext cx="0" cy="4857424"/>
          </a:xfrm>
          <a:prstGeom prst="line">
            <a:avLst/>
          </a:prstGeom>
          <a:noFill/>
          <a:ln w="19050">
            <a:solidFill>
              <a:schemeClr val="accent3"/>
            </a:solidFill>
            <a:round/>
            <a:headEnd/>
            <a:tailEnd/>
          </a:ln>
          <a:effectLst/>
        </p:spPr>
      </p:cxnSp>
      <p:cxnSp>
        <p:nvCxnSpPr>
          <p:cNvPr id="15" name="Straight Connector 14"/>
          <p:cNvCxnSpPr/>
          <p:nvPr userDrawn="1"/>
        </p:nvCxnSpPr>
        <p:spPr bwMode="gray">
          <a:xfrm>
            <a:off x="8112000" y="1524326"/>
            <a:ext cx="0" cy="4857424"/>
          </a:xfrm>
          <a:prstGeom prst="line">
            <a:avLst/>
          </a:prstGeom>
          <a:noFill/>
          <a:ln w="19050">
            <a:solidFill>
              <a:schemeClr val="accent3"/>
            </a:solidFill>
            <a:round/>
            <a:headEnd/>
            <a:tailEnd/>
          </a:ln>
          <a:effectLst/>
        </p:spPr>
      </p:cxnSp>
      <p:sp>
        <p:nvSpPr>
          <p:cNvPr id="16" name="Content Placeholder 20"/>
          <p:cNvSpPr>
            <a:spLocks noGrp="1"/>
          </p:cNvSpPr>
          <p:nvPr>
            <p:ph sz="quarter" idx="20"/>
          </p:nvPr>
        </p:nvSpPr>
        <p:spPr>
          <a:xfrm>
            <a:off x="4368000" y="1956913"/>
            <a:ext cx="3456000" cy="4424837"/>
          </a:xfrm>
          <a:prstGeom prst="rect">
            <a:avLst/>
          </a:prstGeom>
        </p:spPr>
        <p:txBody>
          <a:bodyPr lIns="122400" tIns="61200" rIns="122400" bIns="61200">
            <a:normAutofit/>
          </a:bodyPr>
          <a:lstStyle>
            <a:lvl1pPr marL="0" indent="0">
              <a:spcBef>
                <a:spcPts val="500"/>
              </a:spcBef>
              <a:buClr>
                <a:schemeClr val="accent2"/>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accent2"/>
              </a:buClr>
              <a:buSzPct val="110000"/>
              <a:buFont typeface="Arial" pitchFamily="34" charset="0"/>
              <a:buChar char="•"/>
              <a:defRPr sz="1400" b="0" i="0" baseline="0">
                <a:solidFill>
                  <a:schemeClr val="tx1"/>
                </a:solidFill>
                <a:latin typeface="Arial" pitchFamily="34" charset="0"/>
              </a:defRPr>
            </a:lvl2pPr>
            <a:lvl3pPr marL="361950" indent="-180975">
              <a:spcBef>
                <a:spcPts val="500"/>
              </a:spcBef>
              <a:buClr>
                <a:schemeClr val="accent2"/>
              </a:buClr>
              <a:buSzPct val="100000"/>
              <a:buFont typeface="Calibri" panose="020F0502020204030204" pitchFamily="34" charset="0"/>
              <a:buChar char="–"/>
              <a:defRPr sz="1400" b="0" i="0">
                <a:solidFill>
                  <a:schemeClr val="tx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sp>
        <p:nvSpPr>
          <p:cNvPr id="17" name="Content Placeholder 20"/>
          <p:cNvSpPr>
            <a:spLocks noGrp="1"/>
          </p:cNvSpPr>
          <p:nvPr>
            <p:ph sz="quarter" idx="21"/>
          </p:nvPr>
        </p:nvSpPr>
        <p:spPr>
          <a:xfrm>
            <a:off x="8112113" y="1956913"/>
            <a:ext cx="3456000" cy="4424837"/>
          </a:xfrm>
          <a:prstGeom prst="rect">
            <a:avLst/>
          </a:prstGeom>
        </p:spPr>
        <p:txBody>
          <a:bodyPr lIns="122400" tIns="61200" rIns="122400" bIns="61200">
            <a:normAutofit/>
          </a:bodyPr>
          <a:lstStyle>
            <a:lvl1pPr marL="0" indent="0">
              <a:spcBef>
                <a:spcPts val="500"/>
              </a:spcBef>
              <a:buClr>
                <a:schemeClr val="accent2"/>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accent2"/>
              </a:buClr>
              <a:buSzPct val="110000"/>
              <a:buFont typeface="Arial" pitchFamily="34" charset="0"/>
              <a:buChar char="•"/>
              <a:defRPr sz="1400" b="0" i="0" baseline="0">
                <a:solidFill>
                  <a:schemeClr val="tx1"/>
                </a:solidFill>
                <a:latin typeface="Arial" pitchFamily="34" charset="0"/>
              </a:defRPr>
            </a:lvl2pPr>
            <a:lvl3pPr marL="361950" indent="-180975">
              <a:spcBef>
                <a:spcPts val="500"/>
              </a:spcBef>
              <a:buClr>
                <a:schemeClr val="accent2"/>
              </a:buClr>
              <a:buSzPct val="100000"/>
              <a:buFont typeface="Calibri" panose="020F0502020204030204" pitchFamily="34" charset="0"/>
              <a:buChar char="–"/>
              <a:defRPr sz="1400" b="0" i="0">
                <a:solidFill>
                  <a:schemeClr val="tx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p:txBody>
      </p:sp>
      <p:sp>
        <p:nvSpPr>
          <p:cNvPr id="20" name="Content Placeholder 2"/>
          <p:cNvSpPr>
            <a:spLocks noGrp="1"/>
          </p:cNvSpPr>
          <p:nvPr>
            <p:ph idx="1" hasCustomPrompt="1"/>
          </p:nvPr>
        </p:nvSpPr>
        <p:spPr>
          <a:xfrm>
            <a:off x="596901" y="1522737"/>
            <a:ext cx="3456000" cy="434175"/>
          </a:xfrm>
          <a:prstGeom prst="rect">
            <a:avLst/>
          </a:prstGeom>
          <a:gradFill>
            <a:gsLst>
              <a:gs pos="0">
                <a:schemeClr val="accent2"/>
              </a:gs>
              <a:gs pos="31000">
                <a:schemeClr val="accent1"/>
              </a:gs>
              <a:gs pos="100000">
                <a:schemeClr val="accent3"/>
              </a:gs>
            </a:gsLst>
            <a:lin ang="12000000" scaled="0"/>
          </a:gradFill>
        </p:spPr>
        <p:txBody>
          <a:bodyPr lIns="122400" tIns="61200" rIns="122400" bIns="61200">
            <a:normAutofit/>
          </a:bodyPr>
          <a:lstStyle>
            <a:lvl1pPr marL="0" indent="0">
              <a:spcBef>
                <a:spcPts val="600"/>
              </a:spcBef>
              <a:buSzPct val="120000"/>
              <a:buFont typeface="Arial" pitchFamily="34" charset="0"/>
              <a:buNone/>
              <a:defRPr sz="1600" b="1"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24" name="Content Placeholder 2"/>
          <p:cNvSpPr>
            <a:spLocks noGrp="1"/>
          </p:cNvSpPr>
          <p:nvPr>
            <p:ph idx="22" hasCustomPrompt="1"/>
          </p:nvPr>
        </p:nvSpPr>
        <p:spPr>
          <a:xfrm>
            <a:off x="4368000" y="1522737"/>
            <a:ext cx="3456000" cy="434175"/>
          </a:xfrm>
          <a:prstGeom prst="rect">
            <a:avLst/>
          </a:prstGeom>
          <a:gradFill>
            <a:gsLst>
              <a:gs pos="0">
                <a:schemeClr val="accent2"/>
              </a:gs>
              <a:gs pos="31000">
                <a:schemeClr val="accent1"/>
              </a:gs>
              <a:gs pos="100000">
                <a:schemeClr val="accent3"/>
              </a:gs>
            </a:gsLst>
            <a:lin ang="12000000" scaled="0"/>
          </a:gradFill>
        </p:spPr>
        <p:txBody>
          <a:bodyPr lIns="122400" tIns="61200" rIns="122400" bIns="61200">
            <a:normAutofit/>
          </a:bodyPr>
          <a:lstStyle>
            <a:lvl1pPr marL="0" indent="0">
              <a:spcBef>
                <a:spcPts val="600"/>
              </a:spcBef>
              <a:buSzPct val="120000"/>
              <a:buFont typeface="Arial" pitchFamily="34" charset="0"/>
              <a:buNone/>
              <a:defRPr sz="1600" b="1"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25" name="Content Placeholder 2"/>
          <p:cNvSpPr>
            <a:spLocks noGrp="1"/>
          </p:cNvSpPr>
          <p:nvPr>
            <p:ph idx="23" hasCustomPrompt="1"/>
          </p:nvPr>
        </p:nvSpPr>
        <p:spPr>
          <a:xfrm>
            <a:off x="8112113" y="1522737"/>
            <a:ext cx="3456000" cy="434175"/>
          </a:xfrm>
          <a:prstGeom prst="rect">
            <a:avLst/>
          </a:prstGeom>
          <a:gradFill>
            <a:gsLst>
              <a:gs pos="0">
                <a:schemeClr val="accent2"/>
              </a:gs>
              <a:gs pos="31000">
                <a:schemeClr val="accent1"/>
              </a:gs>
              <a:gs pos="100000">
                <a:schemeClr val="accent3"/>
              </a:gs>
            </a:gsLst>
            <a:lin ang="12000000" scaled="0"/>
          </a:gradFill>
        </p:spPr>
        <p:txBody>
          <a:bodyPr lIns="122400" tIns="61200" rIns="122400" bIns="61200">
            <a:normAutofit/>
          </a:bodyPr>
          <a:lstStyle>
            <a:lvl1pPr marL="0" indent="0">
              <a:spcBef>
                <a:spcPts val="600"/>
              </a:spcBef>
              <a:buSzPct val="120000"/>
              <a:buFont typeface="Arial" pitchFamily="34" charset="0"/>
              <a:buNone/>
              <a:defRPr sz="1600" b="1"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cxnSp>
        <p:nvCxnSpPr>
          <p:cNvPr id="26" name="Straight Connector 25"/>
          <p:cNvCxnSpPr/>
          <p:nvPr userDrawn="1"/>
        </p:nvCxnSpPr>
        <p:spPr bwMode="gray">
          <a:xfrm>
            <a:off x="608273" y="1524326"/>
            <a:ext cx="0" cy="4857424"/>
          </a:xfrm>
          <a:prstGeom prst="line">
            <a:avLst/>
          </a:prstGeom>
          <a:noFill/>
          <a:ln w="19050">
            <a:solidFill>
              <a:schemeClr val="accent3"/>
            </a:solidFill>
            <a:round/>
            <a:headEnd/>
            <a:tailEnd/>
          </a:ln>
          <a:effectLst/>
        </p:spPr>
      </p:cxnSp>
      <p:sp>
        <p:nvSpPr>
          <p:cNvPr id="14"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8"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3942189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0784" y="1460253"/>
            <a:ext cx="8336368" cy="461665"/>
          </a:xfrm>
        </p:spPr>
        <p:txBody>
          <a:bodyPr wrap="square" lIns="0" tIns="0" rIns="0" bIns="0">
            <a:normAutofit/>
          </a:bodyPr>
          <a:lstStyle>
            <a:lvl1pPr algn="l">
              <a:defRPr sz="3000" baseline="0">
                <a:solidFill>
                  <a:schemeClr val="tx1"/>
                </a:solidFill>
              </a:defRPr>
            </a:lvl1pPr>
          </a:lstStyle>
          <a:p>
            <a:r>
              <a:rPr lang="en-US" noProof="0" dirty="0"/>
              <a:t>Thank you</a:t>
            </a:r>
          </a:p>
        </p:txBody>
      </p:sp>
      <p:sp>
        <p:nvSpPr>
          <p:cNvPr id="5" name="Subtitle 2"/>
          <p:cNvSpPr>
            <a:spLocks noGrp="1"/>
          </p:cNvSpPr>
          <p:nvPr>
            <p:ph type="subTitle" idx="1"/>
          </p:nvPr>
        </p:nvSpPr>
        <p:spPr>
          <a:xfrm>
            <a:off x="596900" y="2294587"/>
            <a:ext cx="8350251" cy="702365"/>
          </a:xfrm>
          <a:prstGeom prst="rect">
            <a:avLst/>
          </a:prstGeom>
        </p:spPr>
        <p:txBody>
          <a:bodyPr lIns="0" tIns="0" rIns="0" bIns="0" anchor="t" anchorCtr="0">
            <a:norm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7"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10"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
        <p:nvSpPr>
          <p:cNvPr id="11"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Arial" panose="020B0604020202020204" pitchFamily="34" charset="0"/>
                <a:cs typeface="Arial" pitchFamily="34" charset="0"/>
              </a:defRPr>
            </a:lvl1pPr>
          </a:lstStyle>
          <a:p>
            <a:pPr algn="ctr"/>
            <a:endParaRPr lang="en-US" dirty="0"/>
          </a:p>
        </p:txBody>
      </p:sp>
    </p:spTree>
    <p:extLst>
      <p:ext uri="{BB962C8B-B14F-4D97-AF65-F5344CB8AC3E}">
        <p14:creationId xmlns:p14="http://schemas.microsoft.com/office/powerpoint/2010/main" val="9528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32512"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dirty="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add title</a:t>
            </a:r>
            <a:endParaRPr lang="en-US" dirty="0"/>
          </a:p>
        </p:txBody>
      </p:sp>
      <p:sp>
        <p:nvSpPr>
          <p:cNvPr id="10" name="Espace réservé du numéro de diapositive 2">
            <a:extLst>
              <a:ext uri="{FF2B5EF4-FFF2-40B4-BE49-F238E27FC236}">
                <a16:creationId xmlns:a16="http://schemas.microsoft.com/office/drawing/2014/main" id="{B0CC5908-9650-874C-A596-9018501B857C}"/>
              </a:ext>
            </a:extLst>
          </p:cNvPr>
          <p:cNvSpPr>
            <a:spLocks noGrp="1"/>
          </p:cNvSpPr>
          <p:nvPr>
            <p:ph type="sldNum" sz="quarter" idx="4"/>
          </p:nvPr>
        </p:nvSpPr>
        <p:spPr>
          <a:xfrm>
            <a:off x="11163034" y="6264308"/>
            <a:ext cx="261660" cy="169200"/>
          </a:xfrm>
        </p:spPr>
        <p:txBody>
          <a:bodyPr>
            <a:noAutofit/>
          </a:bodyPr>
          <a:lstStyle>
            <a:lvl1pPr>
              <a:defRPr>
                <a:solidFill>
                  <a:schemeClr val="bg2"/>
                </a:solidFill>
              </a:defRPr>
            </a:lvl1pPr>
          </a:lstStyle>
          <a:p>
            <a:fld id="{525A3C56-E491-49B2-93F3-63532DF516BC}" type="slidenum">
              <a:rPr lang="en-CA" smtClean="0"/>
              <a:pPr/>
              <a:t>‹#›</a:t>
            </a:fld>
            <a:endParaRPr lang="en-CA"/>
          </a:p>
        </p:txBody>
      </p:sp>
    </p:spTree>
    <p:extLst>
      <p:ext uri="{BB962C8B-B14F-4D97-AF65-F5344CB8AC3E}">
        <p14:creationId xmlns:p14="http://schemas.microsoft.com/office/powerpoint/2010/main" val="314935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3 images">
    <p:spTree>
      <p:nvGrpSpPr>
        <p:cNvPr id="1" name=""/>
        <p:cNvGrpSpPr/>
        <p:nvPr/>
      </p:nvGrpSpPr>
      <p:grpSpPr>
        <a:xfrm>
          <a:off x="0" y="0"/>
          <a:ext cx="0" cy="0"/>
          <a:chOff x="0" y="0"/>
          <a:chExt cx="0" cy="0"/>
        </a:xfrm>
      </p:grpSpPr>
      <p:sp>
        <p:nvSpPr>
          <p:cNvPr id="18" name="Espace réservé pour une image  15">
            <a:extLst>
              <a:ext uri="{FF2B5EF4-FFF2-40B4-BE49-F238E27FC236}">
                <a16:creationId xmlns:a16="http://schemas.microsoft.com/office/drawing/2014/main" id="{1105D3DC-6C63-A742-BB42-D40B1D3F5ED4}"/>
              </a:ext>
            </a:extLst>
          </p:cNvPr>
          <p:cNvSpPr>
            <a:spLocks noGrp="1"/>
          </p:cNvSpPr>
          <p:nvPr>
            <p:ph type="pic" sz="quarter" idx="13"/>
          </p:nvPr>
        </p:nvSpPr>
        <p:spPr>
          <a:xfrm>
            <a:off x="8170008" y="2160333"/>
            <a:ext cx="3408363" cy="2286000"/>
          </a:xfrm>
          <a:prstGeom prst="rect">
            <a:avLst/>
          </a:prstGeom>
        </p:spPr>
        <p:txBody>
          <a:bodyPr/>
          <a:lstStyle>
            <a:lvl1pPr>
              <a:defRPr sz="2400"/>
            </a:lvl1pPr>
          </a:lstStyle>
          <a:p>
            <a:r>
              <a:rPr lang="en-US" dirty="0">
                <a:latin typeface="Arial" panose="020B0604020202020204" pitchFamily="34" charset="0"/>
              </a:rPr>
              <a:t>Click icon to add picture</a:t>
            </a:r>
          </a:p>
        </p:txBody>
      </p:sp>
      <p:sp>
        <p:nvSpPr>
          <p:cNvPr id="17" name="Espace réservé pour une image  15">
            <a:extLst>
              <a:ext uri="{FF2B5EF4-FFF2-40B4-BE49-F238E27FC236}">
                <a16:creationId xmlns:a16="http://schemas.microsoft.com/office/drawing/2014/main" id="{1EC4E5A7-6571-7E4B-9EAA-9515D4DE3E04}"/>
              </a:ext>
            </a:extLst>
          </p:cNvPr>
          <p:cNvSpPr>
            <a:spLocks noGrp="1"/>
          </p:cNvSpPr>
          <p:nvPr>
            <p:ph type="pic" sz="quarter" idx="12"/>
          </p:nvPr>
        </p:nvSpPr>
        <p:spPr>
          <a:xfrm>
            <a:off x="4371731" y="2160333"/>
            <a:ext cx="3408363" cy="2286000"/>
          </a:xfrm>
          <a:prstGeom prst="rect">
            <a:avLst/>
          </a:prstGeom>
        </p:spPr>
        <p:txBody>
          <a:bodyPr/>
          <a:lstStyle>
            <a:lvl1pPr>
              <a:defRPr sz="2400"/>
            </a:lvl1pPr>
          </a:lstStyle>
          <a:p>
            <a:r>
              <a:rPr lang="en-US" dirty="0">
                <a:latin typeface="Arial" panose="020B0604020202020204" pitchFamily="34" charset="0"/>
              </a:rPr>
              <a:t>Click icon to add picture</a:t>
            </a:r>
          </a:p>
        </p:txBody>
      </p:sp>
      <p:sp>
        <p:nvSpPr>
          <p:cNvPr id="2" name="Titre 1">
            <a:extLst>
              <a:ext uri="{FF2B5EF4-FFF2-40B4-BE49-F238E27FC236}">
                <a16:creationId xmlns:a16="http://schemas.microsoft.com/office/drawing/2014/main" id="{8B48AF90-7B62-7249-8C54-D687E9BB19A2}"/>
              </a:ext>
            </a:extLst>
          </p:cNvPr>
          <p:cNvSpPr>
            <a:spLocks noGrp="1"/>
          </p:cNvSpPr>
          <p:nvPr>
            <p:ph type="title"/>
          </p:nvPr>
        </p:nvSpPr>
        <p:spPr/>
        <p:txBody>
          <a:bodyPr/>
          <a:lstStyle/>
          <a:p>
            <a:r>
              <a:rPr lang="en-US" dirty="0"/>
              <a:t>Click to edit Master title style</a:t>
            </a:r>
          </a:p>
        </p:txBody>
      </p:sp>
      <p:sp>
        <p:nvSpPr>
          <p:cNvPr id="3" name="Espace réservé du numéro de diapositive 2">
            <a:extLst>
              <a:ext uri="{FF2B5EF4-FFF2-40B4-BE49-F238E27FC236}">
                <a16:creationId xmlns:a16="http://schemas.microsoft.com/office/drawing/2014/main" id="{BB6965D6-54EE-5249-9AAB-EC3698EAB0E3}"/>
              </a:ext>
            </a:extLst>
          </p:cNvPr>
          <p:cNvSpPr>
            <a:spLocks noGrp="1"/>
          </p:cNvSpPr>
          <p:nvPr>
            <p:ph type="sldNum" sz="quarter" idx="10"/>
          </p:nvPr>
        </p:nvSpPr>
        <p:spPr/>
        <p:txBody>
          <a:bodyPr/>
          <a:lstStyle/>
          <a:p>
            <a:fld id="{525A3C56-E491-49B2-93F3-63532DF516BC}" type="slidenum">
              <a:rPr lang="en-US" smtClean="0">
                <a:latin typeface="Arial" panose="020B0604020202020204" pitchFamily="34" charset="0"/>
              </a:rPr>
              <a:pPr/>
              <a:t>‹#›</a:t>
            </a:fld>
            <a:endParaRPr lang="en-US" dirty="0">
              <a:latin typeface="Arial" panose="020B0604020202020204" pitchFamily="34" charset="0"/>
            </a:endParaRPr>
          </a:p>
        </p:txBody>
      </p:sp>
      <p:sp>
        <p:nvSpPr>
          <p:cNvPr id="16" name="Espace réservé pour une image  15">
            <a:extLst>
              <a:ext uri="{FF2B5EF4-FFF2-40B4-BE49-F238E27FC236}">
                <a16:creationId xmlns:a16="http://schemas.microsoft.com/office/drawing/2014/main" id="{9363AE85-113E-2644-993A-26DB740F2671}"/>
              </a:ext>
            </a:extLst>
          </p:cNvPr>
          <p:cNvSpPr>
            <a:spLocks noGrp="1"/>
          </p:cNvSpPr>
          <p:nvPr>
            <p:ph type="pic" sz="quarter" idx="11"/>
          </p:nvPr>
        </p:nvSpPr>
        <p:spPr>
          <a:xfrm>
            <a:off x="596900" y="2160333"/>
            <a:ext cx="3408363" cy="2286000"/>
          </a:xfrm>
          <a:prstGeom prst="rect">
            <a:avLst/>
          </a:prstGeom>
        </p:spPr>
        <p:txBody>
          <a:bodyPr/>
          <a:lstStyle>
            <a:lvl1pPr>
              <a:defRPr sz="2400"/>
            </a:lvl1pPr>
          </a:lstStyle>
          <a:p>
            <a:r>
              <a:rPr lang="en-US" dirty="0">
                <a:latin typeface="Arial" panose="020B0604020202020204" pitchFamily="34" charset="0"/>
              </a:rPr>
              <a:t>Click icon to add picture</a:t>
            </a:r>
          </a:p>
        </p:txBody>
      </p:sp>
      <p:sp>
        <p:nvSpPr>
          <p:cNvPr id="21" name="Footer Placeholder 88">
            <a:extLst>
              <a:ext uri="{FF2B5EF4-FFF2-40B4-BE49-F238E27FC236}">
                <a16:creationId xmlns:a16="http://schemas.microsoft.com/office/drawing/2014/main" id="{F86A1BFD-1525-2D49-A6BE-3A297AF1202F}"/>
              </a:ext>
            </a:extLst>
          </p:cNvPr>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Arial" panose="020B0604020202020204" pitchFamily="34" charset="0"/>
                <a:ea typeface="+mn-ea"/>
                <a:cs typeface="Arial" pitchFamily="34" charset="0"/>
              </a:defRPr>
            </a:lvl1pPr>
          </a:lstStyle>
          <a:p>
            <a:endParaRPr lang="en-US" dirty="0"/>
          </a:p>
        </p:txBody>
      </p:sp>
    </p:spTree>
    <p:extLst>
      <p:ext uri="{BB962C8B-B14F-4D97-AF65-F5344CB8AC3E}">
        <p14:creationId xmlns:p14="http://schemas.microsoft.com/office/powerpoint/2010/main" val="17831906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llaborative">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1271453" y="185740"/>
            <a:ext cx="10206809" cy="920749"/>
          </a:xfrm>
          <a:prstGeom prst="rect">
            <a:avLst/>
          </a:prstGeom>
        </p:spPr>
        <p:txBody>
          <a:bodyPr vert="horz" lIns="0" tIns="0" rIns="0" bIns="0" rtlCol="0" anchor="ctr" anchorCtr="0">
            <a:normAutofit/>
          </a:bodyPr>
          <a:lstStyle/>
          <a:p>
            <a:r>
              <a:rPr lang="en-GB" noProof="0" dirty="0"/>
              <a:t>Click to edit Master title style</a:t>
            </a:r>
          </a:p>
        </p:txBody>
      </p:sp>
      <p:sp>
        <p:nvSpPr>
          <p:cNvPr id="21" name="Content Placeholder 20"/>
          <p:cNvSpPr>
            <a:spLocks noGrp="1"/>
          </p:cNvSpPr>
          <p:nvPr>
            <p:ph sz="quarter" idx="17"/>
          </p:nvPr>
        </p:nvSpPr>
        <p:spPr>
          <a:xfrm>
            <a:off x="599019" y="1263408"/>
            <a:ext cx="10881360" cy="4846320"/>
          </a:xfrm>
          <a:prstGeom prst="rect">
            <a:avLst/>
          </a:prstGeom>
        </p:spPr>
        <p:txBody>
          <a:bodyPr lIns="0" tIns="0" rIns="0" bIns="0">
            <a:normAutofit/>
          </a:bodyPr>
          <a:lstStyle>
            <a:lvl1pPr marL="0" indent="0">
              <a:spcBef>
                <a:spcPts val="500"/>
              </a:spcBef>
              <a:buClr>
                <a:schemeClr val="accent1"/>
              </a:buClr>
              <a:buSzPct val="110000"/>
              <a:buFont typeface="Arial" pitchFamily="34" charset="0"/>
              <a:buNone/>
              <a:defRPr sz="1999">
                <a:solidFill>
                  <a:schemeClr val="tx1"/>
                </a:solidFill>
                <a:latin typeface="Arial" pitchFamily="34" charset="0"/>
              </a:defRPr>
            </a:lvl1pPr>
            <a:lvl2pPr marL="263343" indent="-263343">
              <a:spcBef>
                <a:spcPts val="500"/>
              </a:spcBef>
              <a:buClr>
                <a:schemeClr val="accent1"/>
              </a:buClr>
              <a:buSzPct val="110000"/>
              <a:buFont typeface="Arial" pitchFamily="34" charset="0"/>
              <a:buChar char="•"/>
              <a:defRPr sz="1999" baseline="0">
                <a:solidFill>
                  <a:schemeClr val="tx1"/>
                </a:solidFill>
                <a:latin typeface="Arial" pitchFamily="34" charset="0"/>
              </a:defRPr>
            </a:lvl2pPr>
            <a:lvl3pPr marL="536204" indent="-272861">
              <a:spcBef>
                <a:spcPts val="500"/>
              </a:spcBef>
              <a:buClr>
                <a:schemeClr val="accent1"/>
              </a:buClr>
              <a:buSzPct val="110000"/>
              <a:buFont typeface="Arial" pitchFamily="34" charset="0"/>
              <a:buChar char="•"/>
              <a:defRPr sz="1799">
                <a:solidFill>
                  <a:schemeClr val="tx1"/>
                </a:solidFill>
                <a:latin typeface="Arial" pitchFamily="34" charset="0"/>
              </a:defRPr>
            </a:lvl3pPr>
            <a:lvl4pPr marL="810653" indent="-274448">
              <a:spcBef>
                <a:spcPts val="500"/>
              </a:spcBef>
              <a:buClr>
                <a:schemeClr val="accent1"/>
              </a:buClr>
              <a:buSzPct val="110000"/>
              <a:buFont typeface="Arial" pitchFamily="34" charset="0"/>
              <a:buChar char="•"/>
              <a:defRPr sz="1599">
                <a:solidFill>
                  <a:schemeClr val="tx1"/>
                </a:solidFill>
                <a:latin typeface="Arial" pitchFamily="34" charset="0"/>
              </a:defRPr>
            </a:lvl4pPr>
            <a:lvl5pPr marL="1073994" indent="-263343">
              <a:spcBef>
                <a:spcPts val="500"/>
              </a:spcBef>
              <a:buClr>
                <a:schemeClr val="accent1"/>
              </a:buClr>
              <a:buSzPct val="110000"/>
              <a:buFont typeface="Arial" pitchFamily="34" charset="0"/>
              <a:buChar char="•"/>
              <a:defRPr sz="1399">
                <a:solidFill>
                  <a:schemeClr val="tx1"/>
                </a:solidFill>
                <a:latin typeface="Arial" pitchFamily="34" charset="0"/>
              </a:defRPr>
            </a:lvl5pPr>
            <a:lvl6pPr marL="1135864" indent="-215751">
              <a:spcBef>
                <a:spcPts val="500"/>
              </a:spcBef>
              <a:buClr>
                <a:schemeClr val="accent1"/>
              </a:buClr>
              <a:buFont typeface="Verdana" pitchFamily="34" charset="0"/>
              <a:buChar char="•"/>
              <a:defRPr sz="1399" baseline="0">
                <a:solidFill>
                  <a:schemeClr val="tx1"/>
                </a:solidFill>
              </a:defRPr>
            </a:lvl6pPr>
            <a:lvl7pPr marL="1342097" indent="-228442">
              <a:spcBef>
                <a:spcPts val="500"/>
              </a:spcBef>
              <a:buClr>
                <a:schemeClr val="tx1">
                  <a:lumMod val="60000"/>
                  <a:lumOff val="40000"/>
                </a:schemeClr>
              </a:buClr>
              <a:buFont typeface="Verdana" pitchFamily="34" charset="0"/>
              <a:buChar char="•"/>
              <a:defRPr sz="1399" baseline="0">
                <a:solidFill>
                  <a:schemeClr val="tx1"/>
                </a:solidFill>
              </a:defRPr>
            </a:lvl7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Box 6" descr="CONFIDENTIAL_TAG_0xFFEE"/>
          <p:cNvSpPr txBox="1"/>
          <p:nvPr userDrawn="1"/>
        </p:nvSpPr>
        <p:spPr bwMode="auto">
          <a:xfrm>
            <a:off x="7538725" y="6515641"/>
            <a:ext cx="1684172" cy="169277"/>
          </a:xfrm>
          <a:prstGeom prst="rect">
            <a:avLst/>
          </a:prstGeom>
          <a:noFill/>
          <a:ln w="9525" algn="ctr">
            <a:noFill/>
            <a:miter lim="800000"/>
            <a:headEnd/>
            <a:tailEnd/>
          </a:ln>
          <a:effectLst/>
        </p:spPr>
        <p:txBody>
          <a:bodyPr vert="horz" wrap="square" lIns="0" tIns="0" rIns="0" bIns="0" rtlCol="0">
            <a:spAutoFit/>
          </a:bodyPr>
          <a:lstStyle/>
          <a:p>
            <a:pPr algn="l"/>
            <a:endParaRPr lang="en-GB" sz="1100" b="0" i="0" u="none" dirty="0">
              <a:solidFill>
                <a:srgbClr val="666666"/>
              </a:solidFill>
              <a:latin typeface="Arial" panose="020B0604020202020204" pitchFamily="34" charset="0"/>
              <a:cs typeface="Arial" pitchFamily="34" charset="0"/>
            </a:endParaRPr>
          </a:p>
        </p:txBody>
      </p:sp>
      <p:grpSp>
        <p:nvGrpSpPr>
          <p:cNvPr id="11" name="Group 10"/>
          <p:cNvGrpSpPr/>
          <p:nvPr userDrawn="1"/>
        </p:nvGrpSpPr>
        <p:grpSpPr>
          <a:xfrm>
            <a:off x="10820401" y="0"/>
            <a:ext cx="1371601" cy="1371600"/>
            <a:chOff x="10820399" y="0"/>
            <a:chExt cx="1371601" cy="1371600"/>
          </a:xfrm>
        </p:grpSpPr>
        <p:sp>
          <p:nvSpPr>
            <p:cNvPr id="12" name="Rectangle 11"/>
            <p:cNvSpPr/>
            <p:nvPr/>
          </p:nvSpPr>
          <p:spPr bwMode="gray">
            <a:xfrm>
              <a:off x="10820399" y="0"/>
              <a:ext cx="1300163" cy="91440"/>
            </a:xfrm>
            <a:prstGeom prst="rect">
              <a:avLst/>
            </a:prstGeom>
            <a:gradFill>
              <a:gsLst>
                <a:gs pos="0">
                  <a:schemeClr val="accent3"/>
                </a:gs>
                <a:gs pos="50000">
                  <a:schemeClr val="accent1"/>
                </a:gs>
                <a:gs pos="100000">
                  <a:schemeClr val="tx2"/>
                </a:gs>
              </a:gsLst>
              <a:lin ang="0" scaled="0"/>
            </a:gradFill>
            <a:ln w="9525" algn="ctr">
              <a:noFill/>
              <a:miter lim="800000"/>
              <a:headEnd/>
              <a:tailEnd/>
            </a:ln>
            <a:effectLst/>
          </p:spPr>
          <p:txBody>
            <a:bodyPr lIns="63500" tIns="0" rIns="64800" bIns="0" rtlCol="0" anchor="ctr"/>
            <a:lstStyle/>
            <a:p>
              <a:pPr algn="ctr">
                <a:spcBef>
                  <a:spcPct val="0"/>
                </a:spcBef>
                <a:buClrTx/>
                <a:buSzPct val="90000"/>
              </a:pPr>
              <a:endParaRPr lang="en-US" sz="1599" b="1" dirty="0">
                <a:solidFill>
                  <a:schemeClr val="bg1"/>
                </a:solidFill>
                <a:cs typeface="Arial" pitchFamily="34" charset="0"/>
              </a:endParaRPr>
            </a:p>
          </p:txBody>
        </p:sp>
        <p:sp>
          <p:nvSpPr>
            <p:cNvPr id="13" name="Rectangle 12"/>
            <p:cNvSpPr/>
            <p:nvPr/>
          </p:nvSpPr>
          <p:spPr bwMode="gray">
            <a:xfrm rot="16200000">
              <a:off x="11460480" y="640080"/>
              <a:ext cx="1371600" cy="91440"/>
            </a:xfrm>
            <a:prstGeom prst="rect">
              <a:avLst/>
            </a:prstGeom>
            <a:solidFill>
              <a:schemeClr val="tx2"/>
            </a:solidFill>
            <a:ln w="9525" algn="ctr">
              <a:noFill/>
              <a:miter lim="800000"/>
              <a:headEnd/>
              <a:tailEnd/>
            </a:ln>
            <a:effectLst/>
          </p:spPr>
          <p:txBody>
            <a:bodyPr lIns="63500" tIns="0" rIns="64800" bIns="0" rtlCol="0" anchor="ctr"/>
            <a:lstStyle/>
            <a:p>
              <a:pPr algn="ctr">
                <a:spcBef>
                  <a:spcPct val="0"/>
                </a:spcBef>
                <a:buClrTx/>
                <a:buSzPct val="90000"/>
              </a:pPr>
              <a:endParaRPr lang="en-US" sz="1599" b="1" dirty="0">
                <a:solidFill>
                  <a:schemeClr val="bg1"/>
                </a:solidFill>
                <a:cs typeface="Arial" pitchFamily="34" charset="0"/>
              </a:endParaRPr>
            </a:p>
          </p:txBody>
        </p:sp>
      </p:grpSp>
      <p:sp>
        <p:nvSpPr>
          <p:cNvPr id="15" name="Slide Number Placeholder 5"/>
          <p:cNvSpPr txBox="1">
            <a:spLocks/>
          </p:cNvSpPr>
          <p:nvPr userDrawn="1"/>
        </p:nvSpPr>
        <p:spPr>
          <a:xfrm>
            <a:off x="5920932" y="6533183"/>
            <a:ext cx="295835" cy="241200"/>
          </a:xfrm>
          <a:prstGeom prst="rect">
            <a:avLst/>
          </a:prstGeom>
        </p:spPr>
        <p:txBody>
          <a:bodyPr wrap="none" lIns="0" tIns="0" rIns="0" bIns="0" anchor="t" anchorCtr="0">
            <a:noAutofit/>
          </a:bodyPr>
          <a:lstStyle>
            <a:defPPr>
              <a:defRPr lang="en-US"/>
            </a:defPPr>
            <a:lvl1pPr marL="0" algn="ctr" defTabSz="914400" rtl="0" eaLnBrk="1" latinLnBrk="0" hangingPunct="1">
              <a:defRPr lang="en-GB" sz="1000" b="1" kern="1200" noProof="0" dirty="0" smtClean="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pic>
        <p:nvPicPr>
          <p:cNvPr id="10" name="Image 12" descr="CGI Logo 2012.emf"/>
          <p:cNvPicPr>
            <a:picLocks noChangeAspect="1"/>
          </p:cNvPicPr>
          <p:nvPr userDrawn="1"/>
        </p:nvPicPr>
        <p:blipFill>
          <a:blip r:embed="rId2" cstate="print"/>
          <a:stretch>
            <a:fillRect/>
          </a:stretch>
        </p:blipFill>
        <p:spPr>
          <a:xfrm>
            <a:off x="10861330" y="6317673"/>
            <a:ext cx="727276" cy="338328"/>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52" y="218235"/>
            <a:ext cx="909683" cy="907184"/>
          </a:xfrm>
          <a:prstGeom prst="rect">
            <a:avLst/>
          </a:prstGeom>
        </p:spPr>
      </p:pic>
    </p:spTree>
    <p:extLst>
      <p:ext uri="{BB962C8B-B14F-4D97-AF65-F5344CB8AC3E}">
        <p14:creationId xmlns:p14="http://schemas.microsoft.com/office/powerpoint/2010/main" val="1056133870"/>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two">
    <p:spTree>
      <p:nvGrpSpPr>
        <p:cNvPr id="1" name=""/>
        <p:cNvGrpSpPr/>
        <p:nvPr/>
      </p:nvGrpSpPr>
      <p:grpSpPr>
        <a:xfrm>
          <a:off x="0" y="0"/>
          <a:ext cx="0" cy="0"/>
          <a:chOff x="0" y="0"/>
          <a:chExt cx="0" cy="0"/>
        </a:xfrm>
      </p:grpSpPr>
      <p:sp>
        <p:nvSpPr>
          <p:cNvPr id="11" name="Content Placeholder 20"/>
          <p:cNvSpPr>
            <a:spLocks noGrp="1"/>
          </p:cNvSpPr>
          <p:nvPr>
            <p:ph sz="quarter" idx="17"/>
          </p:nvPr>
        </p:nvSpPr>
        <p:spPr>
          <a:xfrm>
            <a:off x="6546891" y="1266826"/>
            <a:ext cx="5246225" cy="4846320"/>
          </a:xfrm>
          <a:prstGeom prst="rect">
            <a:avLst/>
          </a:prstGeom>
        </p:spPr>
        <p:txBody>
          <a:bodyPr lIns="0" tIns="0" rIns="0" bIns="0"/>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accent2"/>
              </a:buClr>
              <a:buSzPct val="100000"/>
              <a:buFont typeface="Arial" pitchFamily="34" charset="0"/>
              <a:buChar char="•"/>
              <a:defRPr sz="1800">
                <a:solidFill>
                  <a:schemeClr val="tx1"/>
                </a:solidFill>
                <a:latin typeface="Arial" pitchFamily="34" charset="0"/>
              </a:defRPr>
            </a:lvl3pPr>
            <a:lvl4pPr marL="811213" indent="-274638">
              <a:spcBef>
                <a:spcPts val="500"/>
              </a:spcBef>
              <a:buClr>
                <a:schemeClr val="accent2"/>
              </a:buClr>
              <a:buSzPct val="100000"/>
              <a:buFont typeface="Arial" pitchFamily="34" charset="0"/>
              <a:buChar char="•"/>
              <a:defRPr sz="1600">
                <a:solidFill>
                  <a:schemeClr val="tx1"/>
                </a:solidFill>
                <a:latin typeface="Arial" pitchFamily="34" charset="0"/>
              </a:defRPr>
            </a:lvl4pPr>
            <a:lvl5pPr marL="1074738" indent="-263525">
              <a:spcBef>
                <a:spcPts val="500"/>
              </a:spcBef>
              <a:buClr>
                <a:schemeClr val="accent2"/>
              </a:buClr>
              <a:buSzPct val="100000"/>
              <a:buFont typeface="Arial" pitchFamily="34" charset="0"/>
              <a:buChar char="•"/>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5"/>
          <p:cNvSpPr>
            <a:spLocks noGrp="1"/>
          </p:cNvSpPr>
          <p:nvPr>
            <p:ph type="sldNum" sz="quarter" idx="4"/>
          </p:nvPr>
        </p:nvSpPr>
        <p:spPr>
          <a:xfrm>
            <a:off x="11323826" y="6512870"/>
            <a:ext cx="261660" cy="169200"/>
          </a:xfrm>
          <a:prstGeom prst="rect">
            <a:avLst/>
          </a:prstGeom>
        </p:spPr>
        <p:txBody>
          <a:bodyPr wrap="square" lIns="0" tIns="0" rIns="0" bIns="0" anchor="ctr" anchorCtr="0">
            <a:noAutofit/>
          </a:bodyPr>
          <a:lstStyle>
            <a:lvl1pPr algn="r">
              <a:defRPr lang="en-GB" sz="1000" kern="1200" noProof="0" dirty="0" smtClean="0">
                <a:solidFill>
                  <a:srgbClr val="737B80"/>
                </a:solidFill>
                <a:latin typeface="+mn-lt"/>
                <a:ea typeface="+mn-ea"/>
                <a:cs typeface="Arial" pitchFamily="34" charset="0"/>
              </a:defRPr>
            </a:lvl1pPr>
          </a:lstStyle>
          <a:p>
            <a:fld id="{525A3C56-E491-49B2-93F3-63532DF516BC}" type="slidenum">
              <a:rPr lang="en-US" smtClean="0"/>
              <a:pPr/>
              <a:t>‹#›</a:t>
            </a:fld>
            <a:endParaRPr lang="en-US" dirty="0"/>
          </a:p>
        </p:txBody>
      </p:sp>
    </p:spTree>
    <p:extLst>
      <p:ext uri="{BB962C8B-B14F-4D97-AF65-F5344CB8AC3E}">
        <p14:creationId xmlns:p14="http://schemas.microsoft.com/office/powerpoint/2010/main" val="3039559277"/>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two">
    <p:spTree>
      <p:nvGrpSpPr>
        <p:cNvPr id="1" name=""/>
        <p:cNvGrpSpPr/>
        <p:nvPr/>
      </p:nvGrpSpPr>
      <p:grpSpPr>
        <a:xfrm>
          <a:off x="0" y="0"/>
          <a:ext cx="0" cy="0"/>
          <a:chOff x="0" y="0"/>
          <a:chExt cx="0" cy="0"/>
        </a:xfrm>
      </p:grpSpPr>
      <p:sp>
        <p:nvSpPr>
          <p:cNvPr id="11" name="Content Placeholder 20"/>
          <p:cNvSpPr>
            <a:spLocks noGrp="1"/>
          </p:cNvSpPr>
          <p:nvPr>
            <p:ph sz="quarter" idx="17"/>
          </p:nvPr>
        </p:nvSpPr>
        <p:spPr>
          <a:xfrm>
            <a:off x="6546891" y="1266826"/>
            <a:ext cx="5246225" cy="4846320"/>
          </a:xfrm>
          <a:prstGeom prst="rect">
            <a:avLst/>
          </a:prstGeom>
        </p:spPr>
        <p:txBody>
          <a:bodyPr lIns="0" tIns="0" rIns="0" bIns="0"/>
          <a:lstStyle>
            <a:lvl1pPr marL="0" indent="0">
              <a:spcBef>
                <a:spcPts val="500"/>
              </a:spcBef>
              <a:buClr>
                <a:schemeClr val="accent2"/>
              </a:buClr>
              <a:buSzPct val="110000"/>
              <a:buFont typeface="Arial" pitchFamily="34" charset="0"/>
              <a:buNone/>
              <a:defRPr sz="1999">
                <a:solidFill>
                  <a:schemeClr val="tx1"/>
                </a:solidFill>
                <a:latin typeface="Arial" pitchFamily="34" charset="0"/>
              </a:defRPr>
            </a:lvl1pPr>
            <a:lvl2pPr marL="263367" indent="-263367">
              <a:spcBef>
                <a:spcPts val="500"/>
              </a:spcBef>
              <a:buClr>
                <a:schemeClr val="accent2"/>
              </a:buClr>
              <a:buSzPct val="110000"/>
              <a:buFont typeface="Arial" pitchFamily="34" charset="0"/>
              <a:buChar char="•"/>
              <a:defRPr sz="1999" baseline="0">
                <a:solidFill>
                  <a:schemeClr val="tx1"/>
                </a:solidFill>
                <a:latin typeface="Arial" pitchFamily="34" charset="0"/>
              </a:defRPr>
            </a:lvl2pPr>
            <a:lvl3pPr marL="536253" indent="-272886">
              <a:spcBef>
                <a:spcPts val="500"/>
              </a:spcBef>
              <a:buClr>
                <a:schemeClr val="accent2"/>
              </a:buClr>
              <a:buSzPct val="100000"/>
              <a:buFont typeface="Arial" pitchFamily="34" charset="0"/>
              <a:buChar char="•"/>
              <a:defRPr sz="1799">
                <a:solidFill>
                  <a:schemeClr val="tx1"/>
                </a:solidFill>
                <a:latin typeface="Arial" pitchFamily="34" charset="0"/>
              </a:defRPr>
            </a:lvl3pPr>
            <a:lvl4pPr marL="810727" indent="-274473">
              <a:spcBef>
                <a:spcPts val="500"/>
              </a:spcBef>
              <a:buClr>
                <a:schemeClr val="accent2"/>
              </a:buClr>
              <a:buSzPct val="100000"/>
              <a:buFont typeface="Arial" pitchFamily="34" charset="0"/>
              <a:buChar char="•"/>
              <a:defRPr sz="1599">
                <a:solidFill>
                  <a:schemeClr val="tx1"/>
                </a:solidFill>
                <a:latin typeface="Arial" pitchFamily="34" charset="0"/>
              </a:defRPr>
            </a:lvl4pPr>
            <a:lvl5pPr marL="1074093" indent="-263367">
              <a:spcBef>
                <a:spcPts val="500"/>
              </a:spcBef>
              <a:buClr>
                <a:schemeClr val="accent2"/>
              </a:buClr>
              <a:buSzPct val="100000"/>
              <a:buFont typeface="Arial" pitchFamily="34" charset="0"/>
              <a:buChar char="•"/>
              <a:defRPr sz="1399">
                <a:solidFill>
                  <a:schemeClr val="tx1"/>
                </a:solidFill>
                <a:latin typeface="Arial" pitchFamily="34" charset="0"/>
              </a:defRPr>
            </a:lvl5pPr>
            <a:lvl6pPr marL="1135968" indent="-215771">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2220" indent="-228463">
              <a:spcBef>
                <a:spcPts val="500"/>
              </a:spcBef>
              <a:buClr>
                <a:schemeClr val="tx1">
                  <a:lumMod val="60000"/>
                  <a:lumOff val="40000"/>
                </a:schemeClr>
              </a:buClr>
              <a:buFont typeface="Verdana" pitchFamily="34" charset="0"/>
              <a:buChar char="•"/>
              <a:defRPr sz="1399" baseline="0">
                <a:solidFill>
                  <a:schemeClr val="tx1"/>
                </a:solidFill>
              </a:defRPr>
            </a:lvl7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5"/>
          <p:cNvSpPr>
            <a:spLocks noGrp="1"/>
          </p:cNvSpPr>
          <p:nvPr>
            <p:ph type="sldNum" sz="quarter" idx="4"/>
          </p:nvPr>
        </p:nvSpPr>
        <p:spPr>
          <a:xfrm>
            <a:off x="11323826" y="6512870"/>
            <a:ext cx="261660" cy="169200"/>
          </a:xfrm>
          <a:prstGeom prst="rect">
            <a:avLst/>
          </a:prstGeom>
        </p:spPr>
        <p:txBody>
          <a:bodyPr wrap="square" lIns="0" tIns="0" rIns="0" bIns="0" anchor="ctr" anchorCtr="0">
            <a:noAutofit/>
          </a:bodyPr>
          <a:lstStyle>
            <a:lvl1pPr algn="r">
              <a:defRPr lang="en-GB" sz="1000" kern="1200" noProof="0" dirty="0" smtClean="0">
                <a:solidFill>
                  <a:srgbClr val="737B80"/>
                </a:solidFill>
                <a:latin typeface="+mn-lt"/>
                <a:ea typeface="+mn-ea"/>
                <a:cs typeface="Arial" pitchFamily="34" charset="0"/>
              </a:defRPr>
            </a:lvl1pPr>
          </a:lstStyle>
          <a:p>
            <a:fld id="{525A3C56-E491-49B2-93F3-63532DF516BC}" type="slidenum">
              <a:rPr lang="en-US" smtClean="0"/>
              <a:pPr/>
              <a:t>‹#›</a:t>
            </a:fld>
            <a:endParaRPr lang="en-US" dirty="0"/>
          </a:p>
        </p:txBody>
      </p:sp>
    </p:spTree>
    <p:extLst>
      <p:ext uri="{BB962C8B-B14F-4D97-AF65-F5344CB8AC3E}">
        <p14:creationId xmlns:p14="http://schemas.microsoft.com/office/powerpoint/2010/main" val="2426844867"/>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10" name="Image 9">
            <a:extLst>
              <a:ext uri="{FF2B5EF4-FFF2-40B4-BE49-F238E27FC236}">
                <a16:creationId xmlns:a16="http://schemas.microsoft.com/office/drawing/2014/main" id="{F651954F-2676-5244-99E5-686FBF8B3F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763" y="5372174"/>
            <a:ext cx="1549400" cy="720651"/>
          </a:xfrm>
          <a:prstGeom prst="rect">
            <a:avLst/>
          </a:prstGeom>
        </p:spPr>
      </p:pic>
      <p:sp>
        <p:nvSpPr>
          <p:cNvPr id="12" name="Picture Placeholder 2"/>
          <p:cNvSpPr>
            <a:spLocks noGrp="1"/>
          </p:cNvSpPr>
          <p:nvPr>
            <p:ph type="pic" sz="quarter" idx="16"/>
          </p:nvPr>
        </p:nvSpPr>
        <p:spPr>
          <a:xfrm>
            <a:off x="6142038" y="777875"/>
            <a:ext cx="5308600" cy="5295900"/>
          </a:xfrm>
          <a:prstGeom prst="rect">
            <a:avLst/>
          </a:prstGeom>
        </p:spPr>
        <p:txBody>
          <a:bodyPr/>
          <a:lstStyle>
            <a:lvl1pPr marL="0" indent="0">
              <a:buNone/>
              <a:defRPr/>
            </a:lvl1pPr>
          </a:lstStyle>
          <a:p>
            <a:r>
              <a:rPr lang="en-US" dirty="0"/>
              <a:t>Click icon to add picture</a:t>
            </a:r>
            <a:endParaRPr lang="en-GB" dirty="0"/>
          </a:p>
        </p:txBody>
      </p:sp>
    </p:spTree>
    <p:extLst>
      <p:ext uri="{BB962C8B-B14F-4D97-AF65-F5344CB8AC3E}">
        <p14:creationId xmlns:p14="http://schemas.microsoft.com/office/powerpoint/2010/main" val="1715011449"/>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35628710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0786993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596901" y="185739"/>
            <a:ext cx="9989819" cy="920751"/>
          </a:xfrm>
          <a:prstGeom prst="rect">
            <a:avLst/>
          </a:prstGeom>
        </p:spPr>
        <p:txBody>
          <a:bodyPr vert="horz" lIns="0" tIns="0" rIns="0" bIns="0" rtlCol="0" anchor="ctr" anchorCtr="0">
            <a:normAutofit/>
          </a:bodyPr>
          <a:lstStyle/>
          <a:p>
            <a:r>
              <a:rPr lang="en-US" noProof="0" dirty="0"/>
              <a:t>Click to edit Master title style</a:t>
            </a:r>
          </a:p>
        </p:txBody>
      </p:sp>
      <p:sp>
        <p:nvSpPr>
          <p:cNvPr id="21" name="Content Placeholder 20"/>
          <p:cNvSpPr>
            <a:spLocks noGrp="1"/>
          </p:cNvSpPr>
          <p:nvPr>
            <p:ph sz="quarter" idx="17"/>
          </p:nvPr>
        </p:nvSpPr>
        <p:spPr>
          <a:xfrm>
            <a:off x="599019" y="1268413"/>
            <a:ext cx="10969095" cy="5113337"/>
          </a:xfrm>
          <a:prstGeom prst="rect">
            <a:avLst/>
          </a:prstGeom>
        </p:spPr>
        <p:txBody>
          <a:bodyPr lIns="0" tIns="0" rIns="0" bIns="0">
            <a:normAutofit/>
          </a:bodyPr>
          <a:lstStyle>
            <a:lvl1pPr marL="0" indent="0">
              <a:spcBef>
                <a:spcPts val="500"/>
              </a:spcBef>
              <a:buClr>
                <a:schemeClr val="accent2"/>
              </a:buClr>
              <a:buSzPct val="110000"/>
              <a:buFont typeface="Arial" pitchFamily="34" charset="0"/>
              <a:buNone/>
              <a:defRPr sz="2000">
                <a:solidFill>
                  <a:schemeClr val="tx1"/>
                </a:solidFill>
                <a:latin typeface="Arial" pitchFamily="34" charset="0"/>
              </a:defRPr>
            </a:lvl1pPr>
            <a:lvl2pPr marL="263519" indent="-263519">
              <a:spcBef>
                <a:spcPts val="500"/>
              </a:spcBef>
              <a:buClr>
                <a:schemeClr val="accent2"/>
              </a:buClr>
              <a:buSzPct val="110000"/>
              <a:buFont typeface="Arial" pitchFamily="34" charset="0"/>
              <a:buChar char="•"/>
              <a:defRPr sz="2000" baseline="0">
                <a:solidFill>
                  <a:schemeClr val="tx1"/>
                </a:solidFill>
                <a:latin typeface="Arial" pitchFamily="34" charset="0"/>
              </a:defRPr>
            </a:lvl2pPr>
            <a:lvl3pPr marL="536561" indent="-273044">
              <a:spcBef>
                <a:spcPts val="500"/>
              </a:spcBef>
              <a:buClr>
                <a:schemeClr val="accent2"/>
              </a:buClr>
              <a:buSzPct val="110000"/>
              <a:buFont typeface="Arial" pitchFamily="34" charset="0"/>
              <a:buChar char="•"/>
              <a:defRPr sz="1800">
                <a:solidFill>
                  <a:schemeClr val="tx1"/>
                </a:solidFill>
                <a:latin typeface="Arial" pitchFamily="34" charset="0"/>
              </a:defRPr>
            </a:lvl3pPr>
            <a:lvl4pPr marL="811193" indent="-274632">
              <a:spcBef>
                <a:spcPts val="500"/>
              </a:spcBef>
              <a:buClr>
                <a:schemeClr val="accent2"/>
              </a:buClr>
              <a:buSzPct val="110000"/>
              <a:buFont typeface="Arial" pitchFamily="34" charset="0"/>
              <a:buChar char="•"/>
              <a:defRPr sz="1600">
                <a:solidFill>
                  <a:schemeClr val="tx1"/>
                </a:solidFill>
                <a:latin typeface="Arial" pitchFamily="34" charset="0"/>
              </a:defRPr>
            </a:lvl4pPr>
            <a:lvl5pPr marL="1074712" indent="-263519">
              <a:spcBef>
                <a:spcPts val="500"/>
              </a:spcBef>
              <a:buClr>
                <a:schemeClr val="accent2"/>
              </a:buClr>
              <a:buSzPct val="110000"/>
              <a:buFont typeface="Arial" pitchFamily="34" charset="0"/>
              <a:buChar char="•"/>
              <a:defRPr sz="1400">
                <a:solidFill>
                  <a:schemeClr val="tx1"/>
                </a:solidFill>
                <a:latin typeface="Arial" pitchFamily="34" charset="0"/>
              </a:defRPr>
            </a:lvl5pPr>
            <a:lvl6pPr marL="1136622" indent="-215895">
              <a:spcBef>
                <a:spcPts val="500"/>
              </a:spcBef>
              <a:buClr>
                <a:schemeClr val="accent1"/>
              </a:buClr>
              <a:buFont typeface="Verdana" pitchFamily="34" charset="0"/>
              <a:buChar char="•"/>
              <a:defRPr sz="1400" baseline="0">
                <a:solidFill>
                  <a:schemeClr val="tx1"/>
                </a:solidFill>
              </a:defRPr>
            </a:lvl6pPr>
            <a:lvl7pPr marL="1342992" indent="-228594">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280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ext box and graphic">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4098878" y="1705969"/>
            <a:ext cx="7806519" cy="473577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286603" y="1692767"/>
            <a:ext cx="3607558" cy="4735774"/>
          </a:xfrm>
          <a:prstGeom prst="rect">
            <a:avLst/>
          </a:prstGeom>
          <a:noFill/>
          <a:ln>
            <a:noFill/>
          </a:ln>
        </p:spPr>
        <p:txBody>
          <a:bodyPr lIns="91440" tIns="45720" rIns="0" bIns="0">
            <a:noAutofit/>
          </a:bodyPr>
          <a:lstStyle>
            <a:lvl1pPr marL="0" indent="0">
              <a:spcBef>
                <a:spcPts val="500"/>
              </a:spcBef>
              <a:spcAft>
                <a:spcPts val="500"/>
              </a:spcAft>
              <a:buClr>
                <a:schemeClr val="tx1"/>
              </a:buClr>
              <a:buSzPct val="110000"/>
              <a:buFont typeface="Arial" pitchFamily="34" charset="0"/>
              <a:buNone/>
              <a:defRPr sz="1800" b="0">
                <a:solidFill>
                  <a:schemeClr val="tx1"/>
                </a:solidFill>
                <a:latin typeface="Arial" pitchFamily="34" charset="0"/>
              </a:defRPr>
            </a:lvl1pPr>
            <a:lvl2pPr marL="0" indent="0">
              <a:spcBef>
                <a:spcPts val="500"/>
              </a:spcBef>
              <a:buClr>
                <a:schemeClr val="tx1"/>
              </a:buClr>
              <a:buSzPct val="11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Wingdings" panose="05000000000000000000" pitchFamily="2" charset="2"/>
              <a:buChar char="§"/>
              <a:defRPr sz="14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286603" y="684000"/>
            <a:ext cx="11618794" cy="531097"/>
          </a:xfrm>
        </p:spPr>
        <p:txBody>
          <a:bodyPr>
            <a:noAutofit/>
          </a:bodyPr>
          <a:lstStyle>
            <a:lvl1pPr>
              <a:defRPr sz="2400">
                <a:solidFill>
                  <a:schemeClr val="tx1"/>
                </a:solidFill>
              </a:defRPr>
            </a:lvl1pPr>
          </a:lstStyle>
          <a:p>
            <a:r>
              <a:rPr lang="en-CA" dirty="0"/>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774567" y="657471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Content Placeholder 2">
            <a:extLst>
              <a:ext uri="{FF2B5EF4-FFF2-40B4-BE49-F238E27FC236}">
                <a16:creationId xmlns:a16="http://schemas.microsoft.com/office/drawing/2014/main" id="{EC9C08B4-9928-4FA7-8E9B-E5424494598E}"/>
              </a:ext>
            </a:extLst>
          </p:cNvPr>
          <p:cNvSpPr>
            <a:spLocks noGrp="1"/>
          </p:cNvSpPr>
          <p:nvPr>
            <p:ph sz="quarter" idx="18"/>
          </p:nvPr>
        </p:nvSpPr>
        <p:spPr>
          <a:xfrm>
            <a:off x="286603" y="177801"/>
            <a:ext cx="3124935" cy="163958"/>
          </a:xfrm>
          <a:prstGeom prst="rect">
            <a:avLst/>
          </a:prstGeom>
        </p:spPr>
        <p:txBody>
          <a:bodyPr lIns="0" tIns="0"/>
          <a:lstStyle>
            <a:lvl1pPr marL="0" indent="0">
              <a:buFontTx/>
              <a:buNone/>
              <a:defRPr sz="1200" b="1">
                <a:solidFill>
                  <a:schemeClr val="accent6">
                    <a:lumMod val="50000"/>
                  </a:schemeClr>
                </a:solidFill>
                <a:latin typeface="Arial Nova Light" panose="020B0304020202020204" pitchFamily="34" charset="0"/>
              </a:defRPr>
            </a:lvl1pPr>
          </a:lstStyle>
          <a:p>
            <a:pPr lvl="0"/>
            <a:endParaRPr lang="en-US" dirty="0"/>
          </a:p>
        </p:txBody>
      </p:sp>
      <p:sp>
        <p:nvSpPr>
          <p:cNvPr id="9" name="Footer Placeholder 2">
            <a:extLst>
              <a:ext uri="{FF2B5EF4-FFF2-40B4-BE49-F238E27FC236}">
                <a16:creationId xmlns:a16="http://schemas.microsoft.com/office/drawing/2014/main" id="{20453660-2FD4-4506-BEDD-EBE6D117DAD2}"/>
              </a:ext>
            </a:extLst>
          </p:cNvPr>
          <p:cNvSpPr>
            <a:spLocks noGrp="1"/>
          </p:cNvSpPr>
          <p:nvPr>
            <p:ph type="ftr" sz="quarter" idx="3"/>
          </p:nvPr>
        </p:nvSpPr>
        <p:spPr>
          <a:xfrm>
            <a:off x="4038600" y="6574718"/>
            <a:ext cx="4114800" cy="365125"/>
          </a:xfrm>
          <a:prstGeom prst="rect">
            <a:avLst/>
          </a:prstGeom>
        </p:spPr>
        <p:txBody>
          <a:bodyPr vert="horz" lIns="91440" tIns="45720" rIns="91440" bIns="45720" rtlCol="0" anchor="ctr"/>
          <a:lstStyle>
            <a:lvl1pPr algn="ctr">
              <a:defRPr sz="1050">
                <a:solidFill>
                  <a:schemeClr val="accent6">
                    <a:lumMod val="10000"/>
                  </a:schemeClr>
                </a:solidFill>
              </a:defRPr>
            </a:lvl1pPr>
          </a:lstStyle>
          <a:p>
            <a:endParaRPr lang="en-US"/>
          </a:p>
        </p:txBody>
      </p:sp>
    </p:spTree>
    <p:extLst>
      <p:ext uri="{BB962C8B-B14F-4D97-AF65-F5344CB8AC3E}">
        <p14:creationId xmlns:p14="http://schemas.microsoft.com/office/powerpoint/2010/main" val="1386135459"/>
      </p:ext>
    </p:extLst>
  </p:cSld>
  <p:clrMapOvr>
    <a:masterClrMapping/>
  </p:clrMapOvr>
  <p:transition>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sp>
        <p:nvSpPr>
          <p:cNvPr id="14" name="Espace réservé pour une image  8">
            <a:extLst>
              <a:ext uri="{FF2B5EF4-FFF2-40B4-BE49-F238E27FC236}">
                <a16:creationId xmlns:a16="http://schemas.microsoft.com/office/drawing/2014/main" id="{1CFB0269-BE14-9947-A49B-397F72D88D9A}"/>
              </a:ext>
            </a:extLst>
          </p:cNvPr>
          <p:cNvSpPr>
            <a:spLocks noGrp="1" noChangeAspect="1"/>
          </p:cNvSpPr>
          <p:nvPr>
            <p:ph type="pic" sz="quarter" idx="15" hasCustomPrompt="1"/>
          </p:nvPr>
        </p:nvSpPr>
        <p:spPr>
          <a:xfrm>
            <a:off x="7643813" y="788325"/>
            <a:ext cx="3779999" cy="3780000"/>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6" name="Forme libre 15">
            <a:extLst>
              <a:ext uri="{FF2B5EF4-FFF2-40B4-BE49-F238E27FC236}">
                <a16:creationId xmlns:a16="http://schemas.microsoft.com/office/drawing/2014/main" id="{10716B05-AFC9-ED48-9D62-60A6316CAD84}"/>
              </a:ext>
            </a:extLst>
          </p:cNvPr>
          <p:cNvSpPr>
            <a:spLocks noChangeAspect="1"/>
          </p:cNvSpPr>
          <p:nvPr userDrawn="1"/>
        </p:nvSpPr>
        <p:spPr bwMode="gray">
          <a:xfrm rot="5400000">
            <a:off x="6138411" y="2301413"/>
            <a:ext cx="3779838" cy="3779837"/>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1" name="Espace réservé pour une image  54">
            <a:extLst>
              <a:ext uri="{FF2B5EF4-FFF2-40B4-BE49-F238E27FC236}">
                <a16:creationId xmlns:a16="http://schemas.microsoft.com/office/drawing/2014/main" id="{6F2D6207-BDAF-BA4B-A567-727768C33431}"/>
              </a:ext>
            </a:extLst>
          </p:cNvPr>
          <p:cNvSpPr>
            <a:spLocks noGrp="1" noChangeAspect="1"/>
          </p:cNvSpPr>
          <p:nvPr>
            <p:ph type="pic" sz="quarter" idx="12" hasCustomPrompt="1"/>
          </p:nvPr>
        </p:nvSpPr>
        <p:spPr>
          <a:xfrm>
            <a:off x="7643813" y="2300534"/>
            <a:ext cx="2275199" cy="2275200"/>
          </a:xfrm>
          <a:prstGeom prst="rect">
            <a:avLst/>
          </a:prstGeom>
        </p:spPr>
        <p:txBody>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pic>
        <p:nvPicPr>
          <p:cNvPr id="4" name="Image 3">
            <a:extLst>
              <a:ext uri="{FF2B5EF4-FFF2-40B4-BE49-F238E27FC236}">
                <a16:creationId xmlns:a16="http://schemas.microsoft.com/office/drawing/2014/main" id="{2DD75B70-1C15-9447-B41D-7DF44F27F1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457" y="5030301"/>
            <a:ext cx="2249943" cy="1395798"/>
          </a:xfrm>
          <a:prstGeom prst="rect">
            <a:avLst/>
          </a:prstGeom>
        </p:spPr>
      </p:pic>
    </p:spTree>
    <p:extLst>
      <p:ext uri="{BB962C8B-B14F-4D97-AF65-F5344CB8AC3E}">
        <p14:creationId xmlns:p14="http://schemas.microsoft.com/office/powerpoint/2010/main" val="1946245651"/>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397.xml"/><Relationship Id="rId21" Type="http://schemas.openxmlformats.org/officeDocument/2006/relationships/slideLayout" Target="../slideLayouts/slideLayout392.xml"/><Relationship Id="rId42" Type="http://schemas.openxmlformats.org/officeDocument/2006/relationships/slideLayout" Target="../slideLayouts/slideLayout413.xml"/><Relationship Id="rId47" Type="http://schemas.openxmlformats.org/officeDocument/2006/relationships/slideLayout" Target="../slideLayouts/slideLayout418.xml"/><Relationship Id="rId63" Type="http://schemas.openxmlformats.org/officeDocument/2006/relationships/slideLayout" Target="../slideLayouts/slideLayout434.xml"/><Relationship Id="rId68" Type="http://schemas.openxmlformats.org/officeDocument/2006/relationships/slideLayout" Target="../slideLayouts/slideLayout439.xml"/><Relationship Id="rId7" Type="http://schemas.openxmlformats.org/officeDocument/2006/relationships/slideLayout" Target="../slideLayouts/slideLayout378.xml"/><Relationship Id="rId2" Type="http://schemas.openxmlformats.org/officeDocument/2006/relationships/slideLayout" Target="../slideLayouts/slideLayout373.xml"/><Relationship Id="rId16" Type="http://schemas.openxmlformats.org/officeDocument/2006/relationships/slideLayout" Target="../slideLayouts/slideLayout387.xml"/><Relationship Id="rId29" Type="http://schemas.openxmlformats.org/officeDocument/2006/relationships/slideLayout" Target="../slideLayouts/slideLayout400.xml"/><Relationship Id="rId11" Type="http://schemas.openxmlformats.org/officeDocument/2006/relationships/slideLayout" Target="../slideLayouts/slideLayout382.xml"/><Relationship Id="rId24" Type="http://schemas.openxmlformats.org/officeDocument/2006/relationships/slideLayout" Target="../slideLayouts/slideLayout395.xml"/><Relationship Id="rId32" Type="http://schemas.openxmlformats.org/officeDocument/2006/relationships/slideLayout" Target="../slideLayouts/slideLayout403.xml"/><Relationship Id="rId37" Type="http://schemas.openxmlformats.org/officeDocument/2006/relationships/slideLayout" Target="../slideLayouts/slideLayout408.xml"/><Relationship Id="rId40" Type="http://schemas.openxmlformats.org/officeDocument/2006/relationships/slideLayout" Target="../slideLayouts/slideLayout411.xml"/><Relationship Id="rId45" Type="http://schemas.openxmlformats.org/officeDocument/2006/relationships/slideLayout" Target="../slideLayouts/slideLayout416.xml"/><Relationship Id="rId53" Type="http://schemas.openxmlformats.org/officeDocument/2006/relationships/slideLayout" Target="../slideLayouts/slideLayout424.xml"/><Relationship Id="rId58" Type="http://schemas.openxmlformats.org/officeDocument/2006/relationships/slideLayout" Target="../slideLayouts/slideLayout429.xml"/><Relationship Id="rId66" Type="http://schemas.openxmlformats.org/officeDocument/2006/relationships/slideLayout" Target="../slideLayouts/slideLayout437.xml"/><Relationship Id="rId5" Type="http://schemas.openxmlformats.org/officeDocument/2006/relationships/slideLayout" Target="../slideLayouts/slideLayout376.xml"/><Relationship Id="rId61" Type="http://schemas.openxmlformats.org/officeDocument/2006/relationships/slideLayout" Target="../slideLayouts/slideLayout432.xml"/><Relationship Id="rId19" Type="http://schemas.openxmlformats.org/officeDocument/2006/relationships/slideLayout" Target="../slideLayouts/slideLayout390.xml"/><Relationship Id="rId14" Type="http://schemas.openxmlformats.org/officeDocument/2006/relationships/slideLayout" Target="../slideLayouts/slideLayout385.xml"/><Relationship Id="rId22" Type="http://schemas.openxmlformats.org/officeDocument/2006/relationships/slideLayout" Target="../slideLayouts/slideLayout393.xml"/><Relationship Id="rId27" Type="http://schemas.openxmlformats.org/officeDocument/2006/relationships/slideLayout" Target="../slideLayouts/slideLayout398.xml"/><Relationship Id="rId30" Type="http://schemas.openxmlformats.org/officeDocument/2006/relationships/slideLayout" Target="../slideLayouts/slideLayout401.xml"/><Relationship Id="rId35" Type="http://schemas.openxmlformats.org/officeDocument/2006/relationships/slideLayout" Target="../slideLayouts/slideLayout406.xml"/><Relationship Id="rId43" Type="http://schemas.openxmlformats.org/officeDocument/2006/relationships/slideLayout" Target="../slideLayouts/slideLayout414.xml"/><Relationship Id="rId48" Type="http://schemas.openxmlformats.org/officeDocument/2006/relationships/slideLayout" Target="../slideLayouts/slideLayout419.xml"/><Relationship Id="rId56" Type="http://schemas.openxmlformats.org/officeDocument/2006/relationships/slideLayout" Target="../slideLayouts/slideLayout427.xml"/><Relationship Id="rId64" Type="http://schemas.openxmlformats.org/officeDocument/2006/relationships/slideLayout" Target="../slideLayouts/slideLayout435.xml"/><Relationship Id="rId69" Type="http://schemas.openxmlformats.org/officeDocument/2006/relationships/theme" Target="../theme/theme10.xml"/><Relationship Id="rId8" Type="http://schemas.openxmlformats.org/officeDocument/2006/relationships/slideLayout" Target="../slideLayouts/slideLayout379.xml"/><Relationship Id="rId51" Type="http://schemas.openxmlformats.org/officeDocument/2006/relationships/slideLayout" Target="../slideLayouts/slideLayout422.xml"/><Relationship Id="rId3" Type="http://schemas.openxmlformats.org/officeDocument/2006/relationships/slideLayout" Target="../slideLayouts/slideLayout374.xml"/><Relationship Id="rId12" Type="http://schemas.openxmlformats.org/officeDocument/2006/relationships/slideLayout" Target="../slideLayouts/slideLayout383.xml"/><Relationship Id="rId17" Type="http://schemas.openxmlformats.org/officeDocument/2006/relationships/slideLayout" Target="../slideLayouts/slideLayout388.xml"/><Relationship Id="rId25" Type="http://schemas.openxmlformats.org/officeDocument/2006/relationships/slideLayout" Target="../slideLayouts/slideLayout396.xml"/><Relationship Id="rId33" Type="http://schemas.openxmlformats.org/officeDocument/2006/relationships/slideLayout" Target="../slideLayouts/slideLayout404.xml"/><Relationship Id="rId38" Type="http://schemas.openxmlformats.org/officeDocument/2006/relationships/slideLayout" Target="../slideLayouts/slideLayout409.xml"/><Relationship Id="rId46" Type="http://schemas.openxmlformats.org/officeDocument/2006/relationships/slideLayout" Target="../slideLayouts/slideLayout417.xml"/><Relationship Id="rId59" Type="http://schemas.openxmlformats.org/officeDocument/2006/relationships/slideLayout" Target="../slideLayouts/slideLayout430.xml"/><Relationship Id="rId67" Type="http://schemas.openxmlformats.org/officeDocument/2006/relationships/slideLayout" Target="../slideLayouts/slideLayout438.xml"/><Relationship Id="rId20" Type="http://schemas.openxmlformats.org/officeDocument/2006/relationships/slideLayout" Target="../slideLayouts/slideLayout391.xml"/><Relationship Id="rId41" Type="http://schemas.openxmlformats.org/officeDocument/2006/relationships/slideLayout" Target="../slideLayouts/slideLayout412.xml"/><Relationship Id="rId54" Type="http://schemas.openxmlformats.org/officeDocument/2006/relationships/slideLayout" Target="../slideLayouts/slideLayout425.xml"/><Relationship Id="rId62" Type="http://schemas.openxmlformats.org/officeDocument/2006/relationships/slideLayout" Target="../slideLayouts/slideLayout43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5" Type="http://schemas.openxmlformats.org/officeDocument/2006/relationships/slideLayout" Target="../slideLayouts/slideLayout386.xml"/><Relationship Id="rId23" Type="http://schemas.openxmlformats.org/officeDocument/2006/relationships/slideLayout" Target="../slideLayouts/slideLayout394.xml"/><Relationship Id="rId28" Type="http://schemas.openxmlformats.org/officeDocument/2006/relationships/slideLayout" Target="../slideLayouts/slideLayout399.xml"/><Relationship Id="rId36" Type="http://schemas.openxmlformats.org/officeDocument/2006/relationships/slideLayout" Target="../slideLayouts/slideLayout407.xml"/><Relationship Id="rId49" Type="http://schemas.openxmlformats.org/officeDocument/2006/relationships/slideLayout" Target="../slideLayouts/slideLayout420.xml"/><Relationship Id="rId57" Type="http://schemas.openxmlformats.org/officeDocument/2006/relationships/slideLayout" Target="../slideLayouts/slideLayout428.xml"/><Relationship Id="rId10" Type="http://schemas.openxmlformats.org/officeDocument/2006/relationships/slideLayout" Target="../slideLayouts/slideLayout381.xml"/><Relationship Id="rId31" Type="http://schemas.openxmlformats.org/officeDocument/2006/relationships/slideLayout" Target="../slideLayouts/slideLayout402.xml"/><Relationship Id="rId44" Type="http://schemas.openxmlformats.org/officeDocument/2006/relationships/slideLayout" Target="../slideLayouts/slideLayout415.xml"/><Relationship Id="rId52" Type="http://schemas.openxmlformats.org/officeDocument/2006/relationships/slideLayout" Target="../slideLayouts/slideLayout423.xml"/><Relationship Id="rId60" Type="http://schemas.openxmlformats.org/officeDocument/2006/relationships/slideLayout" Target="../slideLayouts/slideLayout431.xml"/><Relationship Id="rId65" Type="http://schemas.openxmlformats.org/officeDocument/2006/relationships/slideLayout" Target="../slideLayouts/slideLayout436.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3" Type="http://schemas.openxmlformats.org/officeDocument/2006/relationships/slideLayout" Target="../slideLayouts/slideLayout384.xml"/><Relationship Id="rId18" Type="http://schemas.openxmlformats.org/officeDocument/2006/relationships/slideLayout" Target="../slideLayouts/slideLayout389.xml"/><Relationship Id="rId39" Type="http://schemas.openxmlformats.org/officeDocument/2006/relationships/slideLayout" Target="../slideLayouts/slideLayout410.xml"/><Relationship Id="rId34" Type="http://schemas.openxmlformats.org/officeDocument/2006/relationships/slideLayout" Target="../slideLayouts/slideLayout405.xml"/><Relationship Id="rId50" Type="http://schemas.openxmlformats.org/officeDocument/2006/relationships/slideLayout" Target="../slideLayouts/slideLayout421.xml"/><Relationship Id="rId55" Type="http://schemas.openxmlformats.org/officeDocument/2006/relationships/slideLayout" Target="../slideLayouts/slideLayout42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452.xml"/><Relationship Id="rId18" Type="http://schemas.openxmlformats.org/officeDocument/2006/relationships/slideLayout" Target="../slideLayouts/slideLayout457.xml"/><Relationship Id="rId26" Type="http://schemas.openxmlformats.org/officeDocument/2006/relationships/slideLayout" Target="../slideLayouts/slideLayout465.xml"/><Relationship Id="rId39" Type="http://schemas.openxmlformats.org/officeDocument/2006/relationships/slideLayout" Target="../slideLayouts/slideLayout478.xml"/><Relationship Id="rId21" Type="http://schemas.openxmlformats.org/officeDocument/2006/relationships/slideLayout" Target="../slideLayouts/slideLayout460.xml"/><Relationship Id="rId34" Type="http://schemas.openxmlformats.org/officeDocument/2006/relationships/slideLayout" Target="../slideLayouts/slideLayout473.xml"/><Relationship Id="rId42" Type="http://schemas.openxmlformats.org/officeDocument/2006/relationships/slideLayout" Target="../slideLayouts/slideLayout481.xml"/><Relationship Id="rId47" Type="http://schemas.openxmlformats.org/officeDocument/2006/relationships/slideLayout" Target="../slideLayouts/slideLayout486.xml"/><Relationship Id="rId50" Type="http://schemas.openxmlformats.org/officeDocument/2006/relationships/slideLayout" Target="../slideLayouts/slideLayout489.xml"/><Relationship Id="rId7" Type="http://schemas.openxmlformats.org/officeDocument/2006/relationships/slideLayout" Target="../slideLayouts/slideLayout446.xml"/><Relationship Id="rId2" Type="http://schemas.openxmlformats.org/officeDocument/2006/relationships/slideLayout" Target="../slideLayouts/slideLayout441.xml"/><Relationship Id="rId16" Type="http://schemas.openxmlformats.org/officeDocument/2006/relationships/slideLayout" Target="../slideLayouts/slideLayout455.xml"/><Relationship Id="rId29" Type="http://schemas.openxmlformats.org/officeDocument/2006/relationships/slideLayout" Target="../slideLayouts/slideLayout468.xml"/><Relationship Id="rId11" Type="http://schemas.openxmlformats.org/officeDocument/2006/relationships/slideLayout" Target="../slideLayouts/slideLayout450.xml"/><Relationship Id="rId24" Type="http://schemas.openxmlformats.org/officeDocument/2006/relationships/slideLayout" Target="../slideLayouts/slideLayout463.xml"/><Relationship Id="rId32" Type="http://schemas.openxmlformats.org/officeDocument/2006/relationships/slideLayout" Target="../slideLayouts/slideLayout471.xml"/><Relationship Id="rId37" Type="http://schemas.openxmlformats.org/officeDocument/2006/relationships/slideLayout" Target="../slideLayouts/slideLayout476.xml"/><Relationship Id="rId40" Type="http://schemas.openxmlformats.org/officeDocument/2006/relationships/slideLayout" Target="../slideLayouts/slideLayout479.xml"/><Relationship Id="rId45" Type="http://schemas.openxmlformats.org/officeDocument/2006/relationships/slideLayout" Target="../slideLayouts/slideLayout484.xml"/><Relationship Id="rId5" Type="http://schemas.openxmlformats.org/officeDocument/2006/relationships/slideLayout" Target="../slideLayouts/slideLayout444.xml"/><Relationship Id="rId15" Type="http://schemas.openxmlformats.org/officeDocument/2006/relationships/slideLayout" Target="../slideLayouts/slideLayout454.xml"/><Relationship Id="rId23" Type="http://schemas.openxmlformats.org/officeDocument/2006/relationships/slideLayout" Target="../slideLayouts/slideLayout462.xml"/><Relationship Id="rId28" Type="http://schemas.openxmlformats.org/officeDocument/2006/relationships/slideLayout" Target="../slideLayouts/slideLayout467.xml"/><Relationship Id="rId36" Type="http://schemas.openxmlformats.org/officeDocument/2006/relationships/slideLayout" Target="../slideLayouts/slideLayout475.xml"/><Relationship Id="rId49" Type="http://schemas.openxmlformats.org/officeDocument/2006/relationships/slideLayout" Target="../slideLayouts/slideLayout488.xml"/><Relationship Id="rId10" Type="http://schemas.openxmlformats.org/officeDocument/2006/relationships/slideLayout" Target="../slideLayouts/slideLayout449.xml"/><Relationship Id="rId19" Type="http://schemas.openxmlformats.org/officeDocument/2006/relationships/slideLayout" Target="../slideLayouts/slideLayout458.xml"/><Relationship Id="rId31" Type="http://schemas.openxmlformats.org/officeDocument/2006/relationships/slideLayout" Target="../slideLayouts/slideLayout470.xml"/><Relationship Id="rId44" Type="http://schemas.openxmlformats.org/officeDocument/2006/relationships/slideLayout" Target="../slideLayouts/slideLayout483.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 Id="rId22" Type="http://schemas.openxmlformats.org/officeDocument/2006/relationships/slideLayout" Target="../slideLayouts/slideLayout461.xml"/><Relationship Id="rId27" Type="http://schemas.openxmlformats.org/officeDocument/2006/relationships/slideLayout" Target="../slideLayouts/slideLayout466.xml"/><Relationship Id="rId30" Type="http://schemas.openxmlformats.org/officeDocument/2006/relationships/slideLayout" Target="../slideLayouts/slideLayout469.xml"/><Relationship Id="rId35" Type="http://schemas.openxmlformats.org/officeDocument/2006/relationships/slideLayout" Target="../slideLayouts/slideLayout474.xml"/><Relationship Id="rId43" Type="http://schemas.openxmlformats.org/officeDocument/2006/relationships/slideLayout" Target="../slideLayouts/slideLayout482.xml"/><Relationship Id="rId48" Type="http://schemas.openxmlformats.org/officeDocument/2006/relationships/slideLayout" Target="../slideLayouts/slideLayout487.xml"/><Relationship Id="rId8" Type="http://schemas.openxmlformats.org/officeDocument/2006/relationships/slideLayout" Target="../slideLayouts/slideLayout447.xml"/><Relationship Id="rId51" Type="http://schemas.openxmlformats.org/officeDocument/2006/relationships/theme" Target="../theme/theme11.xml"/><Relationship Id="rId3" Type="http://schemas.openxmlformats.org/officeDocument/2006/relationships/slideLayout" Target="../slideLayouts/slideLayout442.xml"/><Relationship Id="rId12" Type="http://schemas.openxmlformats.org/officeDocument/2006/relationships/slideLayout" Target="../slideLayouts/slideLayout451.xml"/><Relationship Id="rId17" Type="http://schemas.openxmlformats.org/officeDocument/2006/relationships/slideLayout" Target="../slideLayouts/slideLayout456.xml"/><Relationship Id="rId25" Type="http://schemas.openxmlformats.org/officeDocument/2006/relationships/slideLayout" Target="../slideLayouts/slideLayout464.xml"/><Relationship Id="rId33" Type="http://schemas.openxmlformats.org/officeDocument/2006/relationships/slideLayout" Target="../slideLayouts/slideLayout472.xml"/><Relationship Id="rId38" Type="http://schemas.openxmlformats.org/officeDocument/2006/relationships/slideLayout" Target="../slideLayouts/slideLayout477.xml"/><Relationship Id="rId46" Type="http://schemas.openxmlformats.org/officeDocument/2006/relationships/slideLayout" Target="../slideLayouts/slideLayout485.xml"/><Relationship Id="rId20" Type="http://schemas.openxmlformats.org/officeDocument/2006/relationships/slideLayout" Target="../slideLayouts/slideLayout459.xml"/><Relationship Id="rId41" Type="http://schemas.openxmlformats.org/officeDocument/2006/relationships/slideLayout" Target="../slideLayouts/slideLayout480.xml"/><Relationship Id="rId1" Type="http://schemas.openxmlformats.org/officeDocument/2006/relationships/slideLayout" Target="../slideLayouts/slideLayout440.xml"/><Relationship Id="rId6" Type="http://schemas.openxmlformats.org/officeDocument/2006/relationships/slideLayout" Target="../slideLayouts/slideLayout445.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502.xml"/><Relationship Id="rId18" Type="http://schemas.openxmlformats.org/officeDocument/2006/relationships/slideLayout" Target="../slideLayouts/slideLayout507.xml"/><Relationship Id="rId26" Type="http://schemas.openxmlformats.org/officeDocument/2006/relationships/slideLayout" Target="../slideLayouts/slideLayout515.xml"/><Relationship Id="rId39" Type="http://schemas.openxmlformats.org/officeDocument/2006/relationships/slideLayout" Target="../slideLayouts/slideLayout528.xml"/><Relationship Id="rId21" Type="http://schemas.openxmlformats.org/officeDocument/2006/relationships/slideLayout" Target="../slideLayouts/slideLayout510.xml"/><Relationship Id="rId34" Type="http://schemas.openxmlformats.org/officeDocument/2006/relationships/slideLayout" Target="../slideLayouts/slideLayout523.xml"/><Relationship Id="rId42" Type="http://schemas.openxmlformats.org/officeDocument/2006/relationships/slideLayout" Target="../slideLayouts/slideLayout531.xml"/><Relationship Id="rId47" Type="http://schemas.openxmlformats.org/officeDocument/2006/relationships/slideLayout" Target="../slideLayouts/slideLayout536.xml"/><Relationship Id="rId7" Type="http://schemas.openxmlformats.org/officeDocument/2006/relationships/slideLayout" Target="../slideLayouts/slideLayout496.xml"/><Relationship Id="rId2" Type="http://schemas.openxmlformats.org/officeDocument/2006/relationships/slideLayout" Target="../slideLayouts/slideLayout491.xml"/><Relationship Id="rId16" Type="http://schemas.openxmlformats.org/officeDocument/2006/relationships/slideLayout" Target="../slideLayouts/slideLayout505.xml"/><Relationship Id="rId29" Type="http://schemas.openxmlformats.org/officeDocument/2006/relationships/slideLayout" Target="../slideLayouts/slideLayout518.xml"/><Relationship Id="rId11" Type="http://schemas.openxmlformats.org/officeDocument/2006/relationships/slideLayout" Target="../slideLayouts/slideLayout500.xml"/><Relationship Id="rId24" Type="http://schemas.openxmlformats.org/officeDocument/2006/relationships/slideLayout" Target="../slideLayouts/slideLayout513.xml"/><Relationship Id="rId32" Type="http://schemas.openxmlformats.org/officeDocument/2006/relationships/slideLayout" Target="../slideLayouts/slideLayout521.xml"/><Relationship Id="rId37" Type="http://schemas.openxmlformats.org/officeDocument/2006/relationships/slideLayout" Target="../slideLayouts/slideLayout526.xml"/><Relationship Id="rId40" Type="http://schemas.openxmlformats.org/officeDocument/2006/relationships/slideLayout" Target="../slideLayouts/slideLayout529.xml"/><Relationship Id="rId45" Type="http://schemas.openxmlformats.org/officeDocument/2006/relationships/slideLayout" Target="../slideLayouts/slideLayout534.xml"/><Relationship Id="rId5" Type="http://schemas.openxmlformats.org/officeDocument/2006/relationships/slideLayout" Target="../slideLayouts/slideLayout494.xml"/><Relationship Id="rId15" Type="http://schemas.openxmlformats.org/officeDocument/2006/relationships/slideLayout" Target="../slideLayouts/slideLayout504.xml"/><Relationship Id="rId23" Type="http://schemas.openxmlformats.org/officeDocument/2006/relationships/slideLayout" Target="../slideLayouts/slideLayout512.xml"/><Relationship Id="rId28" Type="http://schemas.openxmlformats.org/officeDocument/2006/relationships/slideLayout" Target="../slideLayouts/slideLayout517.xml"/><Relationship Id="rId36" Type="http://schemas.openxmlformats.org/officeDocument/2006/relationships/slideLayout" Target="../slideLayouts/slideLayout525.xml"/><Relationship Id="rId49" Type="http://schemas.openxmlformats.org/officeDocument/2006/relationships/theme" Target="../theme/theme12.xml"/><Relationship Id="rId10" Type="http://schemas.openxmlformats.org/officeDocument/2006/relationships/slideLayout" Target="../slideLayouts/slideLayout499.xml"/><Relationship Id="rId19" Type="http://schemas.openxmlformats.org/officeDocument/2006/relationships/slideLayout" Target="../slideLayouts/slideLayout508.xml"/><Relationship Id="rId31" Type="http://schemas.openxmlformats.org/officeDocument/2006/relationships/slideLayout" Target="../slideLayouts/slideLayout520.xml"/><Relationship Id="rId44" Type="http://schemas.openxmlformats.org/officeDocument/2006/relationships/slideLayout" Target="../slideLayouts/slideLayout533.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slideLayout" Target="../slideLayouts/slideLayout503.xml"/><Relationship Id="rId22" Type="http://schemas.openxmlformats.org/officeDocument/2006/relationships/slideLayout" Target="../slideLayouts/slideLayout511.xml"/><Relationship Id="rId27" Type="http://schemas.openxmlformats.org/officeDocument/2006/relationships/slideLayout" Target="../slideLayouts/slideLayout516.xml"/><Relationship Id="rId30" Type="http://schemas.openxmlformats.org/officeDocument/2006/relationships/slideLayout" Target="../slideLayouts/slideLayout519.xml"/><Relationship Id="rId35" Type="http://schemas.openxmlformats.org/officeDocument/2006/relationships/slideLayout" Target="../slideLayouts/slideLayout524.xml"/><Relationship Id="rId43" Type="http://schemas.openxmlformats.org/officeDocument/2006/relationships/slideLayout" Target="../slideLayouts/slideLayout532.xml"/><Relationship Id="rId48" Type="http://schemas.openxmlformats.org/officeDocument/2006/relationships/slideLayout" Target="../slideLayouts/slideLayout537.xml"/><Relationship Id="rId8" Type="http://schemas.openxmlformats.org/officeDocument/2006/relationships/slideLayout" Target="../slideLayouts/slideLayout497.xml"/><Relationship Id="rId3" Type="http://schemas.openxmlformats.org/officeDocument/2006/relationships/slideLayout" Target="../slideLayouts/slideLayout492.xml"/><Relationship Id="rId12" Type="http://schemas.openxmlformats.org/officeDocument/2006/relationships/slideLayout" Target="../slideLayouts/slideLayout501.xml"/><Relationship Id="rId17" Type="http://schemas.openxmlformats.org/officeDocument/2006/relationships/slideLayout" Target="../slideLayouts/slideLayout506.xml"/><Relationship Id="rId25" Type="http://schemas.openxmlformats.org/officeDocument/2006/relationships/slideLayout" Target="../slideLayouts/slideLayout514.xml"/><Relationship Id="rId33" Type="http://schemas.openxmlformats.org/officeDocument/2006/relationships/slideLayout" Target="../slideLayouts/slideLayout522.xml"/><Relationship Id="rId38" Type="http://schemas.openxmlformats.org/officeDocument/2006/relationships/slideLayout" Target="../slideLayouts/slideLayout527.xml"/><Relationship Id="rId46" Type="http://schemas.openxmlformats.org/officeDocument/2006/relationships/slideLayout" Target="../slideLayouts/slideLayout535.xml"/><Relationship Id="rId20" Type="http://schemas.openxmlformats.org/officeDocument/2006/relationships/slideLayout" Target="../slideLayouts/slideLayout509.xml"/><Relationship Id="rId41" Type="http://schemas.openxmlformats.org/officeDocument/2006/relationships/slideLayout" Target="../slideLayouts/slideLayout530.xml"/><Relationship Id="rId1" Type="http://schemas.openxmlformats.org/officeDocument/2006/relationships/slideLayout" Target="../slideLayouts/slideLayout490.xml"/><Relationship Id="rId6" Type="http://schemas.openxmlformats.org/officeDocument/2006/relationships/slideLayout" Target="../slideLayouts/slideLayout49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theme" Target="../theme/theme2.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slideLayout" Target="../slideLayouts/slideLayout148.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8" Type="http://schemas.openxmlformats.org/officeDocument/2006/relationships/slideLayout" Target="../slideLayouts/slideLayout106.xml"/><Relationship Id="rId51" Type="http://schemas.openxmlformats.org/officeDocument/2006/relationships/theme" Target="../theme/theme3.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1" Type="http://schemas.openxmlformats.org/officeDocument/2006/relationships/slideLayout" Target="../slideLayouts/slideLayout99.xml"/><Relationship Id="rId6"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4.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theme" Target="../theme/theme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9" Type="http://schemas.openxmlformats.org/officeDocument/2006/relationships/slideLayout" Target="../slideLayouts/slideLayout213.xml"/><Relationship Id="rId21" Type="http://schemas.openxmlformats.org/officeDocument/2006/relationships/slideLayout" Target="../slideLayouts/slideLayout195.xml"/><Relationship Id="rId34" Type="http://schemas.openxmlformats.org/officeDocument/2006/relationships/slideLayout" Target="../slideLayouts/slideLayout208.xml"/><Relationship Id="rId42" Type="http://schemas.openxmlformats.org/officeDocument/2006/relationships/slideLayout" Target="../slideLayouts/slideLayout216.xml"/><Relationship Id="rId47" Type="http://schemas.openxmlformats.org/officeDocument/2006/relationships/slideLayout" Target="../slideLayouts/slideLayout221.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37" Type="http://schemas.openxmlformats.org/officeDocument/2006/relationships/slideLayout" Target="../slideLayouts/slideLayout211.xml"/><Relationship Id="rId40" Type="http://schemas.openxmlformats.org/officeDocument/2006/relationships/slideLayout" Target="../slideLayouts/slideLayout214.xml"/><Relationship Id="rId45" Type="http://schemas.openxmlformats.org/officeDocument/2006/relationships/slideLayout" Target="../slideLayouts/slideLayout219.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36" Type="http://schemas.openxmlformats.org/officeDocument/2006/relationships/slideLayout" Target="../slideLayouts/slideLayout210.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4" Type="http://schemas.openxmlformats.org/officeDocument/2006/relationships/slideLayout" Target="../slideLayouts/slideLayout218.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slideLayout" Target="../slideLayouts/slideLayout209.xml"/><Relationship Id="rId43" Type="http://schemas.openxmlformats.org/officeDocument/2006/relationships/slideLayout" Target="../slideLayouts/slideLayout217.xml"/><Relationship Id="rId48" Type="http://schemas.openxmlformats.org/officeDocument/2006/relationships/theme" Target="../theme/theme6.xml"/><Relationship Id="rId8" Type="http://schemas.openxmlformats.org/officeDocument/2006/relationships/slideLayout" Target="../slideLayouts/slideLayout182.xml"/><Relationship Id="rId3" Type="http://schemas.openxmlformats.org/officeDocument/2006/relationships/slideLayout" Target="../slideLayouts/slideLayout177.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38" Type="http://schemas.openxmlformats.org/officeDocument/2006/relationships/slideLayout" Target="../slideLayouts/slideLayout212.xml"/><Relationship Id="rId46" Type="http://schemas.openxmlformats.org/officeDocument/2006/relationships/slideLayout" Target="../slideLayouts/slideLayout220.xml"/><Relationship Id="rId20" Type="http://schemas.openxmlformats.org/officeDocument/2006/relationships/slideLayout" Target="../slideLayouts/slideLayout194.xml"/><Relationship Id="rId41" Type="http://schemas.openxmlformats.org/officeDocument/2006/relationships/slideLayout" Target="../slideLayouts/slideLayout21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9" Type="http://schemas.openxmlformats.org/officeDocument/2006/relationships/slideLayout" Target="../slideLayouts/slideLayout260.xml"/><Relationship Id="rId21" Type="http://schemas.openxmlformats.org/officeDocument/2006/relationships/slideLayout" Target="../slideLayouts/slideLayout242.xml"/><Relationship Id="rId34" Type="http://schemas.openxmlformats.org/officeDocument/2006/relationships/slideLayout" Target="../slideLayouts/slideLayout255.xml"/><Relationship Id="rId42" Type="http://schemas.openxmlformats.org/officeDocument/2006/relationships/slideLayout" Target="../slideLayouts/slideLayout263.xml"/><Relationship Id="rId47" Type="http://schemas.openxmlformats.org/officeDocument/2006/relationships/slideLayout" Target="../slideLayouts/slideLayout268.xml"/><Relationship Id="rId50" Type="http://schemas.openxmlformats.org/officeDocument/2006/relationships/slideLayout" Target="../slideLayouts/slideLayout271.xml"/><Relationship Id="rId7" Type="http://schemas.openxmlformats.org/officeDocument/2006/relationships/slideLayout" Target="../slideLayouts/slideLayout228.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9" Type="http://schemas.openxmlformats.org/officeDocument/2006/relationships/slideLayout" Target="../slideLayouts/slideLayout250.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32" Type="http://schemas.openxmlformats.org/officeDocument/2006/relationships/slideLayout" Target="../slideLayouts/slideLayout253.xml"/><Relationship Id="rId37" Type="http://schemas.openxmlformats.org/officeDocument/2006/relationships/slideLayout" Target="../slideLayouts/slideLayout258.xml"/><Relationship Id="rId40" Type="http://schemas.openxmlformats.org/officeDocument/2006/relationships/slideLayout" Target="../slideLayouts/slideLayout261.xml"/><Relationship Id="rId45" Type="http://schemas.openxmlformats.org/officeDocument/2006/relationships/slideLayout" Target="../slideLayouts/slideLayout266.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36" Type="http://schemas.openxmlformats.org/officeDocument/2006/relationships/slideLayout" Target="../slideLayouts/slideLayout257.xml"/><Relationship Id="rId49" Type="http://schemas.openxmlformats.org/officeDocument/2006/relationships/slideLayout" Target="../slideLayouts/slideLayout270.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31" Type="http://schemas.openxmlformats.org/officeDocument/2006/relationships/slideLayout" Target="../slideLayouts/slideLayout252.xml"/><Relationship Id="rId44" Type="http://schemas.openxmlformats.org/officeDocument/2006/relationships/slideLayout" Target="../slideLayouts/slideLayout265.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slideLayout" Target="../slideLayouts/slideLayout251.xml"/><Relationship Id="rId35" Type="http://schemas.openxmlformats.org/officeDocument/2006/relationships/slideLayout" Target="../slideLayouts/slideLayout256.xml"/><Relationship Id="rId43" Type="http://schemas.openxmlformats.org/officeDocument/2006/relationships/slideLayout" Target="../slideLayouts/slideLayout264.xml"/><Relationship Id="rId48" Type="http://schemas.openxmlformats.org/officeDocument/2006/relationships/slideLayout" Target="../slideLayouts/slideLayout269.xml"/><Relationship Id="rId8" Type="http://schemas.openxmlformats.org/officeDocument/2006/relationships/slideLayout" Target="../slideLayouts/slideLayout229.xml"/><Relationship Id="rId51" Type="http://schemas.openxmlformats.org/officeDocument/2006/relationships/theme" Target="../theme/theme7.xml"/><Relationship Id="rId3" Type="http://schemas.openxmlformats.org/officeDocument/2006/relationships/slideLayout" Target="../slideLayouts/slideLayout224.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33" Type="http://schemas.openxmlformats.org/officeDocument/2006/relationships/slideLayout" Target="../slideLayouts/slideLayout254.xml"/><Relationship Id="rId38" Type="http://schemas.openxmlformats.org/officeDocument/2006/relationships/slideLayout" Target="../slideLayouts/slideLayout259.xml"/><Relationship Id="rId46" Type="http://schemas.openxmlformats.org/officeDocument/2006/relationships/slideLayout" Target="../slideLayouts/slideLayout267.xml"/><Relationship Id="rId20" Type="http://schemas.openxmlformats.org/officeDocument/2006/relationships/slideLayout" Target="../slideLayouts/slideLayout241.xml"/><Relationship Id="rId41" Type="http://schemas.openxmlformats.org/officeDocument/2006/relationships/slideLayout" Target="../slideLayouts/slideLayout262.xml"/><Relationship Id="rId1" Type="http://schemas.openxmlformats.org/officeDocument/2006/relationships/slideLayout" Target="../slideLayouts/slideLayout222.xml"/><Relationship Id="rId6" Type="http://schemas.openxmlformats.org/officeDocument/2006/relationships/slideLayout" Target="../slideLayouts/slideLayout22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26" Type="http://schemas.openxmlformats.org/officeDocument/2006/relationships/slideLayout" Target="../slideLayouts/slideLayout297.xml"/><Relationship Id="rId39" Type="http://schemas.openxmlformats.org/officeDocument/2006/relationships/slideLayout" Target="../slideLayouts/slideLayout310.xml"/><Relationship Id="rId21" Type="http://schemas.openxmlformats.org/officeDocument/2006/relationships/slideLayout" Target="../slideLayouts/slideLayout292.xml"/><Relationship Id="rId34" Type="http://schemas.openxmlformats.org/officeDocument/2006/relationships/slideLayout" Target="../slideLayouts/slideLayout305.xml"/><Relationship Id="rId42" Type="http://schemas.openxmlformats.org/officeDocument/2006/relationships/slideLayout" Target="../slideLayouts/slideLayout313.xml"/><Relationship Id="rId47" Type="http://schemas.openxmlformats.org/officeDocument/2006/relationships/slideLayout" Target="../slideLayouts/slideLayout318.xml"/><Relationship Id="rId50" Type="http://schemas.openxmlformats.org/officeDocument/2006/relationships/theme" Target="../theme/theme8.xml"/><Relationship Id="rId7" Type="http://schemas.openxmlformats.org/officeDocument/2006/relationships/slideLayout" Target="../slideLayouts/slideLayout27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9" Type="http://schemas.openxmlformats.org/officeDocument/2006/relationships/slideLayout" Target="../slideLayouts/slideLayout300.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32" Type="http://schemas.openxmlformats.org/officeDocument/2006/relationships/slideLayout" Target="../slideLayouts/slideLayout303.xml"/><Relationship Id="rId37" Type="http://schemas.openxmlformats.org/officeDocument/2006/relationships/slideLayout" Target="../slideLayouts/slideLayout308.xml"/><Relationship Id="rId40" Type="http://schemas.openxmlformats.org/officeDocument/2006/relationships/slideLayout" Target="../slideLayouts/slideLayout311.xml"/><Relationship Id="rId45" Type="http://schemas.openxmlformats.org/officeDocument/2006/relationships/slideLayout" Target="../slideLayouts/slideLayout316.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28" Type="http://schemas.openxmlformats.org/officeDocument/2006/relationships/slideLayout" Target="../slideLayouts/slideLayout299.xml"/><Relationship Id="rId36" Type="http://schemas.openxmlformats.org/officeDocument/2006/relationships/slideLayout" Target="../slideLayouts/slideLayout307.xml"/><Relationship Id="rId49" Type="http://schemas.openxmlformats.org/officeDocument/2006/relationships/slideLayout" Target="../slideLayouts/slideLayout320.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31" Type="http://schemas.openxmlformats.org/officeDocument/2006/relationships/slideLayout" Target="../slideLayouts/slideLayout302.xml"/><Relationship Id="rId44" Type="http://schemas.openxmlformats.org/officeDocument/2006/relationships/slideLayout" Target="../slideLayouts/slideLayout315.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 Id="rId27" Type="http://schemas.openxmlformats.org/officeDocument/2006/relationships/slideLayout" Target="../slideLayouts/slideLayout298.xml"/><Relationship Id="rId30" Type="http://schemas.openxmlformats.org/officeDocument/2006/relationships/slideLayout" Target="../slideLayouts/slideLayout301.xml"/><Relationship Id="rId35" Type="http://schemas.openxmlformats.org/officeDocument/2006/relationships/slideLayout" Target="../slideLayouts/slideLayout306.xml"/><Relationship Id="rId43" Type="http://schemas.openxmlformats.org/officeDocument/2006/relationships/slideLayout" Target="../slideLayouts/slideLayout314.xml"/><Relationship Id="rId48" Type="http://schemas.openxmlformats.org/officeDocument/2006/relationships/slideLayout" Target="../slideLayouts/slideLayout319.xml"/><Relationship Id="rId8" Type="http://schemas.openxmlformats.org/officeDocument/2006/relationships/slideLayout" Target="../slideLayouts/slideLayout279.xml"/><Relationship Id="rId3" Type="http://schemas.openxmlformats.org/officeDocument/2006/relationships/slideLayout" Target="../slideLayouts/slideLayout274.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slideLayout" Target="../slideLayouts/slideLayout296.xml"/><Relationship Id="rId33" Type="http://schemas.openxmlformats.org/officeDocument/2006/relationships/slideLayout" Target="../slideLayouts/slideLayout304.xml"/><Relationship Id="rId38" Type="http://schemas.openxmlformats.org/officeDocument/2006/relationships/slideLayout" Target="../slideLayouts/slideLayout309.xml"/><Relationship Id="rId46" Type="http://schemas.openxmlformats.org/officeDocument/2006/relationships/slideLayout" Target="../slideLayouts/slideLayout317.xml"/><Relationship Id="rId20" Type="http://schemas.openxmlformats.org/officeDocument/2006/relationships/slideLayout" Target="../slideLayouts/slideLayout291.xml"/><Relationship Id="rId41" Type="http://schemas.openxmlformats.org/officeDocument/2006/relationships/slideLayout" Target="../slideLayouts/slideLayout312.xml"/><Relationship Id="rId1" Type="http://schemas.openxmlformats.org/officeDocument/2006/relationships/slideLayout" Target="../slideLayouts/slideLayout272.xml"/><Relationship Id="rId6" Type="http://schemas.openxmlformats.org/officeDocument/2006/relationships/slideLayout" Target="../slideLayouts/slideLayout27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slideLayout" Target="../slideLayouts/slideLayout346.xml"/><Relationship Id="rId39" Type="http://schemas.openxmlformats.org/officeDocument/2006/relationships/slideLayout" Target="../slideLayouts/slideLayout359.xml"/><Relationship Id="rId21" Type="http://schemas.openxmlformats.org/officeDocument/2006/relationships/slideLayout" Target="../slideLayouts/slideLayout341.xml"/><Relationship Id="rId34" Type="http://schemas.openxmlformats.org/officeDocument/2006/relationships/slideLayout" Target="../slideLayouts/slideLayout354.xml"/><Relationship Id="rId42" Type="http://schemas.openxmlformats.org/officeDocument/2006/relationships/slideLayout" Target="../slideLayouts/slideLayout362.xml"/><Relationship Id="rId47" Type="http://schemas.openxmlformats.org/officeDocument/2006/relationships/slideLayout" Target="../slideLayouts/slideLayout367.xml"/><Relationship Id="rId50" Type="http://schemas.openxmlformats.org/officeDocument/2006/relationships/slideLayout" Target="../slideLayouts/slideLayout370.xml"/><Relationship Id="rId7" Type="http://schemas.openxmlformats.org/officeDocument/2006/relationships/slideLayout" Target="../slideLayouts/slideLayout327.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9" Type="http://schemas.openxmlformats.org/officeDocument/2006/relationships/slideLayout" Target="../slideLayouts/slideLayout349.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32" Type="http://schemas.openxmlformats.org/officeDocument/2006/relationships/slideLayout" Target="../slideLayouts/slideLayout352.xml"/><Relationship Id="rId37" Type="http://schemas.openxmlformats.org/officeDocument/2006/relationships/slideLayout" Target="../slideLayouts/slideLayout357.xml"/><Relationship Id="rId40" Type="http://schemas.openxmlformats.org/officeDocument/2006/relationships/slideLayout" Target="../slideLayouts/slideLayout360.xml"/><Relationship Id="rId45" Type="http://schemas.openxmlformats.org/officeDocument/2006/relationships/slideLayout" Target="../slideLayouts/slideLayout365.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slideLayout" Target="../slideLayouts/slideLayout348.xml"/><Relationship Id="rId36" Type="http://schemas.openxmlformats.org/officeDocument/2006/relationships/slideLayout" Target="../slideLayouts/slideLayout356.xml"/><Relationship Id="rId49" Type="http://schemas.openxmlformats.org/officeDocument/2006/relationships/slideLayout" Target="../slideLayouts/slideLayout369.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31" Type="http://schemas.openxmlformats.org/officeDocument/2006/relationships/slideLayout" Target="../slideLayouts/slideLayout351.xml"/><Relationship Id="rId44" Type="http://schemas.openxmlformats.org/officeDocument/2006/relationships/slideLayout" Target="../slideLayouts/slideLayout364.xml"/><Relationship Id="rId52" Type="http://schemas.openxmlformats.org/officeDocument/2006/relationships/theme" Target="../theme/theme9.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slideLayout" Target="../slideLayouts/slideLayout347.xml"/><Relationship Id="rId30" Type="http://schemas.openxmlformats.org/officeDocument/2006/relationships/slideLayout" Target="../slideLayouts/slideLayout350.xml"/><Relationship Id="rId35" Type="http://schemas.openxmlformats.org/officeDocument/2006/relationships/slideLayout" Target="../slideLayouts/slideLayout355.xml"/><Relationship Id="rId43" Type="http://schemas.openxmlformats.org/officeDocument/2006/relationships/slideLayout" Target="../slideLayouts/slideLayout363.xml"/><Relationship Id="rId48" Type="http://schemas.openxmlformats.org/officeDocument/2006/relationships/slideLayout" Target="../slideLayouts/slideLayout368.xml"/><Relationship Id="rId8" Type="http://schemas.openxmlformats.org/officeDocument/2006/relationships/slideLayout" Target="../slideLayouts/slideLayout328.xml"/><Relationship Id="rId51" Type="http://schemas.openxmlformats.org/officeDocument/2006/relationships/slideLayout" Target="../slideLayouts/slideLayout371.xml"/><Relationship Id="rId3" Type="http://schemas.openxmlformats.org/officeDocument/2006/relationships/slideLayout" Target="../slideLayouts/slideLayout323.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33" Type="http://schemas.openxmlformats.org/officeDocument/2006/relationships/slideLayout" Target="../slideLayouts/slideLayout353.xml"/><Relationship Id="rId38" Type="http://schemas.openxmlformats.org/officeDocument/2006/relationships/slideLayout" Target="../slideLayouts/slideLayout358.xml"/><Relationship Id="rId46" Type="http://schemas.openxmlformats.org/officeDocument/2006/relationships/slideLayout" Target="../slideLayouts/slideLayout366.xml"/><Relationship Id="rId20" Type="http://schemas.openxmlformats.org/officeDocument/2006/relationships/slideLayout" Target="../slideLayouts/slideLayout340.xml"/><Relationship Id="rId41" Type="http://schemas.openxmlformats.org/officeDocument/2006/relationships/slideLayout" Target="../slideLayouts/slideLayout361.xml"/><Relationship Id="rId1" Type="http://schemas.openxmlformats.org/officeDocument/2006/relationships/slideLayout" Target="../slideLayouts/slideLayout321.xml"/><Relationship Id="rId6" Type="http://schemas.openxmlformats.org/officeDocument/2006/relationships/slideLayout" Target="../slideLayouts/slideLayout3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fr-CA" noProof="0" dirty="0" err="1"/>
              <a:t>Title</a:t>
            </a:r>
            <a:endParaRPr lang="en-CA" noProof="0" dirty="0"/>
          </a:p>
        </p:txBody>
      </p:sp>
      <p:sp>
        <p:nvSpPr>
          <p:cNvPr id="90" name="Slide Number Placeholder 5"/>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6" name="TextBox 95" descr="Copyright_box&#10;"/>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latin typeface="+mn-lt"/>
              </a:rPr>
              <a:t>© 2023 CGI Inc.</a:t>
            </a:r>
            <a:endParaRPr lang="en-CA" sz="1000" b="0" i="0" u="none" dirty="0">
              <a:solidFill>
                <a:schemeClr val="tx1"/>
              </a:solidFill>
              <a:latin typeface="+mn-lt"/>
              <a:cs typeface="Arial" pitchFamily="34" charset="0"/>
            </a:endParaRPr>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8" name="MSIPCMContentMarking" descr="CONFIDENTIAL_TAG_0xFFEE"/>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extLst>
      <p:ext uri="{BB962C8B-B14F-4D97-AF65-F5344CB8AC3E}">
        <p14:creationId xmlns:p14="http://schemas.microsoft.com/office/powerpoint/2010/main" val="611539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6" r:id="rId45"/>
    <p:sldLayoutId id="2147483707" r:id="rId46"/>
    <p:sldLayoutId id="2147483708" r:id="rId47"/>
  </p:sldLayoutIdLst>
  <p:hf hd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63">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68">
          <p15:clr>
            <a:srgbClr val="F26B43"/>
          </p15:clr>
        </p15:guide>
        <p15:guide id="24" pos="5292">
          <p15:clr>
            <a:srgbClr val="F26B43"/>
          </p15:clr>
        </p15:guide>
        <p15:guide id="25" pos="4793">
          <p15:clr>
            <a:srgbClr val="F26B43"/>
          </p15:clr>
        </p15:guide>
        <p15:guide id="26" pos="4339">
          <p15:clr>
            <a:srgbClr val="F26B43"/>
          </p15:clr>
        </p15:guide>
        <p15:guide id="27" pos="3386">
          <p15:clr>
            <a:srgbClr val="F26B43"/>
          </p15:clr>
        </p15:guide>
        <p15:guide id="28" pos="2887">
          <p15:clr>
            <a:srgbClr val="F26B43"/>
          </p15:clr>
        </p15:guide>
        <p15:guide id="29" pos="2411">
          <p15:clr>
            <a:srgbClr val="F26B43"/>
          </p15:clr>
        </p15:guide>
        <p15:guide id="30" pos="1935">
          <p15:clr>
            <a:srgbClr val="F26B43"/>
          </p15:clr>
        </p15:guide>
        <p15:guide id="31" pos="1459">
          <p15:clr>
            <a:srgbClr val="F26B43"/>
          </p15:clr>
        </p15:guide>
        <p15:guide id="32" pos="98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fr-CA" noProof="0" err="1"/>
              <a:t>Title</a:t>
            </a:r>
            <a:endParaRPr lang="en-CA" noProof="0"/>
          </a:p>
        </p:txBody>
      </p:sp>
      <p:sp>
        <p:nvSpPr>
          <p:cNvPr id="96" name="TextBox 95" descr="Copyright_box&#10;"/>
          <p:cNvSpPr txBox="1"/>
          <p:nvPr userDrawn="1"/>
        </p:nvSpPr>
        <p:spPr bwMode="auto">
          <a:xfrm>
            <a:off x="766763" y="6364800"/>
            <a:ext cx="1920658" cy="136800"/>
          </a:xfrm>
          <a:prstGeom prst="rect">
            <a:avLst/>
          </a:prstGeom>
          <a:noFill/>
          <a:ln w="9525" algn="ctr">
            <a:noFill/>
            <a:miter lim="800000"/>
            <a:headEnd/>
            <a:tailEnd/>
          </a:ln>
          <a:effectLst/>
        </p:spPr>
        <p:txBody>
          <a:bodyPr vert="horz" wrap="none" lIns="0" tIns="0" rIns="0" bIns="0" rtlCol="0" anchor="t" anchorCtr="0">
            <a:noAutofit/>
          </a:bodyPr>
          <a:lstStyle/>
          <a:p>
            <a:pPr algn="l"/>
            <a:r>
              <a:rPr lang="en-CA" sz="900" dirty="0">
                <a:latin typeface="+mn-lt"/>
              </a:rPr>
              <a:t>© 2023 CGI Inc</a:t>
            </a:r>
            <a:r>
              <a:rPr lang="en-CA" sz="1000" dirty="0">
                <a:latin typeface="+mn-lt"/>
              </a:rPr>
              <a:t>.</a:t>
            </a:r>
            <a:endParaRPr lang="en-CA" sz="1000" b="0" i="0" u="none" dirty="0">
              <a:solidFill>
                <a:schemeClr val="tx1"/>
              </a:solidFill>
              <a:latin typeface="+mn-lt"/>
              <a:cs typeface="Arial" pitchFamily="34" charset="0"/>
            </a:endParaRPr>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6" name="Slide Number Placeholder 5">
            <a:extLst>
              <a:ext uri="{FF2B5EF4-FFF2-40B4-BE49-F238E27FC236}">
                <a16:creationId xmlns:a16="http://schemas.microsoft.com/office/drawing/2014/main" id="{CE81879A-E748-865C-EFFF-3B067C02F7ED}"/>
              </a:ext>
            </a:extLst>
          </p:cNvPr>
          <p:cNvSpPr>
            <a:spLocks noGrp="1"/>
          </p:cNvSpPr>
          <p:nvPr>
            <p:ph type="sldNum" sz="quarter" idx="4"/>
          </p:nvPr>
        </p:nvSpPr>
        <p:spPr>
          <a:xfrm>
            <a:off x="11163034" y="6364800"/>
            <a:ext cx="261660" cy="136800"/>
          </a:xfrm>
          <a:prstGeom prst="rect">
            <a:avLst/>
          </a:prstGeom>
        </p:spPr>
        <p:txBody>
          <a:bodyPr wrap="square" lIns="0" tIns="0" rIns="0" bIns="0" anchor="t" anchorCtr="0">
            <a:noAutofit/>
          </a:bodyPr>
          <a:lstStyle>
            <a:lvl1pPr algn="r">
              <a:defRPr lang="en-GB" sz="9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39013290"/>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 id="2147484158" r:id="rId15"/>
    <p:sldLayoutId id="2147484159" r:id="rId16"/>
    <p:sldLayoutId id="2147484160" r:id="rId17"/>
    <p:sldLayoutId id="2147484161" r:id="rId18"/>
    <p:sldLayoutId id="2147484162" r:id="rId19"/>
    <p:sldLayoutId id="2147484163" r:id="rId20"/>
    <p:sldLayoutId id="2147484164" r:id="rId21"/>
    <p:sldLayoutId id="2147484165" r:id="rId22"/>
    <p:sldLayoutId id="2147484166" r:id="rId23"/>
    <p:sldLayoutId id="2147484167" r:id="rId24"/>
    <p:sldLayoutId id="2147484168" r:id="rId25"/>
    <p:sldLayoutId id="2147484169" r:id="rId26"/>
    <p:sldLayoutId id="2147484170" r:id="rId27"/>
    <p:sldLayoutId id="2147484171" r:id="rId28"/>
    <p:sldLayoutId id="2147484172" r:id="rId29"/>
    <p:sldLayoutId id="2147484173" r:id="rId30"/>
    <p:sldLayoutId id="2147484174" r:id="rId31"/>
    <p:sldLayoutId id="2147484175" r:id="rId32"/>
    <p:sldLayoutId id="2147484176" r:id="rId33"/>
    <p:sldLayoutId id="2147484177" r:id="rId34"/>
    <p:sldLayoutId id="2147484178" r:id="rId35"/>
    <p:sldLayoutId id="2147484179" r:id="rId36"/>
    <p:sldLayoutId id="2147484180" r:id="rId37"/>
    <p:sldLayoutId id="2147484181" r:id="rId38"/>
    <p:sldLayoutId id="2147484182" r:id="rId39"/>
    <p:sldLayoutId id="2147484183" r:id="rId40"/>
    <p:sldLayoutId id="2147484184" r:id="rId41"/>
    <p:sldLayoutId id="2147484185" r:id="rId42"/>
    <p:sldLayoutId id="2147484186" r:id="rId43"/>
    <p:sldLayoutId id="2147484187" r:id="rId44"/>
    <p:sldLayoutId id="2147484188" r:id="rId45"/>
    <p:sldLayoutId id="2147484189" r:id="rId46"/>
    <p:sldLayoutId id="2147484190" r:id="rId47"/>
    <p:sldLayoutId id="2147484191" r:id="rId48"/>
    <p:sldLayoutId id="2147484192" r:id="rId49"/>
    <p:sldLayoutId id="2147484193" r:id="rId50"/>
    <p:sldLayoutId id="2147484194" r:id="rId51"/>
    <p:sldLayoutId id="2147484195" r:id="rId52"/>
    <p:sldLayoutId id="2147484196" r:id="rId53"/>
    <p:sldLayoutId id="2147484197" r:id="rId54"/>
    <p:sldLayoutId id="2147484198" r:id="rId55"/>
    <p:sldLayoutId id="2147484199" r:id="rId56"/>
    <p:sldLayoutId id="2147484200" r:id="rId57"/>
    <p:sldLayoutId id="2147484201" r:id="rId58"/>
    <p:sldLayoutId id="2147484202" r:id="rId59"/>
    <p:sldLayoutId id="2147484203" r:id="rId60"/>
    <p:sldLayoutId id="2147484204" r:id="rId61"/>
    <p:sldLayoutId id="2147484205" r:id="rId62"/>
    <p:sldLayoutId id="2147484206" r:id="rId63"/>
    <p:sldLayoutId id="2147484207" r:id="rId64"/>
    <p:sldLayoutId id="2147484208" r:id="rId65"/>
    <p:sldLayoutId id="2147484209" r:id="rId66"/>
    <p:sldLayoutId id="2147484210" r:id="rId67"/>
    <p:sldLayoutId id="2147484211" r:id="rId68"/>
  </p:sldLayoutIdLst>
  <p:hf hd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63">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68">
          <p15:clr>
            <a:srgbClr val="F26B43"/>
          </p15:clr>
        </p15:guide>
        <p15:guide id="24" pos="5292">
          <p15:clr>
            <a:srgbClr val="F26B43"/>
          </p15:clr>
        </p15:guide>
        <p15:guide id="25" pos="4793">
          <p15:clr>
            <a:srgbClr val="F26B43"/>
          </p15:clr>
        </p15:guide>
        <p15:guide id="26" pos="4339">
          <p15:clr>
            <a:srgbClr val="F26B43"/>
          </p15:clr>
        </p15:guide>
        <p15:guide id="27" pos="3386">
          <p15:clr>
            <a:srgbClr val="F26B43"/>
          </p15:clr>
        </p15:guide>
        <p15:guide id="28" pos="2887">
          <p15:clr>
            <a:srgbClr val="F26B43"/>
          </p15:clr>
        </p15:guide>
        <p15:guide id="29" pos="2411">
          <p15:clr>
            <a:srgbClr val="F26B43"/>
          </p15:clr>
        </p15:guide>
        <p15:guide id="30" pos="1935">
          <p15:clr>
            <a:srgbClr val="F26B43"/>
          </p15:clr>
        </p15:guide>
        <p15:guide id="31" pos="1459">
          <p15:clr>
            <a:srgbClr val="F26B43"/>
          </p15:clr>
        </p15:guide>
        <p15:guide id="32" pos="98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fr-CA" noProof="0" dirty="0" err="1"/>
              <a:t>Title</a:t>
            </a:r>
            <a:endParaRPr lang="en-CA" noProof="0" dirty="0"/>
          </a:p>
        </p:txBody>
      </p:sp>
      <p:sp>
        <p:nvSpPr>
          <p:cNvPr id="90" name="Slide Number Placeholder 5"/>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6" name="TextBox 95" descr="Copyright_box&#10;"/>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latin typeface="+mn-lt"/>
              </a:rPr>
              <a:t>© 2023 CGI Inc.</a:t>
            </a:r>
            <a:endParaRPr lang="en-CA" sz="1000" b="0" i="0" u="none" dirty="0">
              <a:solidFill>
                <a:schemeClr val="tx1"/>
              </a:solidFill>
              <a:latin typeface="+mn-lt"/>
              <a:cs typeface="Arial" pitchFamily="34" charset="0"/>
            </a:endParaRPr>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8" name="TextBox 7" descr="CONFIDENTIAL_TAG_0xFFEE"/>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extLst>
      <p:ext uri="{BB962C8B-B14F-4D97-AF65-F5344CB8AC3E}">
        <p14:creationId xmlns:p14="http://schemas.microsoft.com/office/powerpoint/2010/main" val="1314699342"/>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32" r:id="rId20"/>
    <p:sldLayoutId id="2147484233" r:id="rId21"/>
    <p:sldLayoutId id="2147484234" r:id="rId22"/>
    <p:sldLayoutId id="2147484235" r:id="rId23"/>
    <p:sldLayoutId id="2147484236" r:id="rId24"/>
    <p:sldLayoutId id="2147484237" r:id="rId25"/>
    <p:sldLayoutId id="2147484238" r:id="rId26"/>
    <p:sldLayoutId id="2147484239" r:id="rId27"/>
    <p:sldLayoutId id="2147484240" r:id="rId28"/>
    <p:sldLayoutId id="2147484241" r:id="rId29"/>
    <p:sldLayoutId id="2147484242" r:id="rId30"/>
    <p:sldLayoutId id="2147484243" r:id="rId31"/>
    <p:sldLayoutId id="2147484244" r:id="rId32"/>
    <p:sldLayoutId id="2147484245" r:id="rId33"/>
    <p:sldLayoutId id="2147484246" r:id="rId34"/>
    <p:sldLayoutId id="2147484247" r:id="rId35"/>
    <p:sldLayoutId id="2147484248" r:id="rId36"/>
    <p:sldLayoutId id="2147484249" r:id="rId37"/>
    <p:sldLayoutId id="2147484250" r:id="rId38"/>
    <p:sldLayoutId id="2147484251" r:id="rId39"/>
    <p:sldLayoutId id="2147484252" r:id="rId40"/>
    <p:sldLayoutId id="2147484253" r:id="rId41"/>
    <p:sldLayoutId id="2147484254" r:id="rId42"/>
    <p:sldLayoutId id="2147484255" r:id="rId43"/>
    <p:sldLayoutId id="2147484256" r:id="rId44"/>
    <p:sldLayoutId id="2147484257" r:id="rId45"/>
    <p:sldLayoutId id="2147484258" r:id="rId46"/>
    <p:sldLayoutId id="2147484259" r:id="rId47"/>
    <p:sldLayoutId id="2147484260" r:id="rId48"/>
    <p:sldLayoutId id="2147484261" r:id="rId49"/>
    <p:sldLayoutId id="2147484262" r:id="rId50"/>
  </p:sldLayoutIdLst>
  <p:hf hdr="0" ft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63">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68">
          <p15:clr>
            <a:srgbClr val="F26B43"/>
          </p15:clr>
        </p15:guide>
        <p15:guide id="24" pos="5292">
          <p15:clr>
            <a:srgbClr val="F26B43"/>
          </p15:clr>
        </p15:guide>
        <p15:guide id="25" pos="4824">
          <p15:clr>
            <a:srgbClr val="F26B43"/>
          </p15:clr>
        </p15:guide>
        <p15:guide id="26" pos="4339">
          <p15:clr>
            <a:srgbClr val="F26B43"/>
          </p15:clr>
        </p15:guide>
        <p15:guide id="27" pos="3386">
          <p15:clr>
            <a:srgbClr val="F26B43"/>
          </p15:clr>
        </p15:guide>
        <p15:guide id="28" pos="2887">
          <p15:clr>
            <a:srgbClr val="F26B43"/>
          </p15:clr>
        </p15:guide>
        <p15:guide id="29" pos="2411">
          <p15:clr>
            <a:srgbClr val="F26B43"/>
          </p15:clr>
        </p15:guide>
        <p15:guide id="30" pos="1935">
          <p15:clr>
            <a:srgbClr val="F26B43"/>
          </p15:clr>
        </p15:guide>
        <p15:guide id="31" pos="1459">
          <p15:clr>
            <a:srgbClr val="F26B43"/>
          </p15:clr>
        </p15:guide>
        <p15:guide id="32" pos="98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en-CA" noProof="0"/>
              <a:t>Title</a:t>
            </a:r>
          </a:p>
        </p:txBody>
      </p:sp>
      <p:sp>
        <p:nvSpPr>
          <p:cNvPr id="90" name="Slide Number Placeholder 5"/>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smtClean="0">
                <a:solidFill>
                  <a:schemeClr val="tx1"/>
                </a:solidFill>
                <a:latin typeface="+mn-lt"/>
                <a:ea typeface="+mn-ea"/>
                <a:cs typeface="Arial" pitchFamily="34" charset="0"/>
              </a:defRPr>
            </a:lvl1pPr>
          </a:lstStyle>
          <a:p>
            <a:fld id="{525A3C56-E491-49B2-93F3-63532DF516BC}" type="slidenum">
              <a:rPr lang="en-CA" smtClean="0"/>
              <a:t>‹#›</a:t>
            </a:fld>
            <a:endParaRPr lang="en-CA"/>
          </a:p>
        </p:txBody>
      </p:sp>
      <p:sp>
        <p:nvSpPr>
          <p:cNvPr id="96" name="TextBox 95" descr="Copyright_box&#10;"/>
          <p:cNvSpPr txBox="1"/>
          <p:nvPr userDrawn="1"/>
        </p:nvSpPr>
        <p:spPr bwMode="auto">
          <a:xfrm>
            <a:off x="766763" y="6264308"/>
            <a:ext cx="1920658" cy="169200"/>
          </a:xfrm>
          <a:prstGeom prst="rect">
            <a:avLst/>
          </a:prstGeom>
          <a:noFill/>
          <a:ln w="9525" algn="ctr">
            <a:noFill/>
            <a:miter lim="800000"/>
          </a:ln>
          <a:effectLst/>
        </p:spPr>
        <p:txBody>
          <a:bodyPr vert="horz" wrap="none" lIns="0" tIns="0" rIns="0" bIns="0" rtlCol="0" anchor="ctr" anchorCtr="0">
            <a:noAutofit/>
          </a:bodyPr>
          <a:lstStyle/>
          <a:p>
            <a:pPr algn="l"/>
            <a:r>
              <a:rPr lang="en-CA" sz="1000" dirty="0">
                <a:latin typeface="+mn-lt"/>
              </a:rPr>
              <a:t>© 2023 CGI Inc.</a:t>
            </a:r>
            <a:endParaRPr lang="en-CA" sz="1000" b="0" i="0" u="none" dirty="0">
              <a:solidFill>
                <a:schemeClr val="tx1"/>
              </a:solidFill>
              <a:latin typeface="+mn-lt"/>
              <a:cs typeface="Arial" pitchFamily="34" charset="0"/>
            </a:endParaRPr>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CA" sz="1000" b="0" i="0" u="none" strike="noStrike" kern="1200" cap="none" spc="0" normalizeH="0" baseline="0" noProof="0">
              <a:ln>
                <a:noFill/>
              </a:ln>
              <a:solidFill>
                <a:schemeClr val="tx1"/>
              </a:solidFill>
              <a:effectLst/>
              <a:uLnTx/>
              <a:uFillTx/>
              <a:latin typeface="+mn-lt"/>
              <a:ea typeface="+mn-ea"/>
              <a:cs typeface="Arial" pitchFamily="34" charset="0"/>
            </a:endParaRPr>
          </a:p>
        </p:txBody>
      </p:sp>
      <p:sp>
        <p:nvSpPr>
          <p:cNvPr id="8" name="MSIPCMContentMarking" descr="CONFIDENTIAL_TAG_0xFFEE"/>
          <p:cNvSpPr txBox="1"/>
          <p:nvPr userDrawn="1"/>
        </p:nvSpPr>
        <p:spPr bwMode="auto">
          <a:xfrm>
            <a:off x="8901113" y="6273302"/>
            <a:ext cx="1638873" cy="169200"/>
          </a:xfrm>
          <a:prstGeom prst="rect">
            <a:avLst/>
          </a:prstGeom>
          <a:noFill/>
          <a:ln w="9525" algn="ctr">
            <a:noFill/>
            <a:miter lim="800000"/>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3" name="TextBox 2">
            <a:extLst>
              <a:ext uri="{FF2B5EF4-FFF2-40B4-BE49-F238E27FC236}">
                <a16:creationId xmlns:a16="http://schemas.microsoft.com/office/drawing/2014/main" id="{90FB8670-26BE-4743-BD59-2BF00A7E1E12}"/>
              </a:ext>
            </a:extLst>
          </p:cNvPr>
          <p:cNvSpPr txBox="1"/>
          <p:nvPr userDrawn="1"/>
        </p:nvSpPr>
        <p:spPr>
          <a:xfrm flipH="1">
            <a:off x="11530013" y="-1071563"/>
            <a:ext cx="0" cy="0"/>
          </a:xfrm>
          <a:prstGeom prst="rect">
            <a:avLst/>
          </a:prstGeom>
        </p:spPr>
        <p:txBody>
          <a:bodyPr vert="horz" wrap="none" lIns="0" tIns="0" rIns="0" bIns="0" rtlCol="0" anchor="t" anchorCtr="0">
            <a:normAutofit fontScale="25000" lnSpcReduction="20000"/>
          </a:bodyPr>
          <a:lstStyle/>
          <a:p>
            <a:pPr algn="l"/>
            <a:endParaRPr lang="fr-CA"/>
          </a:p>
        </p:txBody>
      </p:sp>
    </p:spTree>
    <p:extLst>
      <p:ext uri="{BB962C8B-B14F-4D97-AF65-F5344CB8AC3E}">
        <p14:creationId xmlns:p14="http://schemas.microsoft.com/office/powerpoint/2010/main" val="2942997995"/>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78" r:id="rId15"/>
    <p:sldLayoutId id="2147484279" r:id="rId16"/>
    <p:sldLayoutId id="2147484280" r:id="rId17"/>
    <p:sldLayoutId id="2147484281" r:id="rId18"/>
    <p:sldLayoutId id="2147484282" r:id="rId19"/>
    <p:sldLayoutId id="2147484283" r:id="rId20"/>
    <p:sldLayoutId id="2147484284" r:id="rId21"/>
    <p:sldLayoutId id="2147484285" r:id="rId22"/>
    <p:sldLayoutId id="2147484286" r:id="rId23"/>
    <p:sldLayoutId id="2147484287" r:id="rId24"/>
    <p:sldLayoutId id="2147484288" r:id="rId25"/>
    <p:sldLayoutId id="2147484289" r:id="rId26"/>
    <p:sldLayoutId id="2147484290" r:id="rId27"/>
    <p:sldLayoutId id="2147484291" r:id="rId28"/>
    <p:sldLayoutId id="2147484292" r:id="rId29"/>
    <p:sldLayoutId id="2147484293" r:id="rId30"/>
    <p:sldLayoutId id="2147484294" r:id="rId31"/>
    <p:sldLayoutId id="2147484295" r:id="rId32"/>
    <p:sldLayoutId id="2147484296" r:id="rId33"/>
    <p:sldLayoutId id="2147484297" r:id="rId34"/>
    <p:sldLayoutId id="2147484298" r:id="rId35"/>
    <p:sldLayoutId id="2147484299" r:id="rId36"/>
    <p:sldLayoutId id="2147484300" r:id="rId37"/>
    <p:sldLayoutId id="2147484301" r:id="rId38"/>
    <p:sldLayoutId id="2147484302" r:id="rId39"/>
    <p:sldLayoutId id="2147484303" r:id="rId40"/>
    <p:sldLayoutId id="2147484304" r:id="rId41"/>
    <p:sldLayoutId id="2147484305" r:id="rId42"/>
    <p:sldLayoutId id="2147484306" r:id="rId43"/>
    <p:sldLayoutId id="2147484307" r:id="rId44"/>
    <p:sldLayoutId id="2147484308" r:id="rId45"/>
    <p:sldLayoutId id="2147484309" r:id="rId46"/>
    <p:sldLayoutId id="2147484310" r:id="rId47"/>
    <p:sldLayoutId id="2147484311" r:id="rId48"/>
  </p:sldLayoutIdLst>
  <p:transition/>
  <p:hf hdr="0" ft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63">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68">
          <p15:clr>
            <a:srgbClr val="F26B43"/>
          </p15:clr>
        </p15:guide>
        <p15:guide id="24" pos="5292">
          <p15:clr>
            <a:srgbClr val="F26B43"/>
          </p15:clr>
        </p15:guide>
        <p15:guide id="25" pos="4793">
          <p15:clr>
            <a:srgbClr val="F26B43"/>
          </p15:clr>
        </p15:guide>
        <p15:guide id="26" pos="4339">
          <p15:clr>
            <a:srgbClr val="F26B43"/>
          </p15:clr>
        </p15:guide>
        <p15:guide id="27" pos="3386">
          <p15:clr>
            <a:srgbClr val="F26B43"/>
          </p15:clr>
        </p15:guide>
        <p15:guide id="28" pos="2887">
          <p15:clr>
            <a:srgbClr val="F26B43"/>
          </p15:clr>
        </p15:guide>
        <p15:guide id="29" pos="2411">
          <p15:clr>
            <a:srgbClr val="F26B43"/>
          </p15:clr>
        </p15:guide>
        <p15:guide id="30" pos="1935">
          <p15:clr>
            <a:srgbClr val="F26B43"/>
          </p15:clr>
        </p15:guide>
        <p15:guide id="31" pos="1459">
          <p15:clr>
            <a:srgbClr val="F26B43"/>
          </p15:clr>
        </p15:guide>
        <p15:guide id="32" pos="98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6900" y="404812"/>
            <a:ext cx="10971707" cy="936625"/>
          </a:xfrm>
          <a:prstGeom prst="rect">
            <a:avLst/>
          </a:prstGeom>
        </p:spPr>
        <p:txBody>
          <a:bodyPr vert="horz" lIns="0" tIns="0" rIns="0" bIns="0" rtlCol="0" anchor="t" anchorCtr="0">
            <a:normAutofit/>
          </a:bodyPr>
          <a:lstStyle/>
          <a:p>
            <a:r>
              <a:rPr lang="en-US" noProof="0" dirty="0"/>
              <a:t>Click to edit Master title style</a:t>
            </a:r>
          </a:p>
        </p:txBody>
      </p:sp>
      <p:sp>
        <p:nvSpPr>
          <p:cNvPr id="88" name="Rectangle 87"/>
          <p:cNvSpPr/>
          <p:nvPr userDrawn="1"/>
        </p:nvSpPr>
        <p:spPr bwMode="gray">
          <a:xfrm>
            <a:off x="0" y="6737639"/>
            <a:ext cx="12192000" cy="121947"/>
          </a:xfrm>
          <a:prstGeom prst="rect">
            <a:avLst/>
          </a:prstGeom>
          <a:gradFill>
            <a:gsLst>
              <a:gs pos="0">
                <a:schemeClr val="accent2"/>
              </a:gs>
              <a:gs pos="30000">
                <a:schemeClr val="accent1"/>
              </a:gs>
              <a:gs pos="100000">
                <a:schemeClr val="accent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noProof="0" dirty="0"/>
          </a:p>
        </p:txBody>
      </p:sp>
      <p:sp>
        <p:nvSpPr>
          <p:cNvPr id="90" name="Slide Number Placeholder 5"/>
          <p:cNvSpPr>
            <a:spLocks noGrp="1"/>
          </p:cNvSpPr>
          <p:nvPr>
            <p:ph type="sldNum" sz="quarter" idx="4"/>
          </p:nvPr>
        </p:nvSpPr>
        <p:spPr>
          <a:xfrm>
            <a:off x="11323826" y="655565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US" smtClean="0"/>
              <a:pPr/>
              <a:t>‹#›</a:t>
            </a:fld>
            <a:endParaRPr lang="en-US" dirty="0"/>
          </a:p>
        </p:txBody>
      </p:sp>
      <p:sp>
        <p:nvSpPr>
          <p:cNvPr id="93" name="Footer Placeholder 88"/>
          <p:cNvSpPr>
            <a:spLocks noGrp="1"/>
          </p:cNvSpPr>
          <p:nvPr>
            <p:ph type="ftr" sz="quarter" idx="3"/>
          </p:nvPr>
        </p:nvSpPr>
        <p:spPr>
          <a:xfrm>
            <a:off x="3868614" y="6555600"/>
            <a:ext cx="4683713" cy="169200"/>
          </a:xfrm>
          <a:prstGeom prst="rect">
            <a:avLst/>
          </a:prstGeom>
        </p:spPr>
        <p:txBody>
          <a:bodyPr vert="horz" wrap="square" lIns="91440" tIns="45720" rIns="91440" bIns="45720" rtlCol="0" anchor="ctr" anchorCtr="0">
            <a:noAutofit/>
          </a:bodyPr>
          <a:lstStyle>
            <a:lvl1pPr marL="0" algn="ctr" defTabSz="914400" rtl="0" eaLnBrk="1" latinLnBrk="0" hangingPunct="1">
              <a:defRPr lang="en-US" sz="1000" b="0" i="0" u="none" kern="1200" dirty="0">
                <a:solidFill>
                  <a:schemeClr val="tx1"/>
                </a:solidFill>
                <a:latin typeface="+mn-lt"/>
                <a:ea typeface="+mn-ea"/>
                <a:cs typeface="Arial" pitchFamily="34" charset="0"/>
              </a:defRPr>
            </a:lvl1pPr>
          </a:lstStyle>
          <a:p>
            <a:endParaRPr lang="en-US" dirty="0"/>
          </a:p>
        </p:txBody>
      </p:sp>
      <p:sp>
        <p:nvSpPr>
          <p:cNvPr id="96" name="TextBox 95" descr="Copyright_box&#10;"/>
          <p:cNvSpPr txBox="1"/>
          <p:nvPr userDrawn="1"/>
        </p:nvSpPr>
        <p:spPr bwMode="auto">
          <a:xfrm>
            <a:off x="601526" y="6546722"/>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US" sz="1000" dirty="0">
                <a:latin typeface="+mn-lt"/>
              </a:rPr>
              <a:t>© 2021 CGI Inc.</a:t>
            </a:r>
            <a:endParaRPr lang="en-US" sz="1000" b="0" i="0" u="none" dirty="0">
              <a:solidFill>
                <a:schemeClr val="tx1"/>
              </a:solidFill>
              <a:latin typeface="+mn-lt"/>
              <a:cs typeface="Arial" pitchFamily="34" charset="0"/>
            </a:endParaRPr>
          </a:p>
        </p:txBody>
      </p:sp>
      <p:sp>
        <p:nvSpPr>
          <p:cNvPr id="3" name="Date Placeholder 2"/>
          <p:cNvSpPr>
            <a:spLocks noGrp="1"/>
          </p:cNvSpPr>
          <p:nvPr>
            <p:ph type="dt" sz="half" idx="2"/>
          </p:nvPr>
        </p:nvSpPr>
        <p:spPr>
          <a:xfrm>
            <a:off x="2525821" y="6553908"/>
            <a:ext cx="1317674" cy="169200"/>
          </a:xfrm>
          <a:prstGeom prst="rect">
            <a:avLst/>
          </a:prstGeom>
        </p:spPr>
        <p:txBody>
          <a:bodyPr vert="horz" wrap="square" lIns="0" tIns="45720" rIns="0" bIns="45720" rtlCol="0" anchor="ctr" anchorCtr="0">
            <a:noAutofit/>
          </a:bodyPr>
          <a:lstStyle>
            <a:lvl1pPr>
              <a:defRPr lang="en-GB" sz="1000" b="0" i="0" u="none" smtClean="0">
                <a:latin typeface="+mn-lt"/>
                <a:cs typeface="Arial" pitchFamily="34" charset="0"/>
              </a:defRPr>
            </a:lvl1pPr>
          </a:lstStyle>
          <a:p>
            <a:pPr algn="ctr"/>
            <a:endParaRPr lang="en-US" dirty="0"/>
          </a:p>
        </p:txBody>
      </p:sp>
    </p:spTree>
    <p:extLst>
      <p:ext uri="{BB962C8B-B14F-4D97-AF65-F5344CB8AC3E}">
        <p14:creationId xmlns:p14="http://schemas.microsoft.com/office/powerpoint/2010/main" val="8504737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 id="2147483759" r:id="rId50"/>
    <p:sldLayoutId id="2147483760" r:id="rId51"/>
  </p:sldLayoutIdLst>
  <p:hf hd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10">
          <p15:clr>
            <a:srgbClr val="F26B43"/>
          </p15:clr>
        </p15:guide>
        <p15:guide id="4" orient="horz" pos="4020">
          <p15:clr>
            <a:srgbClr val="F26B43"/>
          </p15:clr>
        </p15:guide>
        <p15:guide id="5" orient="horz" pos="255">
          <p15:clr>
            <a:srgbClr val="F26B43"/>
          </p15:clr>
        </p15:guide>
        <p15:guide id="6" pos="371">
          <p15:clr>
            <a:srgbClr val="F26B43"/>
          </p15:clr>
        </p15:guide>
        <p15:guide id="7" pos="6675">
          <p15:clr>
            <a:srgbClr val="F26B43"/>
          </p15:clr>
        </p15:guide>
        <p15:guide id="8" pos="7287">
          <p15:clr>
            <a:srgbClr val="F26B43"/>
          </p15:clr>
        </p15:guide>
        <p15:guide id="9" orient="horz" pos="845">
          <p15:clr>
            <a:srgbClr val="F26B43"/>
          </p15:clr>
        </p15:guide>
        <p15:guide id="10" orient="horz" pos="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fr-CA" noProof="0" dirty="0" err="1"/>
              <a:t>Title</a:t>
            </a:r>
            <a:endParaRPr lang="en-CA" noProof="0" dirty="0"/>
          </a:p>
        </p:txBody>
      </p:sp>
      <p:sp>
        <p:nvSpPr>
          <p:cNvPr id="90" name="Slide Number Placeholder 5"/>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6" name="TextBox 95" descr="Copyright_box&#10;"/>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latin typeface="+mn-lt"/>
              </a:rPr>
              <a:t>© 2023 CGI Inc.</a:t>
            </a:r>
            <a:endParaRPr lang="en-CA" sz="1000" b="0" i="0" u="none" dirty="0">
              <a:solidFill>
                <a:schemeClr val="tx1"/>
              </a:solidFill>
              <a:latin typeface="+mn-lt"/>
              <a:cs typeface="Arial" pitchFamily="34" charset="0"/>
            </a:endParaRPr>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8" name="TextBox 7" descr="CONFIDENTIAL_TAG_0xFFEE"/>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extLst>
      <p:ext uri="{BB962C8B-B14F-4D97-AF65-F5344CB8AC3E}">
        <p14:creationId xmlns:p14="http://schemas.microsoft.com/office/powerpoint/2010/main" val="397652826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 id="2147483843" r:id="rId31"/>
    <p:sldLayoutId id="2147483844" r:id="rId32"/>
    <p:sldLayoutId id="2147483845" r:id="rId33"/>
    <p:sldLayoutId id="2147483846" r:id="rId34"/>
    <p:sldLayoutId id="2147483847" r:id="rId35"/>
    <p:sldLayoutId id="2147483848" r:id="rId36"/>
    <p:sldLayoutId id="2147483849" r:id="rId37"/>
    <p:sldLayoutId id="2147483850" r:id="rId38"/>
    <p:sldLayoutId id="2147483851" r:id="rId39"/>
    <p:sldLayoutId id="2147483852" r:id="rId40"/>
    <p:sldLayoutId id="2147483853" r:id="rId41"/>
    <p:sldLayoutId id="2147483854" r:id="rId42"/>
    <p:sldLayoutId id="2147483855" r:id="rId43"/>
    <p:sldLayoutId id="2147483856" r:id="rId44"/>
    <p:sldLayoutId id="2147483857" r:id="rId45"/>
    <p:sldLayoutId id="2147483858" r:id="rId46"/>
    <p:sldLayoutId id="2147483859" r:id="rId47"/>
    <p:sldLayoutId id="2147483860" r:id="rId48"/>
    <p:sldLayoutId id="2147483861" r:id="rId49"/>
    <p:sldLayoutId id="2147483862" r:id="rId50"/>
  </p:sldLayoutIdLst>
  <p:hf hd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63">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68">
          <p15:clr>
            <a:srgbClr val="F26B43"/>
          </p15:clr>
        </p15:guide>
        <p15:guide id="24" pos="5292">
          <p15:clr>
            <a:srgbClr val="F26B43"/>
          </p15:clr>
        </p15:guide>
        <p15:guide id="25" pos="4824">
          <p15:clr>
            <a:srgbClr val="F26B43"/>
          </p15:clr>
        </p15:guide>
        <p15:guide id="26" pos="4339">
          <p15:clr>
            <a:srgbClr val="F26B43"/>
          </p15:clr>
        </p15:guide>
        <p15:guide id="27" pos="3386">
          <p15:clr>
            <a:srgbClr val="F26B43"/>
          </p15:clr>
        </p15:guide>
        <p15:guide id="28" pos="2887">
          <p15:clr>
            <a:srgbClr val="F26B43"/>
          </p15:clr>
        </p15:guide>
        <p15:guide id="29" pos="2411">
          <p15:clr>
            <a:srgbClr val="F26B43"/>
          </p15:clr>
        </p15:guide>
        <p15:guide id="30" pos="1935">
          <p15:clr>
            <a:srgbClr val="F26B43"/>
          </p15:clr>
        </p15:guide>
        <p15:guide id="31" pos="1459">
          <p15:clr>
            <a:srgbClr val="F26B43"/>
          </p15:clr>
        </p15:guide>
        <p15:guide id="32" pos="98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0B7AC-C664-406E-8CB2-BDED2D550928}" type="slidenum">
              <a:rPr lang="en-US" smtClean="0"/>
              <a:t>‹#›</a:t>
            </a:fld>
            <a:endParaRPr lang="en-US" dirty="0"/>
          </a:p>
        </p:txBody>
      </p:sp>
    </p:spTree>
    <p:extLst>
      <p:ext uri="{BB962C8B-B14F-4D97-AF65-F5344CB8AC3E}">
        <p14:creationId xmlns:p14="http://schemas.microsoft.com/office/powerpoint/2010/main" val="21353803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5" y="682521"/>
            <a:ext cx="10658475" cy="936625"/>
          </a:xfrm>
          <a:prstGeom prst="rect">
            <a:avLst/>
          </a:prstGeom>
        </p:spPr>
        <p:txBody>
          <a:bodyPr vert="horz" lIns="0" tIns="0" rIns="0" bIns="0" rtlCol="0" anchor="t" anchorCtr="0">
            <a:normAutofit/>
          </a:bodyPr>
          <a:lstStyle/>
          <a:p>
            <a:r>
              <a:rPr lang="fr-CA" noProof="0" dirty="0" err="1"/>
              <a:t>Title</a:t>
            </a:r>
            <a:endParaRPr lang="en-CA" noProof="0" dirty="0"/>
          </a:p>
        </p:txBody>
      </p:sp>
      <p:sp>
        <p:nvSpPr>
          <p:cNvPr id="3" name="Slide Number Placeholder 5">
            <a:extLst>
              <a:ext uri="{FF2B5EF4-FFF2-40B4-BE49-F238E27FC236}">
                <a16:creationId xmlns:a16="http://schemas.microsoft.com/office/drawing/2014/main" id="{B500A2F6-0F29-4DA6-A27B-41A2A3517631}"/>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4" name="TextBox 3" descr="Copyright_box&#10;">
            <a:extLst>
              <a:ext uri="{FF2B5EF4-FFF2-40B4-BE49-F238E27FC236}">
                <a16:creationId xmlns:a16="http://schemas.microsoft.com/office/drawing/2014/main" id="{C4301AE5-8BA9-4E22-8A90-7546B36514B9}"/>
              </a:ext>
            </a:extLst>
          </p:cNvPr>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latin typeface="+mn-lt"/>
              </a:rPr>
              <a:t>© 2023 CGI inc.</a:t>
            </a:r>
            <a:endParaRPr lang="en-CA" sz="1000" b="0" i="0" u="none" dirty="0">
              <a:solidFill>
                <a:schemeClr val="tx1"/>
              </a:solidFill>
              <a:latin typeface="+mn-lt"/>
              <a:cs typeface="Arial" pitchFamily="34" charset="0"/>
            </a:endParaRPr>
          </a:p>
        </p:txBody>
      </p:sp>
      <p:sp>
        <p:nvSpPr>
          <p:cNvPr id="5" name="MSIPCMContentMarking" descr="CONFIDENTIAL_TAG_0xFFEE">
            <a:extLst>
              <a:ext uri="{FF2B5EF4-FFF2-40B4-BE49-F238E27FC236}">
                <a16:creationId xmlns:a16="http://schemas.microsoft.com/office/drawing/2014/main" id="{BD8BA4B7-5039-483D-AAE0-4898DD1630B5}"/>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rPr>
              <a:t>External</a:t>
            </a:r>
          </a:p>
        </p:txBody>
      </p:sp>
    </p:spTree>
    <p:extLst>
      <p:ext uri="{BB962C8B-B14F-4D97-AF65-F5344CB8AC3E}">
        <p14:creationId xmlns:p14="http://schemas.microsoft.com/office/powerpoint/2010/main" val="173563319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hf hdr="0" dt="0"/>
  <p:txStyles>
    <p:titleStyle>
      <a:lvl1pPr algn="l" defTabSz="685783" rtl="0" eaLnBrk="1" latinLnBrk="0" hangingPunct="1">
        <a:spcBef>
          <a:spcPct val="0"/>
        </a:spcBef>
        <a:buNone/>
        <a:defRPr sz="2100" b="0" i="0" kern="1200">
          <a:solidFill>
            <a:schemeClr val="tx1"/>
          </a:solidFill>
          <a:latin typeface="Helvetica Neue" panose="02000503000000020004" pitchFamily="2" charset="0"/>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97">
          <p15:clr>
            <a:srgbClr val="F26B43"/>
          </p15:clr>
        </p15:guide>
        <p15:guide id="4" orient="horz" pos="3838">
          <p15:clr>
            <a:srgbClr val="F26B43"/>
          </p15:clr>
        </p15:guide>
        <p15:guide id="11" pos="5398">
          <p15:clr>
            <a:srgbClr val="F26B43"/>
          </p15:clr>
        </p15:guide>
        <p15:guide id="12" pos="5760">
          <p15:clr>
            <a:srgbClr val="F26B43"/>
          </p15:clr>
        </p15:guide>
        <p15:guide id="13" pos="5040">
          <p15:clr>
            <a:srgbClr val="F26B43"/>
          </p15:clr>
        </p15:guide>
        <p15:guide id="14" pos="4683">
          <p15:clr>
            <a:srgbClr val="F26B43"/>
          </p15:clr>
        </p15:guide>
        <p15:guide id="19">
          <p15:clr>
            <a:srgbClr val="F26B43"/>
          </p15:clr>
        </p15:guide>
        <p15:guide id="20" pos="362">
          <p15:clr>
            <a:srgbClr val="F26B43"/>
          </p15:clr>
        </p15:guide>
        <p15:guide id="22" orient="horz" pos="482">
          <p15:clr>
            <a:srgbClr val="F26B43"/>
          </p15:clr>
        </p15:guide>
        <p15:guide id="23" pos="4326">
          <p15:clr>
            <a:srgbClr val="F26B43"/>
          </p15:clr>
        </p15:guide>
        <p15:guide id="24" pos="3969">
          <p15:clr>
            <a:srgbClr val="F26B43"/>
          </p15:clr>
        </p15:guide>
        <p15:guide id="25" pos="3595">
          <p15:clr>
            <a:srgbClr val="F26B43"/>
          </p15:clr>
        </p15:guide>
        <p15:guide id="26" pos="3254">
          <p15:clr>
            <a:srgbClr val="F26B43"/>
          </p15:clr>
        </p15:guide>
        <p15:guide id="27" pos="2540">
          <p15:clr>
            <a:srgbClr val="F26B43"/>
          </p15:clr>
        </p15:guide>
        <p15:guide id="28" pos="2165">
          <p15:clr>
            <a:srgbClr val="F26B43"/>
          </p15:clr>
        </p15:guide>
        <p15:guide id="29" pos="1808">
          <p15:clr>
            <a:srgbClr val="F26B43"/>
          </p15:clr>
        </p15:guide>
        <p15:guide id="30" pos="1451">
          <p15:clr>
            <a:srgbClr val="F26B43"/>
          </p15:clr>
        </p15:guide>
        <p15:guide id="31" pos="1094">
          <p15:clr>
            <a:srgbClr val="F26B43"/>
          </p15:clr>
        </p15:guide>
        <p15:guide id="32" pos="73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fr-CA" noProof="0" dirty="0" err="1"/>
              <a:t>Title</a:t>
            </a:r>
            <a:endParaRPr lang="en-CA" noProof="0" dirty="0"/>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6" name="Slide Number Placeholder 5">
            <a:extLst>
              <a:ext uri="{FF2B5EF4-FFF2-40B4-BE49-F238E27FC236}">
                <a16:creationId xmlns:a16="http://schemas.microsoft.com/office/drawing/2014/main" id="{67EFEBE6-0D78-4E5D-8B49-1677F03627F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7" name="TextBox 6" descr="Copyright_box&#10;">
            <a:extLst>
              <a:ext uri="{FF2B5EF4-FFF2-40B4-BE49-F238E27FC236}">
                <a16:creationId xmlns:a16="http://schemas.microsoft.com/office/drawing/2014/main" id="{BB0F2728-1551-4EFE-B860-DE181985AEE3}"/>
              </a:ext>
            </a:extLst>
          </p:cNvPr>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latin typeface="+mn-lt"/>
              </a:rPr>
              <a:t>© 2023 CGI inc.</a:t>
            </a:r>
            <a:endParaRPr lang="en-CA" sz="1000" b="0" i="0" u="none" dirty="0">
              <a:solidFill>
                <a:schemeClr val="tx1"/>
              </a:solidFill>
              <a:latin typeface="+mn-lt"/>
              <a:cs typeface="Arial" pitchFamily="34" charset="0"/>
            </a:endParaRPr>
          </a:p>
        </p:txBody>
      </p:sp>
      <p:sp>
        <p:nvSpPr>
          <p:cNvPr id="8" name="MSIPCMContentMarking" descr="CONFIDENTIAL_TAG_0xFFEE">
            <a:extLst>
              <a:ext uri="{FF2B5EF4-FFF2-40B4-BE49-F238E27FC236}">
                <a16:creationId xmlns:a16="http://schemas.microsoft.com/office/drawing/2014/main" id="{B2AE5C80-57DA-498B-85C5-3A2E60F12559}"/>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rPr>
              <a:t>External</a:t>
            </a:r>
          </a:p>
        </p:txBody>
      </p:sp>
    </p:spTree>
    <p:extLst>
      <p:ext uri="{BB962C8B-B14F-4D97-AF65-F5344CB8AC3E}">
        <p14:creationId xmlns:p14="http://schemas.microsoft.com/office/powerpoint/2010/main" val="116167845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 id="2147483917" r:id="rId25"/>
    <p:sldLayoutId id="2147483918" r:id="rId26"/>
    <p:sldLayoutId id="2147483919" r:id="rId27"/>
    <p:sldLayoutId id="2147483920" r:id="rId28"/>
    <p:sldLayoutId id="2147483921" r:id="rId29"/>
    <p:sldLayoutId id="2147483922" r:id="rId30"/>
    <p:sldLayoutId id="2147483923" r:id="rId31"/>
    <p:sldLayoutId id="2147483924" r:id="rId32"/>
    <p:sldLayoutId id="2147483925" r:id="rId33"/>
    <p:sldLayoutId id="2147483926" r:id="rId34"/>
    <p:sldLayoutId id="2147483927" r:id="rId35"/>
    <p:sldLayoutId id="2147483928" r:id="rId36"/>
    <p:sldLayoutId id="2147483929" r:id="rId37"/>
    <p:sldLayoutId id="2147483930" r:id="rId38"/>
    <p:sldLayoutId id="2147483931" r:id="rId39"/>
    <p:sldLayoutId id="2147483932" r:id="rId40"/>
    <p:sldLayoutId id="2147483933" r:id="rId41"/>
    <p:sldLayoutId id="2147483934" r:id="rId42"/>
    <p:sldLayoutId id="2147483935" r:id="rId43"/>
    <p:sldLayoutId id="2147483936" r:id="rId44"/>
    <p:sldLayoutId id="2147483937" r:id="rId45"/>
    <p:sldLayoutId id="2147483938" r:id="rId46"/>
    <p:sldLayoutId id="2147483939" r:id="rId47"/>
  </p:sldLayoutIdLst>
  <p:hf hd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63">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68">
          <p15:clr>
            <a:srgbClr val="F26B43"/>
          </p15:clr>
        </p15:guide>
        <p15:guide id="24" pos="5292">
          <p15:clr>
            <a:srgbClr val="F26B43"/>
          </p15:clr>
        </p15:guide>
        <p15:guide id="25" pos="4793">
          <p15:clr>
            <a:srgbClr val="F26B43"/>
          </p15:clr>
        </p15:guide>
        <p15:guide id="26" pos="4339">
          <p15:clr>
            <a:srgbClr val="F26B43"/>
          </p15:clr>
        </p15:guide>
        <p15:guide id="27" pos="3386">
          <p15:clr>
            <a:srgbClr val="F26B43"/>
          </p15:clr>
        </p15:guide>
        <p15:guide id="28" pos="2887">
          <p15:clr>
            <a:srgbClr val="F26B43"/>
          </p15:clr>
        </p15:guide>
        <p15:guide id="29" pos="2411">
          <p15:clr>
            <a:srgbClr val="F26B43"/>
          </p15:clr>
        </p15:guide>
        <p15:guide id="30" pos="1935">
          <p15:clr>
            <a:srgbClr val="F26B43"/>
          </p15:clr>
        </p15:guide>
        <p15:guide id="31" pos="1459">
          <p15:clr>
            <a:srgbClr val="F26B43"/>
          </p15:clr>
        </p15:guide>
        <p15:guide id="32" pos="98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fr-CA" noProof="0" dirty="0" err="1"/>
              <a:t>Title</a:t>
            </a:r>
            <a:endParaRPr lang="en-CA" noProof="0" dirty="0"/>
          </a:p>
        </p:txBody>
      </p:sp>
      <p:sp>
        <p:nvSpPr>
          <p:cNvPr id="90" name="Slide Number Placeholder 5"/>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6" name="TextBox 95" descr="Copyright_box&#10;"/>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latin typeface="+mn-lt"/>
              </a:rPr>
              <a:t>© 2023 CGI Inc.</a:t>
            </a:r>
            <a:endParaRPr lang="en-CA" sz="1000" b="0" i="0" u="none" dirty="0">
              <a:solidFill>
                <a:schemeClr val="tx1"/>
              </a:solidFill>
              <a:latin typeface="+mn-lt"/>
              <a:cs typeface="Arial" pitchFamily="34" charset="0"/>
            </a:endParaRPr>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8" name="TextBox 7" descr="CONFIDENTIAL_TAG_0xFFEE"/>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4" name="TextBox 3">
            <a:extLst>
              <a:ext uri="{FF2B5EF4-FFF2-40B4-BE49-F238E27FC236}">
                <a16:creationId xmlns:a16="http://schemas.microsoft.com/office/drawing/2014/main" id="{726D1588-F40D-D7D1-E548-195709C15047}"/>
              </a:ext>
            </a:extLst>
          </p:cNvPr>
          <p:cNvSpPr txBox="1"/>
          <p:nvPr userDrawn="1">
            <p:extLst>
              <p:ext uri="{1162E1C5-73C7-4A58-AE30-91384D911F3F}">
                <p184:classification xmlns:p184="http://schemas.microsoft.com/office/powerpoint/2018/4/main" val="ftr"/>
              </p:ext>
            </p:extLst>
          </p:nvPr>
        </p:nvSpPr>
        <p:spPr>
          <a:xfrm>
            <a:off x="5905500" y="6365240"/>
            <a:ext cx="412750" cy="276999"/>
          </a:xfrm>
          <a:prstGeom prst="rect">
            <a:avLst/>
          </a:prstGeom>
        </p:spPr>
        <p:txBody>
          <a:bodyPr horzOverflow="overflow" lIns="0" tIns="0" rIns="0" bIns="0">
            <a:spAutoFit/>
          </a:bodyPr>
          <a:lstStyle/>
          <a:p>
            <a:pPr algn="l"/>
            <a:r>
              <a:rPr lang="en-US" sz="900" dirty="0">
                <a:solidFill>
                  <a:srgbClr val="000000"/>
                </a:solidFill>
                <a:latin typeface="Arial" panose="020B0604020202020204" pitchFamily="34" charset="0"/>
                <a:cs typeface="Arial" panose="020B0604020202020204" pitchFamily="34" charset="0"/>
              </a:rPr>
              <a:t>External</a:t>
            </a:r>
          </a:p>
        </p:txBody>
      </p:sp>
    </p:spTree>
    <p:extLst>
      <p:ext uri="{BB962C8B-B14F-4D97-AF65-F5344CB8AC3E}">
        <p14:creationId xmlns:p14="http://schemas.microsoft.com/office/powerpoint/2010/main" val="123948696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 id="2147483974" r:id="rId34"/>
    <p:sldLayoutId id="2147483975" r:id="rId35"/>
    <p:sldLayoutId id="2147483976" r:id="rId36"/>
    <p:sldLayoutId id="2147483977" r:id="rId37"/>
    <p:sldLayoutId id="2147483978" r:id="rId38"/>
    <p:sldLayoutId id="2147483979" r:id="rId39"/>
    <p:sldLayoutId id="2147483980" r:id="rId40"/>
    <p:sldLayoutId id="2147483981" r:id="rId41"/>
    <p:sldLayoutId id="2147483982" r:id="rId42"/>
    <p:sldLayoutId id="2147483983" r:id="rId43"/>
    <p:sldLayoutId id="2147483984" r:id="rId44"/>
    <p:sldLayoutId id="2147483985" r:id="rId45"/>
    <p:sldLayoutId id="2147483986" r:id="rId46"/>
    <p:sldLayoutId id="2147483987" r:id="rId47"/>
    <p:sldLayoutId id="2147483988" r:id="rId48"/>
    <p:sldLayoutId id="2147483989" r:id="rId49"/>
    <p:sldLayoutId id="2147483990" r:id="rId50"/>
  </p:sldLayoutIdLst>
  <p:hf hd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63">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68">
          <p15:clr>
            <a:srgbClr val="F26B43"/>
          </p15:clr>
        </p15:guide>
        <p15:guide id="24" pos="5292">
          <p15:clr>
            <a:srgbClr val="F26B43"/>
          </p15:clr>
        </p15:guide>
        <p15:guide id="25" pos="4824">
          <p15:clr>
            <a:srgbClr val="F26B43"/>
          </p15:clr>
        </p15:guide>
        <p15:guide id="26" pos="4339">
          <p15:clr>
            <a:srgbClr val="F26B43"/>
          </p15:clr>
        </p15:guide>
        <p15:guide id="27" pos="3386">
          <p15:clr>
            <a:srgbClr val="F26B43"/>
          </p15:clr>
        </p15:guide>
        <p15:guide id="28" pos="2887">
          <p15:clr>
            <a:srgbClr val="F26B43"/>
          </p15:clr>
        </p15:guide>
        <p15:guide id="29" pos="2411">
          <p15:clr>
            <a:srgbClr val="F26B43"/>
          </p15:clr>
        </p15:guide>
        <p15:guide id="30" pos="1935">
          <p15:clr>
            <a:srgbClr val="F26B43"/>
          </p15:clr>
        </p15:guide>
        <p15:guide id="31" pos="1459">
          <p15:clr>
            <a:srgbClr val="F26B43"/>
          </p15:clr>
        </p15:guide>
        <p15:guide id="32" pos="98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fr-CA" noProof="0" dirty="0" err="1"/>
              <a:t>Title</a:t>
            </a:r>
            <a:endParaRPr lang="en-CA" noProof="0" dirty="0"/>
          </a:p>
        </p:txBody>
      </p:sp>
      <p:sp>
        <p:nvSpPr>
          <p:cNvPr id="90" name="Slide Number Placeholder 5"/>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6" name="TextBox 95" descr="Copyright_box&#10;"/>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latin typeface="+mn-lt"/>
              </a:rPr>
              <a:t>© 2023 CGI Inc.</a:t>
            </a:r>
            <a:endParaRPr lang="en-CA" sz="1000" b="0" i="0" u="none" dirty="0">
              <a:solidFill>
                <a:schemeClr val="tx1"/>
              </a:solidFill>
              <a:latin typeface="+mn-lt"/>
              <a:cs typeface="Arial" pitchFamily="34" charset="0"/>
            </a:endParaRPr>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8" name="MSIPCMContentMarking" descr="CONFIDENTIAL_TAG_0xFFEE"/>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extLst>
      <p:ext uri="{BB962C8B-B14F-4D97-AF65-F5344CB8AC3E}">
        <p14:creationId xmlns:p14="http://schemas.microsoft.com/office/powerpoint/2010/main" val="287149498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 id="2147484071" r:id="rId30"/>
    <p:sldLayoutId id="2147484072" r:id="rId31"/>
    <p:sldLayoutId id="2147484073" r:id="rId32"/>
    <p:sldLayoutId id="2147484074" r:id="rId33"/>
    <p:sldLayoutId id="2147484075" r:id="rId34"/>
    <p:sldLayoutId id="2147484076" r:id="rId35"/>
    <p:sldLayoutId id="2147484077" r:id="rId36"/>
    <p:sldLayoutId id="2147484078" r:id="rId37"/>
    <p:sldLayoutId id="2147484079" r:id="rId38"/>
    <p:sldLayoutId id="2147484080" r:id="rId39"/>
    <p:sldLayoutId id="2147484081" r:id="rId40"/>
    <p:sldLayoutId id="2147484082" r:id="rId41"/>
    <p:sldLayoutId id="2147484083" r:id="rId42"/>
    <p:sldLayoutId id="2147484084" r:id="rId43"/>
    <p:sldLayoutId id="2147484085" r:id="rId44"/>
    <p:sldLayoutId id="2147484086" r:id="rId45"/>
    <p:sldLayoutId id="2147484087" r:id="rId46"/>
    <p:sldLayoutId id="2147484088" r:id="rId47"/>
    <p:sldLayoutId id="2147484089" r:id="rId48"/>
    <p:sldLayoutId id="2147484090" r:id="rId49"/>
  </p:sldLayoutIdLst>
  <p:hf hd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63">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68">
          <p15:clr>
            <a:srgbClr val="F26B43"/>
          </p15:clr>
        </p15:guide>
        <p15:guide id="24" pos="5292">
          <p15:clr>
            <a:srgbClr val="F26B43"/>
          </p15:clr>
        </p15:guide>
        <p15:guide id="25" pos="4793">
          <p15:clr>
            <a:srgbClr val="F26B43"/>
          </p15:clr>
        </p15:guide>
        <p15:guide id="26" pos="4339">
          <p15:clr>
            <a:srgbClr val="F26B43"/>
          </p15:clr>
        </p15:guide>
        <p15:guide id="27" pos="3386">
          <p15:clr>
            <a:srgbClr val="F26B43"/>
          </p15:clr>
        </p15:guide>
        <p15:guide id="28" pos="2887">
          <p15:clr>
            <a:srgbClr val="F26B43"/>
          </p15:clr>
        </p15:guide>
        <p15:guide id="29" pos="2411">
          <p15:clr>
            <a:srgbClr val="F26B43"/>
          </p15:clr>
        </p15:guide>
        <p15:guide id="30" pos="1935">
          <p15:clr>
            <a:srgbClr val="F26B43"/>
          </p15:clr>
        </p15:guide>
        <p15:guide id="31" pos="1459">
          <p15:clr>
            <a:srgbClr val="F26B43"/>
          </p15:clr>
        </p15:guide>
        <p15:guide id="32" pos="98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fr-CA" noProof="0" dirty="0" err="1"/>
              <a:t>Title</a:t>
            </a:r>
            <a:endParaRPr lang="en-CA" noProof="0" dirty="0"/>
          </a:p>
        </p:txBody>
      </p:sp>
      <p:sp>
        <p:nvSpPr>
          <p:cNvPr id="90" name="Slide Number Placeholder 5"/>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6" name="TextBox 95" descr="Copyright_box&#10;"/>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latin typeface="+mn-lt"/>
              </a:rPr>
              <a:t>© 20XX CGI Inc.</a:t>
            </a:r>
            <a:endParaRPr lang="en-CA" sz="1000" b="0" i="0" u="none" dirty="0">
              <a:solidFill>
                <a:schemeClr val="tx1"/>
              </a:solidFill>
              <a:latin typeface="+mn-lt"/>
              <a:cs typeface="Arial" pitchFamily="34" charset="0"/>
            </a:endParaRPr>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8" name="MSIPCMContentMarking" descr="CONFIDENTIAL_TAG_0xFFEE"/>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rPr>
              <a:t>External</a:t>
            </a:r>
          </a:p>
        </p:txBody>
      </p:sp>
    </p:spTree>
    <p:extLst>
      <p:ext uri="{BB962C8B-B14F-4D97-AF65-F5344CB8AC3E}">
        <p14:creationId xmlns:p14="http://schemas.microsoft.com/office/powerpoint/2010/main" val="1798444767"/>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2" r:id="rId31"/>
    <p:sldLayoutId id="2147484123" r:id="rId32"/>
    <p:sldLayoutId id="2147484124" r:id="rId33"/>
    <p:sldLayoutId id="2147484125" r:id="rId34"/>
    <p:sldLayoutId id="2147484126" r:id="rId35"/>
    <p:sldLayoutId id="2147484127" r:id="rId36"/>
    <p:sldLayoutId id="2147484128" r:id="rId37"/>
    <p:sldLayoutId id="2147484129" r:id="rId38"/>
    <p:sldLayoutId id="2147484130" r:id="rId39"/>
    <p:sldLayoutId id="2147484131" r:id="rId40"/>
    <p:sldLayoutId id="2147484132" r:id="rId41"/>
    <p:sldLayoutId id="2147484133" r:id="rId42"/>
    <p:sldLayoutId id="2147484134" r:id="rId43"/>
    <p:sldLayoutId id="2147484135" r:id="rId44"/>
    <p:sldLayoutId id="2147484136" r:id="rId45"/>
    <p:sldLayoutId id="2147484137" r:id="rId46"/>
    <p:sldLayoutId id="2147484138" r:id="rId47"/>
    <p:sldLayoutId id="2147484139" r:id="rId48"/>
    <p:sldLayoutId id="2147484140" r:id="rId49"/>
    <p:sldLayoutId id="2147484141" r:id="rId50"/>
    <p:sldLayoutId id="2147484142" r:id="rId51"/>
  </p:sldLayoutIdLst>
  <p:hf hd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45">
          <p15:clr>
            <a:srgbClr val="F26B43"/>
          </p15:clr>
        </p15:guide>
        <p15:guide id="24" pos="5269">
          <p15:clr>
            <a:srgbClr val="F26B43"/>
          </p15:clr>
        </p15:guide>
        <p15:guide id="25" pos="4793">
          <p15:clr>
            <a:srgbClr val="F26B43"/>
          </p15:clr>
        </p15:guide>
        <p15:guide id="26" pos="4316">
          <p15:clr>
            <a:srgbClr val="F26B43"/>
          </p15:clr>
        </p15:guide>
        <p15:guide id="27" pos="3364">
          <p15:clr>
            <a:srgbClr val="F26B43"/>
          </p15:clr>
        </p15:guide>
        <p15:guide id="28" pos="2887">
          <p15:clr>
            <a:srgbClr val="F26B43"/>
          </p15:clr>
        </p15:guide>
        <p15:guide id="29" pos="2389">
          <p15:clr>
            <a:srgbClr val="F26B43"/>
          </p15:clr>
        </p15:guide>
        <p15:guide id="30" pos="1912">
          <p15:clr>
            <a:srgbClr val="F26B43"/>
          </p15:clr>
        </p15:guide>
        <p15:guide id="31" pos="1436">
          <p15:clr>
            <a:srgbClr val="F26B43"/>
          </p15:clr>
        </p15:guide>
        <p15:guide id="32" pos="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320.xml"/><Relationship Id="rId4" Type="http://schemas.openxmlformats.org/officeDocument/2006/relationships/image" Target="../media/image14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1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1.xml"/></Relationships>
</file>

<file path=ppt/slides/_rels/slide1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31.xml"/></Relationships>
</file>

<file path=ppt/slides/_rels/slide1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9.xml"/><Relationship Id="rId1" Type="http://schemas.openxmlformats.org/officeDocument/2006/relationships/slideLayout" Target="../slideLayouts/slideLayout20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1.xml"/></Relationships>
</file>

<file path=ppt/slides/_rels/slide1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hyperlink" Target="https://www.cgi.com/en/life-scienc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hyperlink" Target="https://www.cgi.com/us/en-us/state-local-government/health-human-services" TargetMode="External"/><Relationship Id="rId4" Type="http://schemas.openxmlformats.org/officeDocument/2006/relationships/hyperlink" Target="https://www.cgi.com/us/en-us/federal/federal-health-and-social-servic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hyperlink" Target="https://www.cgi.com/solutions/renewables-management-system" TargetMode="External"/><Relationship Id="rId5" Type="http://schemas.openxmlformats.org/officeDocument/2006/relationships/hyperlink" Target="https://www.cgi.com/en/article/energy-and-utilities/using-ai-to-predict-failures-in-wind-turbines" TargetMode="External"/><Relationship Id="rId4" Type="http://schemas.openxmlformats.org/officeDocument/2006/relationships/hyperlink" Target="https://www.cgi.com/en/event/energy-and-utilities/windeurope-2023"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gi.com/us/en-us/stem-at-cgi" TargetMode="External"/><Relationship Id="rId7" Type="http://schemas.openxmlformats.org/officeDocument/2006/relationships/image" Target="../media/image158.jpe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hyperlink" Target="https://www.cgi.com/us/en-us/cgi-it-girl-challenge" TargetMode="External"/><Relationship Id="rId5" Type="http://schemas.openxmlformats.org/officeDocument/2006/relationships/hyperlink" Target="https://www.congressionalappchallenge.us/" TargetMode="External"/><Relationship Id="rId4" Type="http://schemas.openxmlformats.org/officeDocument/2006/relationships/hyperlink" Target="https://www.cgi.com/us/en-us/stem-camp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hyperlink" Target="https://www.cgi.com/en/insuranc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gi.com/us/en-us/financial-services"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16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mailto:William.Labar@cgi.com" TargetMode="External"/><Relationship Id="rId1" Type="http://schemas.openxmlformats.org/officeDocument/2006/relationships/slideLayout" Target="../slideLayouts/slideLayout149.xml"/><Relationship Id="rId5" Type="http://schemas.openxmlformats.org/officeDocument/2006/relationships/image" Target="../media/image162.png"/><Relationship Id="rId4" Type="http://schemas.openxmlformats.org/officeDocument/2006/relationships/hyperlink" Target="mailto:Jacquelyn.Craddock@cgi.co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4.xml"/></Relationships>
</file>

<file path=ppt/slides/_rels/slide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xml"/><Relationship Id="rId1" Type="http://schemas.openxmlformats.org/officeDocument/2006/relationships/slideLayout" Target="../slideLayouts/slideLayout475.xml"/><Relationship Id="rId6" Type="http://schemas.openxmlformats.org/officeDocument/2006/relationships/slide" Target="slide5.xml"/><Relationship Id="rId5" Type="http://schemas.openxmlformats.org/officeDocument/2006/relationships/slide" Target="slide28.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0.xml"/><Relationship Id="rId1" Type="http://schemas.openxmlformats.org/officeDocument/2006/relationships/slideLayout" Target="../slideLayouts/slideLayout4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7.xml"/></Relationships>
</file>

<file path=ppt/slides/_rels/slide30.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8.jpeg"/><Relationship Id="rId2" Type="http://schemas.openxmlformats.org/officeDocument/2006/relationships/notesSlide" Target="../notesSlides/notesSlide21.xml"/><Relationship Id="rId1" Type="http://schemas.openxmlformats.org/officeDocument/2006/relationships/slideLayout" Target="../slideLayouts/slideLayout525.xml"/><Relationship Id="rId6" Type="http://schemas.openxmlformats.org/officeDocument/2006/relationships/image" Target="../media/image167.png"/><Relationship Id="rId5" Type="http://schemas.openxmlformats.org/officeDocument/2006/relationships/hyperlink" Target="https://www.cgi.com/en/brochure/esg/cgi-report" TargetMode="External"/><Relationship Id="rId4" Type="http://schemas.openxmlformats.org/officeDocument/2006/relationships/image" Target="../media/image166.jpe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34.xml"/><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7.xml"/></Relationships>
</file>

<file path=ppt/slides/_rels/slide6.xml.rels><?xml version="1.0" encoding="UTF-8" standalone="yes"?>
<Relationships xmlns="http://schemas.openxmlformats.org/package/2006/relationships"><Relationship Id="rId26" Type="http://schemas.openxmlformats.org/officeDocument/2006/relationships/image" Target="../media/image31.png"/><Relationship Id="rId21" Type="http://schemas.openxmlformats.org/officeDocument/2006/relationships/image" Target="../media/image27.jpeg"/><Relationship Id="rId42" Type="http://schemas.openxmlformats.org/officeDocument/2006/relationships/image" Target="../media/image40.png"/><Relationship Id="rId47" Type="http://schemas.openxmlformats.org/officeDocument/2006/relationships/hyperlink" Target="https://intranet.ent.cgi.com/bdkx/CaseStudy/Soci&#233;t&#233;%20Fran&#231;aise%20de%20Radiot&#233;l&#233;phonie_Improve%20marketing%20performance.pptx" TargetMode="External"/><Relationship Id="rId63" Type="http://schemas.openxmlformats.org/officeDocument/2006/relationships/image" Target="../media/image54.png"/><Relationship Id="rId68" Type="http://schemas.openxmlformats.org/officeDocument/2006/relationships/image" Target="../media/image57.png"/><Relationship Id="rId84" Type="http://schemas.openxmlformats.org/officeDocument/2006/relationships/image" Target="../media/image69.png"/><Relationship Id="rId89" Type="http://schemas.openxmlformats.org/officeDocument/2006/relationships/image" Target="../media/image74.png"/><Relationship Id="rId16" Type="http://schemas.openxmlformats.org/officeDocument/2006/relationships/hyperlink" Target="https://intranet.ent.cgi.com/bdkx/CaseStudy/HSBC&#8217;s%20core%20Global%20Trade%20&amp;%20Receivables%20Finance%20platforms_Casestudy.pptx" TargetMode="External"/><Relationship Id="rId107" Type="http://schemas.openxmlformats.org/officeDocument/2006/relationships/image" Target="../media/image87.jpeg"/><Relationship Id="rId11" Type="http://schemas.openxmlformats.org/officeDocument/2006/relationships/image" Target="../media/image19.jpeg"/><Relationship Id="rId32" Type="http://schemas.openxmlformats.org/officeDocument/2006/relationships/hyperlink" Target="https://intranet.ent.cgi.com/bdkx/CaseStudy/Vodafone_eSales%20project.pptx" TargetMode="External"/><Relationship Id="rId37" Type="http://schemas.openxmlformats.org/officeDocument/2006/relationships/image" Target="../media/image37.png"/><Relationship Id="rId53" Type="http://schemas.openxmlformats.org/officeDocument/2006/relationships/image" Target="../media/image46.png"/><Relationship Id="rId58" Type="http://schemas.openxmlformats.org/officeDocument/2006/relationships/image" Target="../media/image49.png"/><Relationship Id="rId74" Type="http://schemas.openxmlformats.org/officeDocument/2006/relationships/image" Target="../media/image61.png"/><Relationship Id="rId79" Type="http://schemas.openxmlformats.org/officeDocument/2006/relationships/image" Target="../media/image64.png"/><Relationship Id="rId102" Type="http://schemas.openxmlformats.org/officeDocument/2006/relationships/hyperlink" Target="https://www.cgi.com/us/en-us/news/health/highmark-health-renews-contract-cgi" TargetMode="External"/><Relationship Id="rId5" Type="http://schemas.openxmlformats.org/officeDocument/2006/relationships/slideLayout" Target="../slideLayouts/slideLayout134.xml"/><Relationship Id="rId90" Type="http://schemas.openxmlformats.org/officeDocument/2006/relationships/hyperlink" Target="https://intranet.ent.cgi.com/bdkx/CaseStudy/TUFTS%20Health%20Plan_Improved%20applications%20and%20data%20help%20healthcare%20client%20rapidly%20evolve.pptx" TargetMode="External"/><Relationship Id="rId95" Type="http://schemas.openxmlformats.org/officeDocument/2006/relationships/image" Target="../media/image78.png"/><Relationship Id="rId22" Type="http://schemas.openxmlformats.org/officeDocument/2006/relationships/image" Target="../media/image28.jpeg"/><Relationship Id="rId27" Type="http://schemas.openxmlformats.org/officeDocument/2006/relationships/hyperlink" Target="https://www.cgi.com/en/Tele2-outsources-billing-output-management-CGI" TargetMode="External"/><Relationship Id="rId43" Type="http://schemas.openxmlformats.org/officeDocument/2006/relationships/hyperlink" Target="https://intranet.ent.cgi.com/bdkx/CaseStudy/Orange_Balancing%20cost%20and%20performance.pptx" TargetMode="External"/><Relationship Id="rId48" Type="http://schemas.openxmlformats.org/officeDocument/2006/relationships/image" Target="../media/image43.png"/><Relationship Id="rId64" Type="http://schemas.openxmlformats.org/officeDocument/2006/relationships/hyperlink" Target="https://www.cgi.com/uk/en-gb/news/space/european-space-agency-and-cgi-sign-memorandum-intent-develop-space-based-5g-opportunities" TargetMode="External"/><Relationship Id="rId69" Type="http://schemas.openxmlformats.org/officeDocument/2006/relationships/hyperlink" Target="https://www.cgi.com/uk/en-gb/news/defence/cgi-supports-uk-ministry-defences-digitisation-healthcare" TargetMode="External"/><Relationship Id="rId80" Type="http://schemas.openxmlformats.org/officeDocument/2006/relationships/image" Target="../media/image65.png"/><Relationship Id="rId85" Type="http://schemas.openxmlformats.org/officeDocument/2006/relationships/image" Target="../media/image70.png"/><Relationship Id="rId12" Type="http://schemas.openxmlformats.org/officeDocument/2006/relationships/hyperlink" Target="https://intranet.ent.cgi.com/browse/csr/global/Documents/Global%20CSR/FR_848_Project%20Green%20Light.pdf" TargetMode="External"/><Relationship Id="rId17" Type="http://schemas.openxmlformats.org/officeDocument/2006/relationships/image" Target="../media/image23.jpg"/><Relationship Id="rId33" Type="http://schemas.openxmlformats.org/officeDocument/2006/relationships/image" Target="../media/image35.png"/><Relationship Id="rId38" Type="http://schemas.openxmlformats.org/officeDocument/2006/relationships/hyperlink" Target="https://ensemble.ent.cgi.com/apps/BDKX/Case%20Study/British%20Telecom_OverOps%20_%20BT%20Incident%20Management%20%20L3%20Analysis%20Team.pptx" TargetMode="External"/><Relationship Id="rId59" Type="http://schemas.openxmlformats.org/officeDocument/2006/relationships/image" Target="../media/image50.png"/><Relationship Id="rId103" Type="http://schemas.openxmlformats.org/officeDocument/2006/relationships/image" Target="../media/image83.png"/><Relationship Id="rId108" Type="http://schemas.openxmlformats.org/officeDocument/2006/relationships/image" Target="../media/image88.png"/><Relationship Id="rId20" Type="http://schemas.openxmlformats.org/officeDocument/2006/relationships/image" Target="../media/image26.jpeg"/><Relationship Id="rId41" Type="http://schemas.openxmlformats.org/officeDocument/2006/relationships/image" Target="../media/image39.jpeg"/><Relationship Id="rId54" Type="http://schemas.openxmlformats.org/officeDocument/2006/relationships/image" Target="../media/image47.png"/><Relationship Id="rId62" Type="http://schemas.openxmlformats.org/officeDocument/2006/relationships/image" Target="../media/image53.png"/><Relationship Id="rId70" Type="http://schemas.openxmlformats.org/officeDocument/2006/relationships/image" Target="../media/image58.jpeg"/><Relationship Id="rId75" Type="http://schemas.openxmlformats.org/officeDocument/2006/relationships/hyperlink" Target="https://intranet.ent.cgi.com/bdkx/CaseStudy/Engie_Global%20Belgium_Utilities.pptx" TargetMode="External"/><Relationship Id="rId83" Type="http://schemas.openxmlformats.org/officeDocument/2006/relationships/image" Target="../media/image68.png"/><Relationship Id="rId88" Type="http://schemas.openxmlformats.org/officeDocument/2006/relationships/image" Target="../media/image73.png"/><Relationship Id="rId91" Type="http://schemas.openxmlformats.org/officeDocument/2006/relationships/image" Target="../media/image75.png"/><Relationship Id="rId96" Type="http://schemas.openxmlformats.org/officeDocument/2006/relationships/hyperlink" Target="https://ensemble.ent.cgi.com/apps/BDKX/Best%20of%20CGI%20Documents/EN_622_Let_it_grow,_let_it_grow.pptx" TargetMode="External"/><Relationship Id="rId1" Type="http://schemas.openxmlformats.org/officeDocument/2006/relationships/tags" Target="../tags/tag1.xml"/><Relationship Id="rId6" Type="http://schemas.openxmlformats.org/officeDocument/2006/relationships/notesSlide" Target="../notesSlides/notesSlide5.xml"/><Relationship Id="rId15" Type="http://schemas.openxmlformats.org/officeDocument/2006/relationships/image" Target="../media/image22.png"/><Relationship Id="rId23" Type="http://schemas.openxmlformats.org/officeDocument/2006/relationships/image" Target="../media/image29.jpeg"/><Relationship Id="rId28" Type="http://schemas.openxmlformats.org/officeDocument/2006/relationships/image" Target="../media/image32.png"/><Relationship Id="rId36" Type="http://schemas.openxmlformats.org/officeDocument/2006/relationships/hyperlink" Target="https://intranet.ent.cgi.com/bdkx/CaseStudy/Automated%20Test%20&amp;%20Turn%20Up.PPTX" TargetMode="External"/><Relationship Id="rId49" Type="http://schemas.openxmlformats.org/officeDocument/2006/relationships/image" Target="../media/image44.png"/><Relationship Id="rId57" Type="http://schemas.openxmlformats.org/officeDocument/2006/relationships/hyperlink" Target="https://ensemble.ent.cgi.com/apps/BDKX/Case%20Study/Revenu%20Qu&#233;bec%20-%20Agile%20transformation_%20EN.pptx" TargetMode="External"/><Relationship Id="rId106" Type="http://schemas.openxmlformats.org/officeDocument/2006/relationships/image" Target="../media/image86.jpeg"/><Relationship Id="rId10" Type="http://schemas.openxmlformats.org/officeDocument/2006/relationships/image" Target="../media/image18.jpeg"/><Relationship Id="rId31" Type="http://schemas.openxmlformats.org/officeDocument/2006/relationships/image" Target="../media/image34.png"/><Relationship Id="rId44" Type="http://schemas.openxmlformats.org/officeDocument/2006/relationships/image" Target="../media/image41.png"/><Relationship Id="rId52" Type="http://schemas.openxmlformats.org/officeDocument/2006/relationships/hyperlink" Target="https://intranet.ent.cgi.com/solutions/Documents/USDA%20Robotic%20Process%20Automation.aspx" TargetMode="External"/><Relationship Id="rId60" Type="http://schemas.openxmlformats.org/officeDocument/2006/relationships/image" Target="../media/image51.png"/><Relationship Id="rId65" Type="http://schemas.openxmlformats.org/officeDocument/2006/relationships/image" Target="../media/image55.gif"/><Relationship Id="rId73" Type="http://schemas.openxmlformats.org/officeDocument/2006/relationships/image" Target="../media/image60.png"/><Relationship Id="rId78" Type="http://schemas.openxmlformats.org/officeDocument/2006/relationships/image" Target="../media/image63.png"/><Relationship Id="rId81" Type="http://schemas.openxmlformats.org/officeDocument/2006/relationships/image" Target="../media/image66.png"/><Relationship Id="rId86" Type="http://schemas.openxmlformats.org/officeDocument/2006/relationships/image" Target="../media/image71.png"/><Relationship Id="rId94" Type="http://schemas.openxmlformats.org/officeDocument/2006/relationships/image" Target="../media/image77.png"/><Relationship Id="rId99" Type="http://schemas.openxmlformats.org/officeDocument/2006/relationships/hyperlink" Target="https://ensemble.ent.cgi.com/apps/BDKX/Case%20Study/Sanofi%20-%20Global%20Delivery%20with%20Innovation.pptx" TargetMode="External"/><Relationship Id="rId101" Type="http://schemas.openxmlformats.org/officeDocument/2006/relationships/image" Target="../media/image82.png"/><Relationship Id="rId4" Type="http://schemas.openxmlformats.org/officeDocument/2006/relationships/tags" Target="../tags/tag4.xml"/><Relationship Id="rId9" Type="http://schemas.openxmlformats.org/officeDocument/2006/relationships/hyperlink" Target="https://intranet.ent.cgi.com/bdkx/CaseStudy/BMO%20&#8211;%20Enabling%20Advice%20for%20the%20Future%20CGI%20Wealth360TM%20Portfolio%20Management.pptx" TargetMode="External"/><Relationship Id="rId13" Type="http://schemas.openxmlformats.org/officeDocument/2006/relationships/image" Target="../media/image20.png"/><Relationship Id="rId18" Type="http://schemas.openxmlformats.org/officeDocument/2006/relationships/image" Target="../media/image24.jpg"/><Relationship Id="rId39" Type="http://schemas.openxmlformats.org/officeDocument/2006/relationships/image" Target="../media/image38.png"/><Relationship Id="rId34" Type="http://schemas.openxmlformats.org/officeDocument/2006/relationships/hyperlink" Target="https://intranet.ent.cgi.com/bdkx/CaseStudy/GDPR%20Logging%20Requirement_%20Remedy.pptx" TargetMode="External"/><Relationship Id="rId50" Type="http://schemas.openxmlformats.org/officeDocument/2006/relationships/hyperlink" Target="https://ensemble.ent.cgi.com/apps/BDKX/Best%20of%20CGI%20Documents/EN_241_eCounting.pptx" TargetMode="External"/><Relationship Id="rId55" Type="http://schemas.openxmlformats.org/officeDocument/2006/relationships/hyperlink" Target="https://www.cgi.com/en/cgi-selected-fbi-idiq-task-order-contract" TargetMode="External"/><Relationship Id="rId76" Type="http://schemas.openxmlformats.org/officeDocument/2006/relationships/image" Target="../media/image62.png"/><Relationship Id="rId97" Type="http://schemas.openxmlformats.org/officeDocument/2006/relationships/image" Target="../media/image79.png"/><Relationship Id="rId104" Type="http://schemas.openxmlformats.org/officeDocument/2006/relationships/image" Target="../media/image84.png"/><Relationship Id="rId7" Type="http://schemas.openxmlformats.org/officeDocument/2006/relationships/image" Target="../media/image16.png"/><Relationship Id="rId71" Type="http://schemas.openxmlformats.org/officeDocument/2006/relationships/image" Target="../media/image59.png"/><Relationship Id="rId92" Type="http://schemas.openxmlformats.org/officeDocument/2006/relationships/image" Target="../media/image76.png"/><Relationship Id="rId2" Type="http://schemas.openxmlformats.org/officeDocument/2006/relationships/tags" Target="../tags/tag2.xml"/><Relationship Id="rId29" Type="http://schemas.openxmlformats.org/officeDocument/2006/relationships/image" Target="../media/image33.png"/><Relationship Id="rId24" Type="http://schemas.openxmlformats.org/officeDocument/2006/relationships/image" Target="../media/image30.png"/><Relationship Id="rId40" Type="http://schemas.openxmlformats.org/officeDocument/2006/relationships/hyperlink" Target="https://intranet.ent.cgi.com/bdkx/CaseStudy/CGI%20and%20Nokia%20partner%20to%20create%205G%20lab%20in%20London.pptx" TargetMode="External"/><Relationship Id="rId45" Type="http://schemas.openxmlformats.org/officeDocument/2006/relationships/hyperlink" Target="https://www.cgi.com/uk/en-gb/news/2018-02-27-TalkTalk-awards-five-year-transformational-outsourcing-contract-to-CGI" TargetMode="External"/><Relationship Id="rId66" Type="http://schemas.openxmlformats.org/officeDocument/2006/relationships/image" Target="../media/image56.png"/><Relationship Id="rId87" Type="http://schemas.openxmlformats.org/officeDocument/2006/relationships/image" Target="../media/image72.png"/><Relationship Id="rId61" Type="http://schemas.openxmlformats.org/officeDocument/2006/relationships/image" Target="../media/image52.png"/><Relationship Id="rId82" Type="http://schemas.openxmlformats.org/officeDocument/2006/relationships/image" Target="../media/image67.png"/><Relationship Id="rId19" Type="http://schemas.openxmlformats.org/officeDocument/2006/relationships/image" Target="../media/image25.jpg"/><Relationship Id="rId14" Type="http://schemas.openxmlformats.org/officeDocument/2006/relationships/image" Target="../media/image21.png"/><Relationship Id="rId30" Type="http://schemas.openxmlformats.org/officeDocument/2006/relationships/hyperlink" Target="https://intranet.ent.cgi.com/bdkx/CaseStudy/Transforming%20Bell%20Canada%20systems%20for%20Business%20Agility%20and%20Speed%20to%20Market.pptx" TargetMode="External"/><Relationship Id="rId35" Type="http://schemas.openxmlformats.org/officeDocument/2006/relationships/image" Target="../media/image36.png"/><Relationship Id="rId56" Type="http://schemas.openxmlformats.org/officeDocument/2006/relationships/image" Target="../media/image48.png"/><Relationship Id="rId77" Type="http://schemas.openxmlformats.org/officeDocument/2006/relationships/hyperlink" Target="https://intranet.ent.cgi.com/bdkx/CaseStudy/Shell_Application%20Operate%20Managed%20Services%20at%20Shell%20Sub-Surface%20Wells%20&#8211;%20Support%20Services.pptx" TargetMode="External"/><Relationship Id="rId100" Type="http://schemas.openxmlformats.org/officeDocument/2006/relationships/image" Target="../media/image81.png"/><Relationship Id="rId105" Type="http://schemas.openxmlformats.org/officeDocument/2006/relationships/image" Target="../media/image85.jpeg"/><Relationship Id="rId8" Type="http://schemas.openxmlformats.org/officeDocument/2006/relationships/image" Target="../media/image17.png"/><Relationship Id="rId51" Type="http://schemas.openxmlformats.org/officeDocument/2006/relationships/image" Target="../media/image45.png"/><Relationship Id="rId72" Type="http://schemas.openxmlformats.org/officeDocument/2006/relationships/hyperlink" Target="https://intranet.ent.cgi.com/bdkx/CaseStudy/Welsh%20Water%20(DCWW)%20&#8211;%20SAMS%20A%20Data%20System%20Revolution.pptx" TargetMode="External"/><Relationship Id="rId93" Type="http://schemas.openxmlformats.org/officeDocument/2006/relationships/hyperlink" Target="https://intranet.ent.cgi.com/bdkx/CaseStudy/CMS_Recovering%20large-scale%20improper%20payments%20at%20CMS.pptx" TargetMode="External"/><Relationship Id="rId98" Type="http://schemas.openxmlformats.org/officeDocument/2006/relationships/image" Target="../media/image80.png"/><Relationship Id="rId3" Type="http://schemas.openxmlformats.org/officeDocument/2006/relationships/tags" Target="../tags/tag3.xml"/><Relationship Id="rId25" Type="http://schemas.openxmlformats.org/officeDocument/2006/relationships/hyperlink" Target="https://intranet.ent.cgi.com/bdkx/CaseStudy/One%20pager_Case%20study_SaskTel_OS%20DB%20Migration%20v%201.0.pptx" TargetMode="External"/><Relationship Id="rId46" Type="http://schemas.openxmlformats.org/officeDocument/2006/relationships/image" Target="../media/image42.jpeg"/><Relationship Id="rId67" Type="http://schemas.openxmlformats.org/officeDocument/2006/relationships/hyperlink" Target="https://www.cgi.com/en/2020-09-09-CGI-and-City-of-Edinburgh-Council-extend-Managed-IT-Services-contract-to-2029" TargetMode="External"/></Relationships>
</file>

<file path=ppt/slides/_rels/slide7.xml.rels><?xml version="1.0" encoding="UTF-8" standalone="yes"?>
<Relationships xmlns="http://schemas.openxmlformats.org/package/2006/relationships"><Relationship Id="rId26" Type="http://schemas.openxmlformats.org/officeDocument/2006/relationships/image" Target="../media/image101.png"/><Relationship Id="rId21" Type="http://schemas.openxmlformats.org/officeDocument/2006/relationships/image" Target="../media/image98.png"/><Relationship Id="rId42" Type="http://schemas.openxmlformats.org/officeDocument/2006/relationships/hyperlink" Target="https://intranet.ent.cgi.com/bdkx/CaseStudy/Accelerating%20CAE%20transformation%20by%20implementing%20Oracle%20ERP%20Cloud.pptx" TargetMode="External"/><Relationship Id="rId47" Type="http://schemas.openxmlformats.org/officeDocument/2006/relationships/image" Target="../media/image117.gif"/><Relationship Id="rId63" Type="http://schemas.openxmlformats.org/officeDocument/2006/relationships/image" Target="../media/image127.png"/><Relationship Id="rId68" Type="http://schemas.openxmlformats.org/officeDocument/2006/relationships/hyperlink" Target="https://ensemble.ent.cgi.com/apps/BDKX/Case%20Study/Manulife%20Financial%20Applications%20Outsourcing.pptx" TargetMode="External"/><Relationship Id="rId16" Type="http://schemas.openxmlformats.org/officeDocument/2006/relationships/hyperlink" Target="https://ensemble.ent.cgi.com/apps/BDKX/Case%20Study/Coding%20Best%20Practice%20CAST%20Implementation%20@%20Sodexo.pptx" TargetMode="External"/><Relationship Id="rId11" Type="http://schemas.openxmlformats.org/officeDocument/2006/relationships/image" Target="../media/image92.png"/><Relationship Id="rId32" Type="http://schemas.openxmlformats.org/officeDocument/2006/relationships/image" Target="../media/image107.png"/><Relationship Id="rId37" Type="http://schemas.openxmlformats.org/officeDocument/2006/relationships/image" Target="../media/image111.png"/><Relationship Id="rId53" Type="http://schemas.openxmlformats.org/officeDocument/2006/relationships/hyperlink" Target="https://intranet.ent.cgi.com/bdkx/CaseStudy/Alstom%20-%20M&amp;A%20Integration%20&amp;%20Implementation.pptx" TargetMode="External"/><Relationship Id="rId58" Type="http://schemas.openxmlformats.org/officeDocument/2006/relationships/hyperlink" Target="https://intranet.ent.cgi.com/bdkx/CaseStudy/Thales%20Alania%20Space%20-%20case%20study.pptx" TargetMode="External"/><Relationship Id="rId74" Type="http://schemas.openxmlformats.org/officeDocument/2006/relationships/image" Target="../media/image135.jpeg"/><Relationship Id="rId79" Type="http://schemas.openxmlformats.org/officeDocument/2006/relationships/image" Target="../media/image139.jpeg"/><Relationship Id="rId5" Type="http://schemas.openxmlformats.org/officeDocument/2006/relationships/image" Target="../media/image89.png"/><Relationship Id="rId61" Type="http://schemas.openxmlformats.org/officeDocument/2006/relationships/image" Target="../media/image125.png"/><Relationship Id="rId82" Type="http://schemas.openxmlformats.org/officeDocument/2006/relationships/image" Target="../media/image141.png"/><Relationship Id="rId19" Type="http://schemas.openxmlformats.org/officeDocument/2006/relationships/image" Target="../media/image97.png"/><Relationship Id="rId14" Type="http://schemas.openxmlformats.org/officeDocument/2006/relationships/hyperlink" Target="https://intranet.ent.cgi.com/bdkx/CaseStudy/Automation%20for%20one%20of%20the%20largest%20convenience%20store.pptx" TargetMode="External"/><Relationship Id="rId22" Type="http://schemas.openxmlformats.org/officeDocument/2006/relationships/hyperlink" Target="https://intranet.ent.cgi.com/bdkx/CaseStudy/SNCF%20&#8211;%20Optimize%20the%20management%20and%20monitoring%20%20of%20the%20working%20time%20of%20160,000%20employees.pptx" TargetMode="External"/><Relationship Id="rId27" Type="http://schemas.openxmlformats.org/officeDocument/2006/relationships/image" Target="../media/image102.png"/><Relationship Id="rId30" Type="http://schemas.openxmlformats.org/officeDocument/2006/relationships/image" Target="../media/image105.jpeg"/><Relationship Id="rId35" Type="http://schemas.openxmlformats.org/officeDocument/2006/relationships/image" Target="../media/image110.png"/><Relationship Id="rId43" Type="http://schemas.openxmlformats.org/officeDocument/2006/relationships/image" Target="../media/image114.png"/><Relationship Id="rId48" Type="http://schemas.openxmlformats.org/officeDocument/2006/relationships/hyperlink" Target="https://www.cgi.com/en/Airbus-Group-extends-contract-CGI-global-HR-system" TargetMode="External"/><Relationship Id="rId56" Type="http://schemas.openxmlformats.org/officeDocument/2006/relationships/image" Target="../media/image55.gif"/><Relationship Id="rId64" Type="http://schemas.openxmlformats.org/officeDocument/2006/relationships/image" Target="../media/image128.jpeg"/><Relationship Id="rId69" Type="http://schemas.openxmlformats.org/officeDocument/2006/relationships/image" Target="../media/image132.png"/><Relationship Id="rId77" Type="http://schemas.openxmlformats.org/officeDocument/2006/relationships/image" Target="../media/image137.png"/><Relationship Id="rId8" Type="http://schemas.openxmlformats.org/officeDocument/2006/relationships/hyperlink" Target="https://ensemble.ent.cgi.com/apps/BDKX/Case%20Study/L'Oreal_roll%20out%20and%20run%20of%20an%20omni-channel%20shopping%20solution%20(Cegic%20CBR_Y2).pptx" TargetMode="External"/><Relationship Id="rId51" Type="http://schemas.openxmlformats.org/officeDocument/2006/relationships/image" Target="../media/image119.jpeg"/><Relationship Id="rId72" Type="http://schemas.openxmlformats.org/officeDocument/2006/relationships/hyperlink" Target="https://www.cgi.com/en/cgi-rsa-renews-IT-services-agreement" TargetMode="External"/><Relationship Id="rId80" Type="http://schemas.openxmlformats.org/officeDocument/2006/relationships/hyperlink" Target="https://intranet.ent.cgi.com/bdkx/CaseStudy/MAPFRE%20modernizes%20Commercial%20Lines%20platform%20with%20CGI%20&amp;%20Guidewire%20Cloud.pptx" TargetMode="External"/><Relationship Id="rId3" Type="http://schemas.openxmlformats.org/officeDocument/2006/relationships/notesSlide" Target="../notesSlides/notesSlide6.xml"/><Relationship Id="rId12" Type="http://schemas.openxmlformats.org/officeDocument/2006/relationships/hyperlink" Target="https://ensemble.ent.cgi.com/apps/BDKX/Case%20Study/Taylor%20Wimpey_Reductdion%20of%20incidents%20and%20alerts.pptx" TargetMode="External"/><Relationship Id="rId17" Type="http://schemas.openxmlformats.org/officeDocument/2006/relationships/image" Target="../media/image95.png"/><Relationship Id="rId25" Type="http://schemas.openxmlformats.org/officeDocument/2006/relationships/hyperlink" Target="https://ensemble.ent.cgi.com/apps/BDKX/Case%20Study/Lufthansa_Digital%20transformation%20and%20IT%20modernization%20through%205-year%20outsourcing.pptx" TargetMode="External"/><Relationship Id="rId33" Type="http://schemas.openxmlformats.org/officeDocument/2006/relationships/image" Target="../media/image108.png"/><Relationship Id="rId38" Type="http://schemas.openxmlformats.org/officeDocument/2006/relationships/hyperlink" Target="https://intranet.ent.cgi.com/bdkx/CaseStudy/Paving%20the%20way%20to%20Industry%204.0%20by%20modernizing%20aluminum%20production%20controls.pptx" TargetMode="External"/><Relationship Id="rId46" Type="http://schemas.openxmlformats.org/officeDocument/2006/relationships/image" Target="../media/image116.jpeg"/><Relationship Id="rId59" Type="http://schemas.openxmlformats.org/officeDocument/2006/relationships/image" Target="../media/image123.gif"/><Relationship Id="rId67" Type="http://schemas.openxmlformats.org/officeDocument/2006/relationships/image" Target="../media/image131.jpeg"/><Relationship Id="rId20" Type="http://schemas.openxmlformats.org/officeDocument/2006/relationships/hyperlink" Target="https://intranet.ent.cgi.com/bdkx/CaseStudy/Sequence%20Check%20Automation%20for%20Oracle%20Streams%20@%20LVMH.pptx" TargetMode="External"/><Relationship Id="rId41" Type="http://schemas.openxmlformats.org/officeDocument/2006/relationships/image" Target="../media/image113.png"/><Relationship Id="rId54" Type="http://schemas.openxmlformats.org/officeDocument/2006/relationships/image" Target="../media/image121.png"/><Relationship Id="rId62" Type="http://schemas.openxmlformats.org/officeDocument/2006/relationships/image" Target="../media/image126.jpeg"/><Relationship Id="rId70" Type="http://schemas.openxmlformats.org/officeDocument/2006/relationships/hyperlink" Target="https://intranet.ent.cgi.com/bdkx/CaseStudy/Improve%20Time%20to%20Market%20and%20Customer%20experience.pptx" TargetMode="External"/><Relationship Id="rId75" Type="http://schemas.openxmlformats.org/officeDocument/2006/relationships/image" Target="../media/image136.png"/><Relationship Id="rId1" Type="http://schemas.openxmlformats.org/officeDocument/2006/relationships/tags" Target="../tags/tag5.xml"/><Relationship Id="rId6" Type="http://schemas.openxmlformats.org/officeDocument/2006/relationships/hyperlink" Target="https://intranet.ent.cgi.com/bdkx/CaseStudy/Carrefour_Global%20Supply%20Chain%20simplification.pptx" TargetMode="External"/><Relationship Id="rId15" Type="http://schemas.openxmlformats.org/officeDocument/2006/relationships/image" Target="../media/image94.jpeg"/><Relationship Id="rId23" Type="http://schemas.openxmlformats.org/officeDocument/2006/relationships/image" Target="../media/image99.png"/><Relationship Id="rId28" Type="http://schemas.openxmlformats.org/officeDocument/2006/relationships/image" Target="../media/image103.png"/><Relationship Id="rId36" Type="http://schemas.openxmlformats.org/officeDocument/2006/relationships/hyperlink" Target="https://intranet.ent.cgi.com/bdkx/CaseStudy/CRM%20strategy%20transforms%20key%20business%20processes.pptx" TargetMode="External"/><Relationship Id="rId49" Type="http://schemas.openxmlformats.org/officeDocument/2006/relationships/image" Target="../media/image118.png"/><Relationship Id="rId57" Type="http://schemas.openxmlformats.org/officeDocument/2006/relationships/image" Target="../media/image122.png"/><Relationship Id="rId10" Type="http://schemas.openxmlformats.org/officeDocument/2006/relationships/hyperlink" Target="https://intranet.ent.cgi.com/bdkx/CaseStudy/METRO%20Marketplace_EN.pptx" TargetMode="External"/><Relationship Id="rId31" Type="http://schemas.openxmlformats.org/officeDocument/2006/relationships/image" Target="../media/image106.png"/><Relationship Id="rId44" Type="http://schemas.openxmlformats.org/officeDocument/2006/relationships/image" Target="../media/image115.png"/><Relationship Id="rId52" Type="http://schemas.openxmlformats.org/officeDocument/2006/relationships/image" Target="../media/image120.png"/><Relationship Id="rId60" Type="http://schemas.openxmlformats.org/officeDocument/2006/relationships/image" Target="../media/image124.png"/><Relationship Id="rId65" Type="http://schemas.openxmlformats.org/officeDocument/2006/relationships/image" Target="../media/image129.png"/><Relationship Id="rId73" Type="http://schemas.openxmlformats.org/officeDocument/2006/relationships/image" Target="../media/image134.png"/><Relationship Id="rId78" Type="http://schemas.openxmlformats.org/officeDocument/2006/relationships/image" Target="../media/image138.png"/><Relationship Id="rId81" Type="http://schemas.openxmlformats.org/officeDocument/2006/relationships/image" Target="../media/image140.png"/><Relationship Id="rId4" Type="http://schemas.openxmlformats.org/officeDocument/2006/relationships/hyperlink" Target="https://intranet.ent.cgi.com/bdkx/CaseStudy/Auchan%20Retail%20France%20PIM.pptx" TargetMode="External"/><Relationship Id="rId9" Type="http://schemas.openxmlformats.org/officeDocument/2006/relationships/image" Target="../media/image91.png"/><Relationship Id="rId13" Type="http://schemas.openxmlformats.org/officeDocument/2006/relationships/image" Target="../media/image93.png"/><Relationship Id="rId18" Type="http://schemas.openxmlformats.org/officeDocument/2006/relationships/image" Target="../media/image96.png"/><Relationship Id="rId39" Type="http://schemas.openxmlformats.org/officeDocument/2006/relationships/image" Target="../media/image112.png"/><Relationship Id="rId34" Type="http://schemas.openxmlformats.org/officeDocument/2006/relationships/image" Target="../media/image109.png"/><Relationship Id="rId50" Type="http://schemas.openxmlformats.org/officeDocument/2006/relationships/hyperlink" Target="https://intranet.ent.cgi.com/bdkx/CaseStudy/Mitigation%20of%20cybersecurity%20risks%20in%20production%20facilities.pptx" TargetMode="External"/><Relationship Id="rId55" Type="http://schemas.openxmlformats.org/officeDocument/2006/relationships/hyperlink" Target="https://www.cgi.com/uk/en-gb/news/space/european-space-agency-and-cgi-sign-memorandum-intent-develop-space-based-5g-opportunities" TargetMode="External"/><Relationship Id="rId76" Type="http://schemas.openxmlformats.org/officeDocument/2006/relationships/hyperlink" Target="https://www.cgi.com/en/media/case-study/arc-e-reconciliation-solution" TargetMode="External"/><Relationship Id="rId7" Type="http://schemas.openxmlformats.org/officeDocument/2006/relationships/image" Target="../media/image90.png"/><Relationship Id="rId71" Type="http://schemas.openxmlformats.org/officeDocument/2006/relationships/image" Target="../media/image133.png"/><Relationship Id="rId2" Type="http://schemas.openxmlformats.org/officeDocument/2006/relationships/slideLayout" Target="../slideLayouts/slideLayout134.xml"/><Relationship Id="rId29" Type="http://schemas.openxmlformats.org/officeDocument/2006/relationships/image" Target="../media/image104.png"/><Relationship Id="rId24" Type="http://schemas.openxmlformats.org/officeDocument/2006/relationships/image" Target="../media/image100.png"/><Relationship Id="rId40" Type="http://schemas.openxmlformats.org/officeDocument/2006/relationships/hyperlink" Target="https://intranet.ent.cgi.com/bdkx/CaseStudy/Large%20German%20Car%20Manufacturer_Touch%20Command_%20Remote%20HMI.pptx" TargetMode="External"/><Relationship Id="rId45" Type="http://schemas.openxmlformats.org/officeDocument/2006/relationships/hyperlink" Target="https://intranet.ent.cgi.com/bdkx/CaseStudy/Solvay_Business%20and%20IT%20Transformation.pptx" TargetMode="External"/><Relationship Id="rId66" Type="http://schemas.openxmlformats.org/officeDocument/2006/relationships/image" Target="../media/image130.emf"/></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7.xml"/><Relationship Id="rId1" Type="http://schemas.openxmlformats.org/officeDocument/2006/relationships/slideLayout" Target="../slideLayouts/slideLayout253.xml"/><Relationship Id="rId5" Type="http://schemas.openxmlformats.org/officeDocument/2006/relationships/image" Target="../media/image142.jp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slideLayout" Target="../slideLayouts/slideLayout220.xml"/><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7408" y="789416"/>
            <a:ext cx="5570662" cy="1373214"/>
          </a:xfrm>
        </p:spPr>
        <p:txBody>
          <a:bodyPr/>
          <a:lstStyle/>
          <a:p>
            <a:pPr>
              <a:lnSpc>
                <a:spcPts val="5200"/>
              </a:lnSpc>
              <a:spcBef>
                <a:spcPts val="0"/>
              </a:spcBef>
            </a:pPr>
            <a:r>
              <a:rPr lang="en-GB" sz="4800" dirty="0"/>
              <a:t>CGI + ULL:</a:t>
            </a:r>
          </a:p>
          <a:p>
            <a:pPr>
              <a:lnSpc>
                <a:spcPts val="5200"/>
              </a:lnSpc>
              <a:spcBef>
                <a:spcPts val="0"/>
              </a:spcBef>
            </a:pPr>
            <a:r>
              <a:rPr lang="en-GB" sz="4800" dirty="0"/>
              <a:t>Advance </a:t>
            </a:r>
            <a:r>
              <a:rPr lang="en-GB" sz="4800" dirty="0" err="1"/>
              <a:t>ForwaRD</a:t>
            </a:r>
            <a:endParaRPr lang="en-GB" sz="4800" dirty="0"/>
          </a:p>
        </p:txBody>
      </p:sp>
      <p:sp>
        <p:nvSpPr>
          <p:cNvPr id="3" name="Text Placeholder 2"/>
          <p:cNvSpPr>
            <a:spLocks noGrp="1"/>
          </p:cNvSpPr>
          <p:nvPr>
            <p:ph type="body" sz="quarter" idx="14"/>
          </p:nvPr>
        </p:nvSpPr>
        <p:spPr>
          <a:xfrm>
            <a:off x="767408" y="4327449"/>
            <a:ext cx="6616031" cy="765270"/>
          </a:xfrm>
        </p:spPr>
        <p:txBody>
          <a:bodyPr/>
          <a:lstStyle/>
          <a:p>
            <a:r>
              <a:rPr lang="en-GB" sz="1600" dirty="0"/>
              <a:t>William LaBar, Vice President </a:t>
            </a:r>
          </a:p>
          <a:p>
            <a:r>
              <a:rPr lang="en-GB" sz="1600" dirty="0"/>
              <a:t>Jacquelyn Schulz Craddock, Workforce Initiatives, Strategic Operations</a:t>
            </a:r>
            <a:endParaRPr lang="en-CA" sz="1600" dirty="0"/>
          </a:p>
        </p:txBody>
      </p:sp>
      <p:pic>
        <p:nvPicPr>
          <p:cNvPr id="7" name="Picture Placeholder 6"/>
          <p:cNvPicPr>
            <a:picLocks noGrp="1" noChangeAspect="1"/>
          </p:cNvPicPr>
          <p:nvPr>
            <p:ph type="pic" sz="quarter" idx="16"/>
          </p:nvPr>
        </p:nvPicPr>
        <p:blipFill>
          <a:blip r:embed="rId2" cstate="hqprint">
            <a:extLst>
              <a:ext uri="{28A0092B-C50C-407E-A947-70E740481C1C}">
                <a14:useLocalDpi xmlns:a14="http://schemas.microsoft.com/office/drawing/2010/main" val="0"/>
              </a:ext>
            </a:extLst>
          </a:blip>
          <a:srcRect t="120" b="120"/>
          <a:stretch>
            <a:fillRect/>
          </a:stretch>
        </p:blipFill>
        <p:spPr>
          <a:xfrm>
            <a:off x="6692056" y="777875"/>
            <a:ext cx="5308600" cy="5295900"/>
          </a:xfrm>
        </p:spPr>
      </p:pic>
      <p:sp>
        <p:nvSpPr>
          <p:cNvPr id="5" name="Text Placeholder 1">
            <a:extLst>
              <a:ext uri="{FF2B5EF4-FFF2-40B4-BE49-F238E27FC236}">
                <a16:creationId xmlns:a16="http://schemas.microsoft.com/office/drawing/2014/main" id="{44D12350-2F70-1794-585C-79CB32B2C264}"/>
              </a:ext>
            </a:extLst>
          </p:cNvPr>
          <p:cNvSpPr txBox="1">
            <a:spLocks/>
          </p:cNvSpPr>
          <p:nvPr/>
        </p:nvSpPr>
        <p:spPr>
          <a:xfrm>
            <a:off x="767408" y="2116130"/>
            <a:ext cx="6794536" cy="1074056"/>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000"/>
              </a:lnSpc>
              <a:spcBef>
                <a:spcPts val="0"/>
              </a:spcBef>
            </a:pPr>
            <a:r>
              <a:rPr lang="en-GB" sz="2600" i="1" dirty="0"/>
              <a:t>Discovering Collaborative </a:t>
            </a:r>
          </a:p>
          <a:p>
            <a:pPr>
              <a:lnSpc>
                <a:spcPts val="3000"/>
              </a:lnSpc>
              <a:spcBef>
                <a:spcPts val="0"/>
              </a:spcBef>
            </a:pPr>
            <a:r>
              <a:rPr lang="en-GB" sz="2600" i="1" dirty="0"/>
              <a:t>Student Research Experiences</a:t>
            </a:r>
          </a:p>
        </p:txBody>
      </p:sp>
    </p:spTree>
    <p:extLst>
      <p:ext uri="{BB962C8B-B14F-4D97-AF65-F5344CB8AC3E}">
        <p14:creationId xmlns:p14="http://schemas.microsoft.com/office/powerpoint/2010/main" val="2019525477"/>
      </p:ext>
    </p:extLst>
  </p:cSld>
  <p:clrMapOvr>
    <a:masterClrMapping/>
  </p:clrMapOvr>
  <mc:AlternateContent xmlns:mc="http://schemas.openxmlformats.org/markup-compatibility/2006" xmlns:p14="http://schemas.microsoft.com/office/powerpoint/2010/main">
    <mc:Choice Requires="p14">
      <p:transition p14:dur="7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4294967295"/>
          </p:nvPr>
        </p:nvSpPr>
        <p:spPr>
          <a:xfrm>
            <a:off x="6338799" y="2708920"/>
            <a:ext cx="5246687" cy="3763074"/>
          </a:xfrm>
          <a:prstGeom prst="rect">
            <a:avLst/>
          </a:prstGeom>
        </p:spPr>
        <p:txBody>
          <a:bodyPr/>
          <a:lstStyle/>
          <a:p>
            <a:pPr marL="156630" indent="0">
              <a:lnSpc>
                <a:spcPts val="1333"/>
              </a:lnSpc>
              <a:spcAft>
                <a:spcPts val="800"/>
              </a:spcAft>
              <a:buClr>
                <a:srgbClr val="363534"/>
              </a:buClr>
              <a:buNone/>
            </a:pPr>
            <a:r>
              <a:rPr lang="en-CA" sz="1600" b="1" dirty="0"/>
              <a:t>Workforce development and talent attraction</a:t>
            </a:r>
          </a:p>
          <a:p>
            <a:pPr marL="385224" indent="-228594">
              <a:lnSpc>
                <a:spcPts val="1600"/>
              </a:lnSpc>
              <a:buClr>
                <a:schemeClr val="accent1"/>
              </a:buClr>
              <a:buFont typeface="Arial" panose="020B0604020202020204" pitchFamily="34" charset="0"/>
              <a:buChar char="•"/>
            </a:pPr>
            <a:r>
              <a:rPr lang="en-US" sz="1400" dirty="0"/>
              <a:t>Approx. </a:t>
            </a:r>
            <a:r>
              <a:rPr lang="en-US" sz="1400" b="1" dirty="0">
                <a:solidFill>
                  <a:srgbClr val="7030A0"/>
                </a:solidFill>
              </a:rPr>
              <a:t>75 Early Career Professionals hired/year</a:t>
            </a:r>
          </a:p>
          <a:p>
            <a:pPr marL="385224" indent="-228594">
              <a:lnSpc>
                <a:spcPts val="1600"/>
              </a:lnSpc>
              <a:buClr>
                <a:schemeClr val="accent1"/>
              </a:buClr>
              <a:buFont typeface="Arial" panose="020B0604020202020204" pitchFamily="34" charset="0"/>
              <a:buChar char="•"/>
            </a:pPr>
            <a:r>
              <a:rPr lang="en-US" sz="1400" dirty="0"/>
              <a:t>Interdisciplinary </a:t>
            </a:r>
            <a:r>
              <a:rPr lang="en-US" sz="1400" b="1" dirty="0">
                <a:solidFill>
                  <a:srgbClr val="7030A0"/>
                </a:solidFill>
              </a:rPr>
              <a:t>Project Based Learning </a:t>
            </a:r>
            <a:r>
              <a:rPr lang="en-US" sz="1400" dirty="0"/>
              <a:t>program with UL Computer Science + Informatics (40 students/semester)</a:t>
            </a:r>
          </a:p>
          <a:p>
            <a:pPr marL="385224" indent="-228594">
              <a:lnSpc>
                <a:spcPts val="1600"/>
              </a:lnSpc>
              <a:buClr>
                <a:schemeClr val="accent1"/>
              </a:buClr>
              <a:buFont typeface="Arial" panose="020B0604020202020204" pitchFamily="34" charset="0"/>
              <a:buChar char="•"/>
            </a:pPr>
            <a:r>
              <a:rPr lang="en-US" sz="1400" b="1" dirty="0">
                <a:solidFill>
                  <a:srgbClr val="7030A0"/>
                </a:solidFill>
              </a:rPr>
              <a:t>Internships</a:t>
            </a:r>
            <a:r>
              <a:rPr lang="en-US" sz="1400" dirty="0"/>
              <a:t> (High School, Community College, University)</a:t>
            </a:r>
          </a:p>
          <a:p>
            <a:pPr marL="385224" indent="-228594">
              <a:lnSpc>
                <a:spcPts val="1600"/>
              </a:lnSpc>
              <a:buClr>
                <a:schemeClr val="accent1"/>
              </a:buClr>
              <a:buFont typeface="Arial" panose="020B0604020202020204" pitchFamily="34" charset="0"/>
              <a:buChar char="•"/>
            </a:pPr>
            <a:r>
              <a:rPr lang="en-US" sz="1400" b="1" dirty="0">
                <a:solidFill>
                  <a:srgbClr val="7030A0"/>
                </a:solidFill>
              </a:rPr>
              <a:t>Apprenticeship and Academy Programs </a:t>
            </a:r>
            <a:r>
              <a:rPr lang="en-US" sz="1400" dirty="0"/>
              <a:t>for diverse and career transitioning workforce development</a:t>
            </a:r>
          </a:p>
          <a:p>
            <a:pPr marL="385224" indent="-228594">
              <a:lnSpc>
                <a:spcPts val="1600"/>
              </a:lnSpc>
              <a:buClr>
                <a:schemeClr val="accent1"/>
              </a:buClr>
              <a:buFont typeface="Arial" panose="020B0604020202020204" pitchFamily="34" charset="0"/>
              <a:buChar char="•"/>
            </a:pPr>
            <a:r>
              <a:rPr lang="en-US" sz="1400" b="1" dirty="0">
                <a:solidFill>
                  <a:srgbClr val="7030A0"/>
                </a:solidFill>
              </a:rPr>
              <a:t>Roster:</a:t>
            </a:r>
            <a:r>
              <a:rPr lang="en-US" sz="1400" dirty="0"/>
              <a:t> 22% of our team relocated to Louisiana; 60% originally from Acadiana before joining   </a:t>
            </a:r>
            <a:endParaRPr lang="en-CA" sz="1400" dirty="0"/>
          </a:p>
          <a:p>
            <a:pPr marL="156630" indent="0">
              <a:lnSpc>
                <a:spcPts val="1333"/>
              </a:lnSpc>
              <a:spcBef>
                <a:spcPts val="1200"/>
              </a:spcBef>
              <a:spcAft>
                <a:spcPts val="800"/>
              </a:spcAft>
              <a:buClr>
                <a:srgbClr val="363534"/>
              </a:buClr>
              <a:buNone/>
            </a:pPr>
            <a:r>
              <a:rPr lang="en-CA" sz="1600" b="1" dirty="0"/>
              <a:t>Community engagement</a:t>
            </a:r>
          </a:p>
          <a:p>
            <a:pPr marL="385224" indent="-228594">
              <a:lnSpc>
                <a:spcPts val="1333"/>
              </a:lnSpc>
              <a:buClr>
                <a:schemeClr val="accent1"/>
              </a:buClr>
              <a:buFont typeface="Arial" panose="020B0604020202020204" pitchFamily="34" charset="0"/>
              <a:buChar char="•"/>
            </a:pPr>
            <a:r>
              <a:rPr lang="en-US" sz="1400" b="1" dirty="0">
                <a:solidFill>
                  <a:srgbClr val="7030A0"/>
                </a:solidFill>
              </a:rPr>
              <a:t>STEM@CGI </a:t>
            </a:r>
            <a:r>
              <a:rPr lang="en-US" sz="1400" dirty="0"/>
              <a:t>equity based programming has reached 40 schools in the Acadiana region    </a:t>
            </a:r>
          </a:p>
          <a:p>
            <a:pPr marL="385224" indent="-228594">
              <a:lnSpc>
                <a:spcPts val="1333"/>
              </a:lnSpc>
              <a:buClr>
                <a:schemeClr val="accent1"/>
              </a:buClr>
              <a:buFont typeface="Arial" panose="020B0604020202020204" pitchFamily="34" charset="0"/>
              <a:buChar char="•"/>
            </a:pPr>
            <a:r>
              <a:rPr lang="en-US" sz="1400" b="1" dirty="0">
                <a:solidFill>
                  <a:srgbClr val="7030A0"/>
                </a:solidFill>
              </a:rPr>
              <a:t>Pro bono IT consulting</a:t>
            </a:r>
            <a:r>
              <a:rPr lang="en-US" sz="1400" dirty="0"/>
              <a:t> with Love Our Schools, Link and Learn, Parish Proud, Acadiana Center for the Arts</a:t>
            </a:r>
          </a:p>
          <a:p>
            <a:pPr marL="385224" indent="-228594">
              <a:lnSpc>
                <a:spcPts val="1333"/>
              </a:lnSpc>
              <a:buClr>
                <a:schemeClr val="accent1"/>
              </a:buClr>
            </a:pPr>
            <a:r>
              <a:rPr lang="en-US" sz="1400" dirty="0"/>
              <a:t>Member of </a:t>
            </a:r>
            <a:r>
              <a:rPr lang="en-US" sz="1400" b="1" dirty="0">
                <a:solidFill>
                  <a:srgbClr val="7030A0"/>
                </a:solidFill>
              </a:rPr>
              <a:t>UL Center for Visual &amp; Decision Informatics</a:t>
            </a:r>
            <a:r>
              <a:rPr lang="en-US" sz="1400" dirty="0"/>
              <a:t>, </a:t>
            </a:r>
            <a:br>
              <a:rPr lang="en-US" sz="1400" dirty="0"/>
            </a:br>
            <a:r>
              <a:rPr lang="en-US" sz="1400" dirty="0"/>
              <a:t>a NSF funded national research center</a:t>
            </a:r>
          </a:p>
          <a:p>
            <a:pPr marL="385224" indent="-228594">
              <a:lnSpc>
                <a:spcPts val="1333"/>
              </a:lnSpc>
              <a:buClr>
                <a:schemeClr val="accent1"/>
              </a:buClr>
              <a:buFont typeface="Arial" panose="020B0604020202020204" pitchFamily="34" charset="0"/>
              <a:buChar char="•"/>
            </a:pPr>
            <a:endParaRPr lang="en-US" sz="1400" dirty="0"/>
          </a:p>
          <a:p>
            <a:endParaRPr lang="en-GB" sz="1600" dirty="0"/>
          </a:p>
        </p:txBody>
      </p:sp>
      <p:sp>
        <p:nvSpPr>
          <p:cNvPr id="5" name="Title 4"/>
          <p:cNvSpPr>
            <a:spLocks noGrp="1"/>
          </p:cNvSpPr>
          <p:nvPr>
            <p:ph type="title"/>
          </p:nvPr>
        </p:nvSpPr>
        <p:spPr>
          <a:xfrm>
            <a:off x="640474" y="215169"/>
            <a:ext cx="11000142" cy="531097"/>
          </a:xfrm>
        </p:spPr>
        <p:txBody>
          <a:bodyPr/>
          <a:lstStyle/>
          <a:p>
            <a:r>
              <a:rPr lang="en-GB" dirty="0"/>
              <a:t>Lafayette Center of Excellence – a Public/Private Partnership Anchor</a:t>
            </a:r>
          </a:p>
        </p:txBody>
      </p:sp>
      <p:sp>
        <p:nvSpPr>
          <p:cNvPr id="15" name="Content Placeholder 14"/>
          <p:cNvSpPr>
            <a:spLocks noGrp="1"/>
          </p:cNvSpPr>
          <p:nvPr>
            <p:ph sz="quarter" idx="4294967295"/>
          </p:nvPr>
        </p:nvSpPr>
        <p:spPr>
          <a:xfrm>
            <a:off x="616022" y="2708921"/>
            <a:ext cx="5246688" cy="3475037"/>
          </a:xfrm>
          <a:prstGeom prst="rect">
            <a:avLst/>
          </a:prstGeom>
        </p:spPr>
        <p:txBody>
          <a:bodyPr/>
          <a:lstStyle/>
          <a:p>
            <a:pPr marL="0" indent="0">
              <a:lnSpc>
                <a:spcPts val="1333"/>
              </a:lnSpc>
              <a:spcAft>
                <a:spcPts val="800"/>
              </a:spcAft>
              <a:buClr>
                <a:srgbClr val="FFFFFF"/>
              </a:buClr>
              <a:buNone/>
              <a:defRPr/>
            </a:pPr>
            <a:r>
              <a:rPr lang="en-US" sz="1600" b="1" dirty="0">
                <a:solidFill>
                  <a:srgbClr val="363534"/>
                </a:solidFill>
              </a:rPr>
              <a:t>Opened 2014 </a:t>
            </a:r>
          </a:p>
          <a:p>
            <a:pPr marL="232828" indent="-232828">
              <a:lnSpc>
                <a:spcPts val="1333"/>
              </a:lnSpc>
              <a:buClr>
                <a:srgbClr val="E31937"/>
              </a:buClr>
              <a:buFont typeface="Arial" charset="0"/>
              <a:buChar char="•"/>
              <a:defRPr/>
            </a:pPr>
            <a:r>
              <a:rPr lang="en-US" sz="1400" dirty="0">
                <a:solidFill>
                  <a:srgbClr val="363534"/>
                </a:solidFill>
              </a:rPr>
              <a:t>Achieved goal of 400 jobs in 4 years; New target of </a:t>
            </a:r>
            <a:r>
              <a:rPr lang="en-US" sz="1400" b="1" dirty="0">
                <a:solidFill>
                  <a:srgbClr val="7030A0"/>
                </a:solidFill>
              </a:rPr>
              <a:t>800 jobs</a:t>
            </a:r>
            <a:r>
              <a:rPr lang="en-US" sz="1400" dirty="0">
                <a:solidFill>
                  <a:srgbClr val="7030A0"/>
                </a:solidFill>
              </a:rPr>
              <a:t> </a:t>
            </a:r>
          </a:p>
          <a:p>
            <a:pPr marL="232828" indent="-232828">
              <a:lnSpc>
                <a:spcPts val="1333"/>
              </a:lnSpc>
              <a:buClr>
                <a:srgbClr val="E31937"/>
              </a:buClr>
              <a:buFont typeface="Arial" charset="0"/>
              <a:buChar char="•"/>
              <a:defRPr/>
            </a:pPr>
            <a:r>
              <a:rPr lang="en-GB" sz="1400" dirty="0">
                <a:solidFill>
                  <a:srgbClr val="363534"/>
                </a:solidFill>
              </a:rPr>
              <a:t>Anchor of $13.1M, 50,000 sf. facility at UL + Downtown location at our new Versailles Center </a:t>
            </a:r>
          </a:p>
          <a:p>
            <a:pPr marL="232828" indent="-232828">
              <a:lnSpc>
                <a:spcPts val="1333"/>
              </a:lnSpc>
              <a:buClr>
                <a:srgbClr val="E31937"/>
              </a:buClr>
              <a:buFont typeface="Arial" charset="0"/>
              <a:buChar char="•"/>
              <a:defRPr/>
            </a:pPr>
            <a:r>
              <a:rPr lang="en-US" sz="1400" dirty="0">
                <a:solidFill>
                  <a:srgbClr val="363534"/>
                </a:solidFill>
              </a:rPr>
              <a:t>Estimated </a:t>
            </a:r>
            <a:r>
              <a:rPr lang="en-US" sz="1400" b="1" dirty="0">
                <a:solidFill>
                  <a:srgbClr val="7030A0"/>
                </a:solidFill>
              </a:rPr>
              <a:t>annual economic impact of $180 million/year</a:t>
            </a:r>
          </a:p>
          <a:p>
            <a:pPr marL="0" indent="0">
              <a:lnSpc>
                <a:spcPts val="1333"/>
              </a:lnSpc>
              <a:spcBef>
                <a:spcPts val="1200"/>
              </a:spcBef>
              <a:spcAft>
                <a:spcPts val="800"/>
              </a:spcAft>
              <a:buClr>
                <a:srgbClr val="FFFFFF"/>
              </a:buClr>
              <a:buNone/>
              <a:defRPr/>
            </a:pPr>
            <a:r>
              <a:rPr lang="en-US" sz="1600" b="1" dirty="0">
                <a:solidFill>
                  <a:srgbClr val="363534"/>
                </a:solidFill>
              </a:rPr>
              <a:t>Partnerships</a:t>
            </a:r>
            <a:r>
              <a:rPr lang="en-US" sz="1600" dirty="0">
                <a:solidFill>
                  <a:srgbClr val="363534"/>
                </a:solidFill>
              </a:rPr>
              <a:t> </a:t>
            </a:r>
          </a:p>
          <a:p>
            <a:pPr marL="232828" indent="-232828">
              <a:lnSpc>
                <a:spcPts val="1333"/>
              </a:lnSpc>
              <a:buClr>
                <a:srgbClr val="E31937"/>
              </a:buClr>
              <a:buFont typeface="Arial" charset="0"/>
              <a:buChar char="•"/>
              <a:tabLst>
                <a:tab pos="232828" algn="l"/>
              </a:tabLst>
              <a:defRPr/>
            </a:pPr>
            <a:r>
              <a:rPr lang="en-US" sz="1400" dirty="0">
                <a:solidFill>
                  <a:srgbClr val="363534"/>
                </a:solidFill>
              </a:rPr>
              <a:t>Louisiana Economic Development /</a:t>
            </a:r>
            <a:r>
              <a:rPr lang="en-US" sz="1400" dirty="0"/>
              <a:t> Lafayette Economic Development Authority /</a:t>
            </a:r>
            <a:r>
              <a:rPr lang="en-US" sz="1400" dirty="0">
                <a:solidFill>
                  <a:srgbClr val="363534"/>
                </a:solidFill>
              </a:rPr>
              <a:t> UL Lafayette</a:t>
            </a:r>
          </a:p>
          <a:p>
            <a:pPr marL="232828" indent="-232828">
              <a:lnSpc>
                <a:spcPts val="1333"/>
              </a:lnSpc>
              <a:buClr>
                <a:srgbClr val="E31937"/>
              </a:buClr>
              <a:buFont typeface="Arial" charset="0"/>
              <a:buChar char="•"/>
              <a:tabLst>
                <a:tab pos="232828" algn="l"/>
              </a:tabLst>
              <a:defRPr/>
            </a:pPr>
            <a:r>
              <a:rPr lang="en-US" sz="1400" dirty="0">
                <a:solidFill>
                  <a:srgbClr val="363534"/>
                </a:solidFill>
              </a:rPr>
              <a:t>One Acadiana Executive Committee, Downtown Lafayette Unlimited</a:t>
            </a:r>
          </a:p>
          <a:p>
            <a:pPr marL="0" indent="0">
              <a:lnSpc>
                <a:spcPts val="1333"/>
              </a:lnSpc>
              <a:spcBef>
                <a:spcPts val="1200"/>
              </a:spcBef>
              <a:spcAft>
                <a:spcPts val="800"/>
              </a:spcAft>
              <a:buClr>
                <a:srgbClr val="363534"/>
              </a:buClr>
              <a:buNone/>
            </a:pPr>
            <a:r>
              <a:rPr lang="en-CA" sz="1600" b="1" dirty="0"/>
              <a:t>Portfolio of work</a:t>
            </a:r>
          </a:p>
          <a:p>
            <a:pPr marL="228594" indent="-228594">
              <a:buClr>
                <a:schemeClr val="accent1"/>
              </a:buClr>
            </a:pPr>
            <a:r>
              <a:rPr lang="en-US" sz="1400" dirty="0"/>
              <a:t>Software Development, Cloud and Hybrid IT, Managed IT Services, Cybersecurity, AI, Advanced Data Analytics</a:t>
            </a:r>
          </a:p>
          <a:p>
            <a:pPr marL="228594" indent="-228594">
              <a:buClr>
                <a:schemeClr val="accent1"/>
              </a:buClr>
              <a:buFont typeface="Arial" panose="020B0604020202020204" pitchFamily="34" charset="0"/>
              <a:buChar char="•"/>
            </a:pPr>
            <a:r>
              <a:rPr lang="en-US" sz="1400" dirty="0"/>
              <a:t>&gt; 90% of our consulting services are </a:t>
            </a:r>
            <a:r>
              <a:rPr lang="en-US" sz="1400" b="1" dirty="0">
                <a:solidFill>
                  <a:srgbClr val="7030A0"/>
                </a:solidFill>
              </a:rPr>
              <a:t>“imported revenue”</a:t>
            </a:r>
          </a:p>
        </p:txBody>
      </p:sp>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b="3103"/>
          <a:stretch/>
        </p:blipFill>
        <p:spPr>
          <a:xfrm>
            <a:off x="9116606" y="816795"/>
            <a:ext cx="2468880" cy="1623812"/>
          </a:xfrm>
          <a:prstGeom prst="roundRect">
            <a:avLst>
              <a:gd name="adj" fmla="val 8594"/>
            </a:avLst>
          </a:prstGeom>
          <a:solidFill>
            <a:srgbClr val="FFFFFF">
              <a:shade val="85000"/>
            </a:srgbClr>
          </a:solidFill>
          <a:ln>
            <a:noFill/>
          </a:ln>
          <a:effectLst/>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a:ext>
            </a:extLst>
          </a:blip>
          <a:srcRect b="55016"/>
          <a:stretch/>
        </p:blipFill>
        <p:spPr>
          <a:xfrm>
            <a:off x="2679372" y="816795"/>
            <a:ext cx="6806268" cy="1623812"/>
          </a:xfrm>
          <a:prstGeom prst="rect">
            <a:avLst/>
          </a:prstGeom>
        </p:spPr>
      </p:pic>
      <p:pic>
        <p:nvPicPr>
          <p:cNvPr id="19" name="Picture 1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405" y="816795"/>
            <a:ext cx="2468880" cy="1623812"/>
          </a:xfrm>
          <a:prstGeom prst="roundRect">
            <a:avLst>
              <a:gd name="adj" fmla="val 8594"/>
            </a:avLst>
          </a:prstGeom>
          <a:solidFill>
            <a:srgbClr val="FFFFFF">
              <a:shade val="85000"/>
            </a:srgbClr>
          </a:solidFill>
          <a:ln>
            <a:noFill/>
          </a:ln>
          <a:effectLst/>
        </p:spPr>
      </p:pic>
      <p:sp>
        <p:nvSpPr>
          <p:cNvPr id="21" name="Rectangle 20"/>
          <p:cNvSpPr/>
          <p:nvPr/>
        </p:nvSpPr>
        <p:spPr bwMode="gray">
          <a:xfrm>
            <a:off x="596404" y="2199144"/>
            <a:ext cx="10991088" cy="365760"/>
          </a:xfrm>
          <a:prstGeom prst="rect">
            <a:avLst/>
          </a:prstGeom>
          <a:gradFill flip="none" rotWithShape="1">
            <a:gsLst>
              <a:gs pos="0">
                <a:schemeClr val="accent3"/>
              </a:gs>
              <a:gs pos="50000">
                <a:schemeClr val="accent1"/>
              </a:gs>
              <a:gs pos="100000">
                <a:schemeClr val="tx2"/>
              </a:gs>
            </a:gsLst>
            <a:lin ang="10800000" scaled="1"/>
            <a:tileRect/>
          </a:gradFill>
          <a:ln>
            <a:noFill/>
            <a:headEnd/>
            <a:tailEnd/>
          </a:ln>
          <a:effectLst/>
        </p:spPr>
        <p:style>
          <a:lnRef idx="1">
            <a:schemeClr val="accent6"/>
          </a:lnRef>
          <a:fillRef idx="2">
            <a:schemeClr val="accent6"/>
          </a:fillRef>
          <a:effectRef idx="1">
            <a:schemeClr val="accent6"/>
          </a:effectRef>
          <a:fontRef idx="minor">
            <a:schemeClr val="dk1"/>
          </a:fontRef>
        </p:style>
        <p:txBody>
          <a:bodyPr lIns="182880" tIns="0" bIns="0" anchor="ct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en-US" sz="1800" b="1" i="0" u="none" strike="noStrike" kern="1200" cap="none" spc="-30" normalizeH="0" baseline="0" noProof="0" dirty="0">
                <a:ln>
                  <a:noFill/>
                </a:ln>
                <a:solidFill>
                  <a:srgbClr val="FFFFFF"/>
                </a:solidFill>
                <a:effectLst/>
                <a:uLnTx/>
                <a:uFillTx/>
                <a:latin typeface="Arial"/>
                <a:ea typeface="ＭＳ Ｐゴシック" charset="-128"/>
                <a:cs typeface="+mn-cs"/>
              </a:rPr>
              <a:t>Over 700+ dedicated IT professionals in the heart of Acadiana</a:t>
            </a:r>
          </a:p>
        </p:txBody>
      </p:sp>
      <p:sp>
        <p:nvSpPr>
          <p:cNvPr id="3" name="Slide Number Placeholder 2">
            <a:extLst>
              <a:ext uri="{FF2B5EF4-FFF2-40B4-BE49-F238E27FC236}">
                <a16:creationId xmlns:a16="http://schemas.microsoft.com/office/drawing/2014/main" id="{8F6217FE-D8BF-AC09-8B20-F38938FDA221}"/>
              </a:ext>
            </a:extLst>
          </p:cNvPr>
          <p:cNvSpPr>
            <a:spLocks noGrp="1"/>
          </p:cNvSpPr>
          <p:nvPr>
            <p:ph type="sldNum" sz="quarter" idx="4"/>
          </p:nvPr>
        </p:nvSpPr>
        <p:spPr/>
        <p:txBody>
          <a:bodyPr/>
          <a:lstStyle/>
          <a:p>
            <a:fld id="{525A3C56-E491-49B2-93F3-63532DF516BC}" type="slidenum">
              <a:rPr lang="en-CA" smtClean="0"/>
              <a:pPr/>
              <a:t>10</a:t>
            </a:fld>
            <a:endParaRPr lang="en-CA" dirty="0"/>
          </a:p>
        </p:txBody>
      </p:sp>
    </p:spTree>
    <p:extLst>
      <p:ext uri="{BB962C8B-B14F-4D97-AF65-F5344CB8AC3E}">
        <p14:creationId xmlns:p14="http://schemas.microsoft.com/office/powerpoint/2010/main" val="1471922764"/>
      </p:ext>
    </p:extLst>
  </p:cSld>
  <p:clrMapOvr>
    <a:masterClrMapping/>
  </p:clrMapOvr>
  <mc:AlternateContent xmlns:mc="http://schemas.openxmlformats.org/markup-compatibility/2006" xmlns:p14="http://schemas.microsoft.com/office/powerpoint/2010/main">
    <mc:Choice Requires="p14">
      <p:transition p14:dur="7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7" end="7"/>
                                            </p:txEl>
                                          </p:spTgt>
                                        </p:tgtEl>
                                        <p:attrNameLst>
                                          <p:attrName>style.visibility</p:attrName>
                                        </p:attrNameLst>
                                      </p:cBhvr>
                                      <p:to>
                                        <p:strVal val="visible"/>
                                      </p:to>
                                    </p:set>
                                    <p:animEffect transition="in" filter="fade">
                                      <p:cBhvr>
                                        <p:cTn id="7" dur="500"/>
                                        <p:tgtEl>
                                          <p:spTgt spid="15">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8" end="8"/>
                                            </p:txEl>
                                          </p:spTgt>
                                        </p:tgtEl>
                                        <p:attrNameLst>
                                          <p:attrName>style.visibility</p:attrName>
                                        </p:attrNameLst>
                                      </p:cBhvr>
                                      <p:to>
                                        <p:strVal val="visible"/>
                                      </p:to>
                                    </p:set>
                                    <p:animEffect transition="in" filter="fade">
                                      <p:cBhvr>
                                        <p:cTn id="10" dur="500"/>
                                        <p:tgtEl>
                                          <p:spTgt spid="15">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9" end="9"/>
                                            </p:txEl>
                                          </p:spTgt>
                                        </p:tgtEl>
                                        <p:attrNameLst>
                                          <p:attrName>style.visibility</p:attrName>
                                        </p:attrNameLst>
                                      </p:cBhvr>
                                      <p:to>
                                        <p:strVal val="visible"/>
                                      </p:to>
                                    </p:set>
                                    <p:animEffect transition="in" filter="fade">
                                      <p:cBhvr>
                                        <p:cTn id="13" dur="500"/>
                                        <p:tgtEl>
                                          <p:spTgt spid="15">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fade">
                                      <p:cBhvr>
                                        <p:cTn id="24" dur="500"/>
                                        <p:tgtEl>
                                          <p:spTgt spid="13">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fade">
                                      <p:cBhvr>
                                        <p:cTn id="30" dur="500"/>
                                        <p:tgtEl>
                                          <p:spTgt spid="1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Effect transition="in" filter="fade">
                                      <p:cBhvr>
                                        <p:cTn id="33" dur="500"/>
                                        <p:tgtEl>
                                          <p:spTgt spid="1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6" end="6"/>
                                            </p:txEl>
                                          </p:spTgt>
                                        </p:tgtEl>
                                        <p:attrNameLst>
                                          <p:attrName>style.visibility</p:attrName>
                                        </p:attrNameLst>
                                      </p:cBhvr>
                                      <p:to>
                                        <p:strVal val="visible"/>
                                      </p:to>
                                    </p:set>
                                    <p:animEffect transition="in" filter="fade">
                                      <p:cBhvr>
                                        <p:cTn id="38" dur="500"/>
                                        <p:tgtEl>
                                          <p:spTgt spid="13">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xEl>
                                              <p:pRg st="7" end="7"/>
                                            </p:txEl>
                                          </p:spTgt>
                                        </p:tgtEl>
                                        <p:attrNameLst>
                                          <p:attrName>style.visibility</p:attrName>
                                        </p:attrNameLst>
                                      </p:cBhvr>
                                      <p:to>
                                        <p:strVal val="visible"/>
                                      </p:to>
                                    </p:set>
                                    <p:animEffect transition="in" filter="fade">
                                      <p:cBhvr>
                                        <p:cTn id="41" dur="500"/>
                                        <p:tgtEl>
                                          <p:spTgt spid="13">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xEl>
                                              <p:pRg st="8" end="8"/>
                                            </p:txEl>
                                          </p:spTgt>
                                        </p:tgtEl>
                                        <p:attrNameLst>
                                          <p:attrName>style.visibility</p:attrName>
                                        </p:attrNameLst>
                                      </p:cBhvr>
                                      <p:to>
                                        <p:strVal val="visible"/>
                                      </p:to>
                                    </p:set>
                                    <p:animEffect transition="in" filter="fade">
                                      <p:cBhvr>
                                        <p:cTn id="44" dur="500"/>
                                        <p:tgtEl>
                                          <p:spTgt spid="13">
                                            <p:txEl>
                                              <p:pRg st="8" end="8"/>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xEl>
                                              <p:pRg st="9" end="9"/>
                                            </p:txEl>
                                          </p:spTgt>
                                        </p:tgtEl>
                                        <p:attrNameLst>
                                          <p:attrName>style.visibility</p:attrName>
                                        </p:attrNameLst>
                                      </p:cBhvr>
                                      <p:to>
                                        <p:strVal val="visible"/>
                                      </p:to>
                                    </p:set>
                                    <p:animEffect transition="in" filter="fade">
                                      <p:cBhvr>
                                        <p:cTn id="47"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75EF1-C1FA-4FAB-93F6-C638E95597D0}"/>
              </a:ext>
            </a:extLst>
          </p:cNvPr>
          <p:cNvSpPr>
            <a:spLocks noGrp="1"/>
          </p:cNvSpPr>
          <p:nvPr>
            <p:ph type="title"/>
          </p:nvPr>
        </p:nvSpPr>
        <p:spPr>
          <a:xfrm>
            <a:off x="777828" y="577907"/>
            <a:ext cx="6421258" cy="2226506"/>
          </a:xfrm>
        </p:spPr>
        <p:txBody>
          <a:bodyPr/>
          <a:lstStyle/>
          <a:p>
            <a:r>
              <a:rPr lang="fr-CA" dirty="0"/>
              <a:t>Strategic Planning and Collaboration Patterns</a:t>
            </a:r>
            <a:endParaRPr lang="en-US" dirty="0"/>
          </a:p>
        </p:txBody>
      </p:sp>
      <p:sp>
        <p:nvSpPr>
          <p:cNvPr id="2" name="Slide Number Placeholder 1">
            <a:extLst>
              <a:ext uri="{FF2B5EF4-FFF2-40B4-BE49-F238E27FC236}">
                <a16:creationId xmlns:a16="http://schemas.microsoft.com/office/drawing/2014/main" id="{AA16DFAF-C61D-AE4D-B3E1-9BF3A9E6DB33}"/>
              </a:ext>
            </a:extLst>
          </p:cNvPr>
          <p:cNvSpPr>
            <a:spLocks noGrp="1"/>
          </p:cNvSpPr>
          <p:nvPr>
            <p:ph type="sldNum" sz="quarter" idx="4"/>
          </p:nvPr>
        </p:nvSpPr>
        <p:spPr/>
        <p:txBody>
          <a:bodyPr/>
          <a:lstStyle/>
          <a:p>
            <a:fld id="{525A3C56-E491-49B2-93F3-63532DF516BC}" type="slidenum">
              <a:rPr lang="en-CA" smtClean="0"/>
              <a:pPr/>
              <a:t>11</a:t>
            </a:fld>
            <a:endParaRPr lang="en-CA" dirty="0"/>
          </a:p>
        </p:txBody>
      </p:sp>
    </p:spTree>
    <p:extLst>
      <p:ext uri="{BB962C8B-B14F-4D97-AF65-F5344CB8AC3E}">
        <p14:creationId xmlns:p14="http://schemas.microsoft.com/office/powerpoint/2010/main" val="260731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2651" y="84024"/>
            <a:ext cx="11697526" cy="5986342"/>
          </a:xfrm>
          <a:prstGeom prst="rect">
            <a:avLst/>
          </a:prstGeom>
        </p:spPr>
      </p:pic>
      <p:sp>
        <p:nvSpPr>
          <p:cNvPr id="2" name="Slide Number Placeholder 1">
            <a:extLst>
              <a:ext uri="{FF2B5EF4-FFF2-40B4-BE49-F238E27FC236}">
                <a16:creationId xmlns:a16="http://schemas.microsoft.com/office/drawing/2014/main" id="{C9D596B5-F9D4-C0F1-7B05-3A6630546425}"/>
              </a:ext>
            </a:extLst>
          </p:cNvPr>
          <p:cNvSpPr>
            <a:spLocks noGrp="1"/>
          </p:cNvSpPr>
          <p:nvPr>
            <p:ph type="sldNum" sz="quarter" idx="4"/>
          </p:nvPr>
        </p:nvSpPr>
        <p:spPr/>
        <p:txBody>
          <a:bodyPr/>
          <a:lstStyle/>
          <a:p>
            <a:fld id="{525A3C56-E491-49B2-93F3-63532DF516BC}" type="slidenum">
              <a:rPr lang="en-CA" smtClean="0"/>
              <a:pPr/>
              <a:t>12</a:t>
            </a:fld>
            <a:endParaRPr lang="en-CA" dirty="0"/>
          </a:p>
        </p:txBody>
      </p:sp>
    </p:spTree>
    <p:extLst>
      <p:ext uri="{BB962C8B-B14F-4D97-AF65-F5344CB8AC3E}">
        <p14:creationId xmlns:p14="http://schemas.microsoft.com/office/powerpoint/2010/main" val="3403266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1782" y="1133154"/>
            <a:ext cx="10288436" cy="4591691"/>
          </a:xfrm>
          <a:prstGeom prst="rect">
            <a:avLst/>
          </a:prstGeom>
        </p:spPr>
      </p:pic>
      <p:sp>
        <p:nvSpPr>
          <p:cNvPr id="2" name="Slide Number Placeholder 1">
            <a:extLst>
              <a:ext uri="{FF2B5EF4-FFF2-40B4-BE49-F238E27FC236}">
                <a16:creationId xmlns:a16="http://schemas.microsoft.com/office/drawing/2014/main" id="{39B3D77A-8C38-0507-4D15-1B8482666472}"/>
              </a:ext>
            </a:extLst>
          </p:cNvPr>
          <p:cNvSpPr>
            <a:spLocks noGrp="1"/>
          </p:cNvSpPr>
          <p:nvPr>
            <p:ph type="sldNum" sz="quarter" idx="4"/>
          </p:nvPr>
        </p:nvSpPr>
        <p:spPr/>
        <p:txBody>
          <a:bodyPr/>
          <a:lstStyle/>
          <a:p>
            <a:fld id="{525A3C56-E491-49B2-93F3-63532DF516BC}" type="slidenum">
              <a:rPr lang="en-CA" smtClean="0"/>
              <a:pPr/>
              <a:t>13</a:t>
            </a:fld>
            <a:endParaRPr lang="en-CA" dirty="0"/>
          </a:p>
        </p:txBody>
      </p:sp>
    </p:spTree>
    <p:extLst>
      <p:ext uri="{BB962C8B-B14F-4D97-AF65-F5344CB8AC3E}">
        <p14:creationId xmlns:p14="http://schemas.microsoft.com/office/powerpoint/2010/main" val="2289486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D35895-5401-8DB4-6059-ADF608959089}"/>
              </a:ext>
            </a:extLst>
          </p:cNvPr>
          <p:cNvGraphicFramePr>
            <a:graphicFrameLocks noGrp="1"/>
          </p:cNvGraphicFramePr>
          <p:nvPr/>
        </p:nvGraphicFramePr>
        <p:xfrm>
          <a:off x="764921" y="1298188"/>
          <a:ext cx="10662158" cy="4932042"/>
        </p:xfrm>
        <a:graphic>
          <a:graphicData uri="http://schemas.openxmlformats.org/drawingml/2006/table">
            <a:tbl>
              <a:tblPr firstRow="1" bandRow="1">
                <a:tableStyleId>{5940675A-B579-460E-94D1-54222C63F5DA}</a:tableStyleId>
              </a:tblPr>
              <a:tblGrid>
                <a:gridCol w="2655834">
                  <a:extLst>
                    <a:ext uri="{9D8B030D-6E8A-4147-A177-3AD203B41FA5}">
                      <a16:colId xmlns:a16="http://schemas.microsoft.com/office/drawing/2014/main" val="1448263500"/>
                    </a:ext>
                  </a:extLst>
                </a:gridCol>
                <a:gridCol w="2655834">
                  <a:extLst>
                    <a:ext uri="{9D8B030D-6E8A-4147-A177-3AD203B41FA5}">
                      <a16:colId xmlns:a16="http://schemas.microsoft.com/office/drawing/2014/main" val="1309032919"/>
                    </a:ext>
                  </a:extLst>
                </a:gridCol>
                <a:gridCol w="5350490">
                  <a:extLst>
                    <a:ext uri="{9D8B030D-6E8A-4147-A177-3AD203B41FA5}">
                      <a16:colId xmlns:a16="http://schemas.microsoft.com/office/drawing/2014/main" val="1731832523"/>
                    </a:ext>
                  </a:extLst>
                </a:gridCol>
              </a:tblGrid>
              <a:tr h="45527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baseline="0" dirty="0">
                          <a:solidFill>
                            <a:schemeClr val="bg1"/>
                          </a:solidFill>
                          <a:latin typeface="+mn-lt"/>
                          <a:ea typeface="+mn-ea"/>
                          <a:cs typeface="+mn-cs"/>
                        </a:rPr>
                        <a:t> </a:t>
                      </a:r>
                      <a:r>
                        <a:rPr lang="en-GB" sz="1800" b="0" kern="1200" baseline="0" dirty="0">
                          <a:solidFill>
                            <a:schemeClr val="bg1"/>
                          </a:solidFill>
                          <a:latin typeface="+mn-lt"/>
                          <a:ea typeface="+mn-ea"/>
                          <a:cs typeface="+mn-cs"/>
                        </a:rPr>
                        <a:t>Depth of our insights</a:t>
                      </a:r>
                      <a:endParaRPr lang="en-GB" sz="1800" b="0" kern="1200" dirty="0">
                        <a:solidFill>
                          <a:schemeClr val="bg1"/>
                        </a:solidFill>
                        <a:latin typeface="+mn-lt"/>
                        <a:ea typeface="+mn-ea"/>
                        <a:cs typeface="+mn-cs"/>
                      </a:endParaRPr>
                    </a:p>
                  </a:txBody>
                  <a:tcPr marT="91440" marB="91440"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E31937"/>
                        </a:gs>
                        <a:gs pos="60000">
                          <a:srgbClr val="A82465"/>
                        </a:gs>
                        <a:gs pos="100000">
                          <a:srgbClr val="5236AB"/>
                        </a:gs>
                      </a:gsLst>
                      <a:lin ang="10800000" scaled="0"/>
                    </a:gra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bg1"/>
                        </a:solidFill>
                        <a:latin typeface="+mn-lt"/>
                        <a:ea typeface="+mn-ea"/>
                        <a:cs typeface="+mn-cs"/>
                      </a:endParaRPr>
                    </a:p>
                  </a:txBody>
                  <a:tcPr marL="0" marR="0" anchor="ctr">
                    <a:lnL w="12700" cmpd="sng">
                      <a:noFill/>
                    </a:lnL>
                    <a:lnR w="12700" cmpd="sng">
                      <a:noFill/>
                    </a:lnR>
                    <a:lnT w="9525" cap="flat" cmpd="sng" algn="ctr">
                      <a:solidFill>
                        <a:srgbClr val="D2D2D2"/>
                      </a:solidFill>
                      <a:prstDash val="solid"/>
                      <a:round/>
                      <a:headEnd type="none" w="med" len="med"/>
                      <a:tailEnd type="none" w="med" len="med"/>
                    </a:lnT>
                    <a:lnB w="952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bg1"/>
                        </a:solidFill>
                        <a:latin typeface="+mn-lt"/>
                        <a:ea typeface="+mn-ea"/>
                        <a:cs typeface="+mn-cs"/>
                      </a:endParaRPr>
                    </a:p>
                  </a:txBody>
                  <a:tcPr marL="0" marR="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0625325"/>
                  </a:ext>
                </a:extLst>
              </a:tr>
              <a:tr h="46423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latin typeface="+mn-lt"/>
                          <a:ea typeface="+mn-ea"/>
                          <a:cs typeface="+mn-cs"/>
                        </a:rPr>
                        <a:t>2023 discussions</a:t>
                      </a:r>
                    </a:p>
                  </a:txBody>
                  <a:tcPr marT="73152" marB="73152"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kern="1200">
                        <a:solidFill>
                          <a:schemeClr val="tx1"/>
                        </a:solidFill>
                        <a:latin typeface="+mn-lt"/>
                        <a:ea typeface="+mn-ea"/>
                        <a:cs typeface="+mn-cs"/>
                      </a:endParaRPr>
                    </a:p>
                  </a:txBody>
                  <a:tcPr marL="0" marR="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kern="1200" dirty="0">
                        <a:solidFill>
                          <a:schemeClr val="tx1"/>
                        </a:solidFill>
                        <a:latin typeface="+mn-lt"/>
                        <a:ea typeface="+mn-ea"/>
                        <a:cs typeface="+mn-cs"/>
                      </a:endParaRPr>
                    </a:p>
                  </a:txBody>
                  <a:tcPr marT="73152" marB="73152"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7722769"/>
                  </a:ext>
                </a:extLst>
              </a:tr>
              <a:tr h="890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0" kern="1200" dirty="0">
                          <a:solidFill>
                            <a:schemeClr val="tx1"/>
                          </a:solidFill>
                          <a:latin typeface="+mn-lt"/>
                          <a:ea typeface="+mn-ea"/>
                          <a:cs typeface="+mn-cs"/>
                        </a:rPr>
                        <a:t>1,764</a:t>
                      </a:r>
                      <a:br>
                        <a:rPr lang="en-GB" sz="1400" b="1" kern="1200" dirty="0">
                          <a:gradFill>
                            <a:gsLst>
                              <a:gs pos="100000">
                                <a:srgbClr val="5236AB"/>
                              </a:gs>
                              <a:gs pos="60000">
                                <a:srgbClr val="A82465"/>
                              </a:gs>
                              <a:gs pos="0">
                                <a:srgbClr val="E31937"/>
                              </a:gs>
                            </a:gsLst>
                            <a:lin ang="0" scaled="1"/>
                          </a:gradFill>
                          <a:latin typeface="+mn-lt"/>
                          <a:ea typeface="+mn-ea"/>
                          <a:cs typeface="+mn-cs"/>
                        </a:rPr>
                      </a:br>
                      <a:r>
                        <a:rPr lang="en-US" sz="1400" b="0" kern="1200" dirty="0">
                          <a:solidFill>
                            <a:schemeClr val="tx1"/>
                          </a:solidFill>
                          <a:latin typeface="+mn-lt"/>
                          <a:ea typeface="+mn-ea"/>
                          <a:cs typeface="+mn-cs"/>
                        </a:rPr>
                        <a:t>discussions</a:t>
                      </a:r>
                      <a:endParaRPr lang="en-GB" sz="1400" b="0" kern="1200" dirty="0">
                        <a:gradFill>
                          <a:gsLst>
                            <a:gs pos="100000">
                              <a:srgbClr val="5236AB"/>
                            </a:gs>
                            <a:gs pos="60000">
                              <a:srgbClr val="A82465"/>
                            </a:gs>
                            <a:gs pos="0">
                              <a:srgbClr val="E31937"/>
                            </a:gs>
                          </a:gsLst>
                          <a:lin ang="0" scaled="1"/>
                        </a:gradFill>
                        <a:latin typeface="+mn-lt"/>
                        <a:ea typeface="+mn-ea"/>
                        <a:cs typeface="+mn-cs"/>
                      </a:endParaRPr>
                    </a:p>
                  </a:txBody>
                  <a:tcPr marT="73152" marB="73152"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0" kern="1200" dirty="0">
                          <a:solidFill>
                            <a:schemeClr val="tx1"/>
                          </a:solidFill>
                          <a:latin typeface="+mn-lt"/>
                          <a:ea typeface="+mn-ea"/>
                          <a:cs typeface="+mn-cs"/>
                        </a:rPr>
                        <a:t>1,454</a:t>
                      </a:r>
                      <a:br>
                        <a:rPr lang="en-US" sz="2300" b="0" kern="1200" dirty="0">
                          <a:gradFill>
                            <a:gsLst>
                              <a:gs pos="100000">
                                <a:srgbClr val="5236AB"/>
                              </a:gs>
                              <a:gs pos="60000">
                                <a:srgbClr val="A82465"/>
                              </a:gs>
                              <a:gs pos="0">
                                <a:srgbClr val="E31937"/>
                              </a:gs>
                            </a:gsLst>
                            <a:lin ang="0" scaled="1"/>
                          </a:gradFill>
                          <a:latin typeface="+mn-lt"/>
                          <a:ea typeface="+mn-ea"/>
                          <a:cs typeface="+mn-cs"/>
                        </a:rPr>
                      </a:br>
                      <a:r>
                        <a:rPr lang="en-US" sz="1400" b="0" kern="1200" dirty="0">
                          <a:solidFill>
                            <a:schemeClr val="tx1"/>
                          </a:solidFill>
                          <a:latin typeface="+mn-lt"/>
                          <a:ea typeface="+mn-ea"/>
                          <a:cs typeface="+mn-cs"/>
                        </a:rPr>
                        <a:t>CXOs &amp; direct reports</a:t>
                      </a:r>
                    </a:p>
                  </a:txBody>
                  <a:tcPr marT="73152" marB="73152"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kern="1200">
                        <a:gradFill>
                          <a:gsLst>
                            <a:gs pos="100000">
                              <a:srgbClr val="5236AB"/>
                            </a:gs>
                            <a:gs pos="60000">
                              <a:srgbClr val="A82465"/>
                            </a:gs>
                            <a:gs pos="0">
                              <a:srgbClr val="E31937"/>
                            </a:gs>
                          </a:gsLst>
                          <a:lin ang="0" scaled="1"/>
                        </a:gradFill>
                        <a:latin typeface="+mn-lt"/>
                        <a:ea typeface="+mn-ea"/>
                        <a:cs typeface="+mn-cs"/>
                      </a:endParaRPr>
                    </a:p>
                  </a:txBody>
                  <a:tcPr marL="0" marR="0" marT="43503" marB="435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9221538"/>
                  </a:ext>
                </a:extLst>
              </a:tr>
              <a:tr h="890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0" kern="1200" dirty="0">
                          <a:solidFill>
                            <a:schemeClr val="tx1"/>
                          </a:solidFill>
                          <a:latin typeface="+mn-lt"/>
                          <a:ea typeface="+mn-ea"/>
                          <a:cs typeface="+mn-cs"/>
                        </a:rPr>
                        <a:t>38</a:t>
                      </a:r>
                      <a:r>
                        <a:rPr lang="en-US" sz="1900" b="0" kern="1200" dirty="0">
                          <a:solidFill>
                            <a:schemeClr val="tx1"/>
                          </a:solidFill>
                          <a:latin typeface="+mn-lt"/>
                          <a:ea typeface="+mn-ea"/>
                          <a:cs typeface="+mn-cs"/>
                        </a:rPr>
                        <a:t>%</a:t>
                      </a:r>
                      <a:br>
                        <a:rPr lang="en-US" sz="2300" b="0" kern="1200" dirty="0">
                          <a:gradFill>
                            <a:gsLst>
                              <a:gs pos="100000">
                                <a:srgbClr val="5236AB"/>
                              </a:gs>
                              <a:gs pos="60000">
                                <a:srgbClr val="A82465"/>
                              </a:gs>
                              <a:gs pos="0">
                                <a:srgbClr val="E31937"/>
                              </a:gs>
                            </a:gsLst>
                            <a:lin ang="0" scaled="1"/>
                          </a:gradFill>
                          <a:latin typeface="+mn-lt"/>
                          <a:ea typeface="+mn-ea"/>
                          <a:cs typeface="+mn-cs"/>
                        </a:rPr>
                      </a:br>
                      <a:r>
                        <a:rPr lang="en-US" sz="1400" b="0" kern="1200" dirty="0">
                          <a:solidFill>
                            <a:schemeClr val="tx1"/>
                          </a:solidFill>
                          <a:latin typeface="+mn-lt"/>
                          <a:ea typeface="+mn-ea"/>
                          <a:cs typeface="+mn-cs"/>
                        </a:rPr>
                        <a:t>business leaders</a:t>
                      </a:r>
                    </a:p>
                  </a:txBody>
                  <a:tcPr marT="73152" marB="73152"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0" dirty="0">
                          <a:solidFill>
                            <a:schemeClr val="tx1"/>
                          </a:solidFill>
                        </a:rPr>
                        <a:t>62</a:t>
                      </a:r>
                      <a:r>
                        <a:rPr lang="en-US" sz="1900" b="0" dirty="0">
                          <a:solidFill>
                            <a:schemeClr val="tx1"/>
                          </a:solidFill>
                        </a:rPr>
                        <a:t>%</a:t>
                      </a:r>
                      <a:endParaRPr lang="en-US" sz="26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IT leaders</a:t>
                      </a:r>
                      <a:endParaRPr lang="en-US" sz="1400" b="0" dirty="0">
                        <a:gradFill>
                          <a:gsLst>
                            <a:gs pos="100000">
                              <a:srgbClr val="5236AB"/>
                            </a:gs>
                            <a:gs pos="60000">
                              <a:srgbClr val="A82465"/>
                            </a:gs>
                            <a:gs pos="0">
                              <a:srgbClr val="E31937"/>
                            </a:gs>
                          </a:gsLst>
                          <a:lin ang="0" scaled="1"/>
                        </a:gradFill>
                      </a:endParaRPr>
                    </a:p>
                  </a:txBody>
                  <a:tcPr marT="73152" marB="73152"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tx1"/>
                        </a:solidFill>
                      </a:endParaRPr>
                    </a:p>
                  </a:txBody>
                  <a:tcPr marL="0" marR="0" marT="43503" marB="435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5146150"/>
                  </a:ext>
                </a:extLst>
              </a:tr>
              <a:tr h="890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0" dirty="0">
                          <a:solidFill>
                            <a:schemeClr val="tx1"/>
                          </a:solidFill>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major regions</a:t>
                      </a:r>
                      <a:endParaRPr lang="en-US" sz="1400" b="0" dirty="0">
                        <a:gradFill>
                          <a:gsLst>
                            <a:gs pos="100000">
                              <a:srgbClr val="5236AB"/>
                            </a:gs>
                            <a:gs pos="60000">
                              <a:srgbClr val="A82465"/>
                            </a:gs>
                            <a:gs pos="0">
                              <a:srgbClr val="E31937"/>
                            </a:gs>
                          </a:gsLst>
                          <a:lin ang="0" scaled="1"/>
                        </a:gradFill>
                      </a:endParaRPr>
                    </a:p>
                  </a:txBody>
                  <a:tcPr marT="73152" marB="73152"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0" dirty="0">
                          <a:solidFill>
                            <a:schemeClr val="tx1"/>
                          </a:solidFill>
                        </a:rPr>
                        <a:t>14</a:t>
                      </a:r>
                      <a:r>
                        <a:rPr lang="en-US" sz="1900" b="0" dirty="0">
                          <a:solidFill>
                            <a:schemeClr val="tx1"/>
                          </a:solidFill>
                        </a:rPr>
                        <a:t>%</a:t>
                      </a:r>
                      <a:endParaRPr lang="en-US" sz="26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new clients</a:t>
                      </a:r>
                      <a:endParaRPr lang="en-US" sz="1400" b="0" dirty="0">
                        <a:gradFill>
                          <a:gsLst>
                            <a:gs pos="100000">
                              <a:srgbClr val="5236AB"/>
                            </a:gs>
                            <a:gs pos="60000">
                              <a:srgbClr val="A82465"/>
                            </a:gs>
                            <a:gs pos="0">
                              <a:srgbClr val="E31937"/>
                            </a:gs>
                          </a:gsLst>
                          <a:lin ang="0" scaled="1"/>
                        </a:gradFill>
                      </a:endParaRPr>
                    </a:p>
                  </a:txBody>
                  <a:tcPr marT="73152" marB="73152"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gradFill>
                          <a:gsLst>
                            <a:gs pos="100000">
                              <a:srgbClr val="5236AB"/>
                            </a:gs>
                            <a:gs pos="60000">
                              <a:srgbClr val="A82465"/>
                            </a:gs>
                            <a:gs pos="0">
                              <a:srgbClr val="E31937"/>
                            </a:gs>
                          </a:gsLst>
                          <a:lin ang="0" scaled="1"/>
                        </a:gradFill>
                      </a:endParaRPr>
                    </a:p>
                  </a:txBody>
                  <a:tcPr marL="0" marR="0" marT="43503" marB="435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8965415"/>
                  </a:ext>
                </a:extLst>
              </a:tr>
              <a:tr h="85035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t>$60B </a:t>
                      </a:r>
                      <a:r>
                        <a:rPr lang="en-US" sz="1400" dirty="0"/>
                        <a:t>annual IT spend (CAD)</a:t>
                      </a:r>
                    </a:p>
                  </a:txBody>
                  <a:tcPr marT="73152" marB="73152"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gradFill>
                          <a:gsLst>
                            <a:gs pos="100000">
                              <a:srgbClr val="5236AB"/>
                            </a:gs>
                            <a:gs pos="60000">
                              <a:srgbClr val="A82465"/>
                            </a:gs>
                            <a:gs pos="0">
                              <a:srgbClr val="E31937"/>
                            </a:gs>
                          </a:gsLst>
                          <a:lin ang="0" scaled="1"/>
                        </a:gradFill>
                      </a:endParaRPr>
                    </a:p>
                  </a:txBody>
                  <a:tcPr marL="0" marR="0" marT="43503" marB="43503"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kern="1200">
                        <a:solidFill>
                          <a:schemeClr val="tx1"/>
                        </a:solidFill>
                        <a:latin typeface="+mn-lt"/>
                        <a:ea typeface="+mn-ea"/>
                        <a:cs typeface="+mn-cs"/>
                      </a:endParaRPr>
                    </a:p>
                  </a:txBody>
                  <a:tcPr marL="0" marR="0" marT="44349" marB="44349" anchor="b">
                    <a:lnL w="9525" cap="flat" cmpd="sng" algn="ctr">
                      <a:solidFill>
                        <a:srgbClr val="D2D2D2"/>
                      </a:solidFill>
                      <a:prstDash val="solid"/>
                      <a:round/>
                      <a:headEnd type="none" w="med" len="med"/>
                      <a:tailEnd type="none" w="med" len="med"/>
                    </a:lnL>
                    <a:lnR w="9525" cap="flat" cmpd="sng" algn="ctr">
                      <a:solidFill>
                        <a:srgbClr val="D2D2D2"/>
                      </a:solidFill>
                      <a:prstDash val="solid"/>
                      <a:round/>
                      <a:headEnd type="none" w="med" len="med"/>
                      <a:tailEnd type="none" w="med" len="med"/>
                    </a:lnR>
                    <a:lnT w="9525" cap="flat" cmpd="sng" algn="ctr">
                      <a:solidFill>
                        <a:srgbClr val="D2D2D2"/>
                      </a:solidFill>
                      <a:prstDash val="solid"/>
                      <a:round/>
                      <a:headEnd type="none" w="med" len="med"/>
                      <a:tailEnd type="none" w="med" len="med"/>
                    </a:lnT>
                    <a:lnB w="952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260557"/>
                  </a:ext>
                </a:extLst>
              </a:tr>
              <a:tr h="487789">
                <a:tc gridSpan="3">
                  <a:txBody>
                    <a:bodyPr/>
                    <a:lstStyle/>
                    <a:p>
                      <a:pPr lvl="0" algn="ctr">
                        <a:lnSpc>
                          <a:spcPct val="90000"/>
                        </a:lnSpc>
                        <a:defRPr/>
                      </a:pPr>
                      <a:r>
                        <a:rPr lang="en-US" sz="1600" dirty="0"/>
                        <a:t>Over the past 5 years, 1M data points have been collected for trending purposes</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kern="1200">
                        <a:solidFill>
                          <a:schemeClr val="tx1"/>
                        </a:solidFill>
                        <a:latin typeface="+mn-lt"/>
                        <a:ea typeface="+mn-ea"/>
                        <a:cs typeface="+mn-cs"/>
                      </a:endParaRPr>
                    </a:p>
                  </a:txBody>
                  <a:tcPr marT="73152" marB="73152" anchor="b">
                    <a:lnL w="9525" cap="flat" cmpd="sng" algn="ctr">
                      <a:solidFill>
                        <a:srgbClr val="D2D2D2"/>
                      </a:solidFill>
                      <a:prstDash val="solid"/>
                      <a:round/>
                      <a:headEnd type="none" w="med" len="med"/>
                      <a:tailEnd type="none" w="med" len="med"/>
                    </a:lnL>
                    <a:lnR w="9525" cap="flat" cmpd="sng" algn="ctr">
                      <a:solidFill>
                        <a:srgbClr val="D2D2D2"/>
                      </a:solidFill>
                      <a:prstDash val="solid"/>
                      <a:round/>
                      <a:headEnd type="none" w="med" len="med"/>
                      <a:tailEnd type="none" w="med" len="med"/>
                    </a:lnR>
                    <a:lnT w="9525" cap="flat" cmpd="sng" algn="ctr">
                      <a:solidFill>
                        <a:srgbClr val="D2D2D2"/>
                      </a:solidFill>
                      <a:prstDash val="solid"/>
                      <a:round/>
                      <a:headEnd type="none" w="med" len="med"/>
                      <a:tailEnd type="none" w="med" len="med"/>
                    </a:lnT>
                    <a:lnB w="952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8081015"/>
                  </a:ext>
                </a:extLst>
              </a:tr>
            </a:tbl>
          </a:graphicData>
        </a:graphic>
      </p:graphicFrame>
      <p:graphicFrame>
        <p:nvGraphicFramePr>
          <p:cNvPr id="7" name="Chart 6">
            <a:extLst>
              <a:ext uri="{FF2B5EF4-FFF2-40B4-BE49-F238E27FC236}">
                <a16:creationId xmlns:a16="http://schemas.microsoft.com/office/drawing/2014/main" id="{AB436DC4-403D-ACC7-78FB-EBD78210B388}"/>
              </a:ext>
            </a:extLst>
          </p:cNvPr>
          <p:cNvGraphicFramePr/>
          <p:nvPr/>
        </p:nvGraphicFramePr>
        <p:xfrm>
          <a:off x="6323682" y="1712060"/>
          <a:ext cx="4723036" cy="410236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9">
            <a:extLst>
              <a:ext uri="{FF2B5EF4-FFF2-40B4-BE49-F238E27FC236}">
                <a16:creationId xmlns:a16="http://schemas.microsoft.com/office/drawing/2014/main" id="{D5DCB911-83A5-72B7-81A2-D9F406D4D616}"/>
              </a:ext>
            </a:extLst>
          </p:cNvPr>
          <p:cNvSpPr txBox="1"/>
          <p:nvPr/>
        </p:nvSpPr>
        <p:spPr>
          <a:xfrm>
            <a:off x="9385623" y="6373495"/>
            <a:ext cx="1586811" cy="137160"/>
          </a:xfrm>
          <a:prstGeom prst="rect">
            <a:avLst/>
          </a:prstGeom>
          <a:noFill/>
        </p:spPr>
        <p:txBody>
          <a:bodyPr vert="horz" wrap="none" lIns="0" tIns="0" rIns="0" bIns="0"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Arial"/>
                <a:ea typeface="+mn-ea"/>
                <a:cs typeface="+mn-cs"/>
              </a:rPr>
              <a:t>2023 CGI Voice of Our Clients</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2">
            <a:extLst>
              <a:ext uri="{FF2B5EF4-FFF2-40B4-BE49-F238E27FC236}">
                <a16:creationId xmlns:a16="http://schemas.microsoft.com/office/drawing/2014/main" id="{BED7E2BE-1847-741C-4420-231A4A9D773F}"/>
              </a:ext>
            </a:extLst>
          </p:cNvPr>
          <p:cNvSpPr txBox="1">
            <a:spLocks/>
          </p:cNvSpPr>
          <p:nvPr/>
        </p:nvSpPr>
        <p:spPr>
          <a:xfrm>
            <a:off x="765737" y="684000"/>
            <a:ext cx="10676438" cy="531097"/>
          </a:xfrm>
          <a:prstGeom prst="rect">
            <a:avLst/>
          </a:prstGeom>
        </p:spPr>
        <p:txBody>
          <a:bodyPr vert="horz" lIns="0" tIns="0" rIns="0" bIns="0" rtlCol="0" anchor="t" anchorCtr="0">
            <a:normAutofit/>
          </a:bodyPr>
          <a:lstStyle>
            <a:lvl1pPr algn="l" defTabSz="914400" rtl="0" eaLnBrk="1" latinLnBrk="0" hangingPunct="1">
              <a:spcBef>
                <a:spcPct val="0"/>
              </a:spcBef>
              <a:buNone/>
              <a:defRPr sz="2500" kern="1200">
                <a:solidFill>
                  <a:schemeClr val="tx1"/>
                </a:solidFill>
                <a:latin typeface="Arial"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2500" b="0" i="0" u="none" strike="noStrike" kern="1200" cap="none" spc="0" normalizeH="0" baseline="0" noProof="0" dirty="0">
                <a:ln>
                  <a:noFill/>
                </a:ln>
                <a:solidFill>
                  <a:srgbClr val="000000"/>
                </a:solidFill>
                <a:effectLst/>
                <a:uLnTx/>
                <a:uFillTx/>
                <a:latin typeface="Arial" pitchFamily="34" charset="0"/>
                <a:ea typeface="+mj-ea"/>
                <a:cs typeface="+mj-cs"/>
              </a:rPr>
              <a:t>Voice of Our Clients: Insights you can act on</a:t>
            </a:r>
            <a:endParaRPr kumimoji="0" lang="en-US" sz="2500" b="0" i="0" u="none" strike="noStrike" kern="1200" cap="none" spc="0" normalizeH="0" baseline="0" noProof="0" dirty="0">
              <a:ln>
                <a:noFill/>
              </a:ln>
              <a:solidFill>
                <a:srgbClr val="000000"/>
              </a:solidFill>
              <a:effectLst/>
              <a:uLnTx/>
              <a:uFillTx/>
              <a:latin typeface="Arial" pitchFamily="34" charset="0"/>
              <a:ea typeface="+mj-ea"/>
              <a:cs typeface="+mj-cs"/>
            </a:endParaRPr>
          </a:p>
        </p:txBody>
      </p:sp>
      <p:sp>
        <p:nvSpPr>
          <p:cNvPr id="4" name="Slide Number Placeholder 3">
            <a:extLst>
              <a:ext uri="{FF2B5EF4-FFF2-40B4-BE49-F238E27FC236}">
                <a16:creationId xmlns:a16="http://schemas.microsoft.com/office/drawing/2014/main" id="{87761CF5-7AE9-8124-17BA-D4804793A352}"/>
              </a:ext>
            </a:extLst>
          </p:cNvPr>
          <p:cNvSpPr>
            <a:spLocks noGrp="1"/>
          </p:cNvSpPr>
          <p:nvPr>
            <p:ph type="sldNum" sz="quarter" idx="4"/>
          </p:nvPr>
        </p:nvSpPr>
        <p:spPr/>
        <p:txBody>
          <a:bodyPr/>
          <a:lstStyle/>
          <a:p>
            <a:fld id="{525A3C56-E491-49B2-93F3-63532DF516BC}" type="slidenum">
              <a:rPr lang="en-CA" smtClean="0"/>
              <a:pPr/>
              <a:t>14</a:t>
            </a:fld>
            <a:endParaRPr lang="en-CA" dirty="0"/>
          </a:p>
        </p:txBody>
      </p:sp>
    </p:spTree>
    <p:extLst>
      <p:ext uri="{BB962C8B-B14F-4D97-AF65-F5344CB8AC3E}">
        <p14:creationId xmlns:p14="http://schemas.microsoft.com/office/powerpoint/2010/main" val="996481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66219" y="375646"/>
            <a:ext cx="10658475" cy="921525"/>
          </a:xfrm>
        </p:spPr>
        <p:txBody>
          <a:bodyPr/>
          <a:lstStyle/>
          <a:p>
            <a:r>
              <a:rPr lang="en-US" dirty="0"/>
              <a:t>Our rolling 3 year horizon is a global antenna focused on megatrends that require organizations to constantly adapt</a:t>
            </a:r>
          </a:p>
        </p:txBody>
      </p:sp>
      <p:sp>
        <p:nvSpPr>
          <p:cNvPr id="2" name="Textfeld 1">
            <a:extLst>
              <a:ext uri="{FF2B5EF4-FFF2-40B4-BE49-F238E27FC236}">
                <a16:creationId xmlns:a16="http://schemas.microsoft.com/office/drawing/2014/main" id="{2940C02F-472B-0246-949C-259F77655D65}"/>
              </a:ext>
            </a:extLst>
          </p:cNvPr>
          <p:cNvSpPr txBox="1"/>
          <p:nvPr/>
        </p:nvSpPr>
        <p:spPr>
          <a:xfrm>
            <a:off x="767554" y="2780928"/>
            <a:ext cx="3095553" cy="720000"/>
          </a:xfrm>
          <a:prstGeom prst="rect">
            <a:avLst/>
          </a:prstGeom>
        </p:spPr>
        <p:txBody>
          <a:bodyPr vert="horz" wrap="square" lIns="0" tIns="14400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236AB"/>
                </a:solidFill>
                <a:effectLst/>
                <a:uLnTx/>
                <a:uFillTx/>
                <a:latin typeface="Arial"/>
                <a:ea typeface="+mn-ea"/>
                <a:cs typeface="+mn-cs"/>
              </a:rPr>
              <a:t>Geopolitics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Globalization is reversing: world trade is no longer keeping up with economic output. </a:t>
            </a:r>
          </a:p>
        </p:txBody>
      </p:sp>
      <p:sp>
        <p:nvSpPr>
          <p:cNvPr id="6" name="Textfeld 5">
            <a:extLst>
              <a:ext uri="{FF2B5EF4-FFF2-40B4-BE49-F238E27FC236}">
                <a16:creationId xmlns:a16="http://schemas.microsoft.com/office/drawing/2014/main" id="{7F77A0F2-79A6-5D4B-BFD9-AD1B27FB4D0B}"/>
              </a:ext>
            </a:extLst>
          </p:cNvPr>
          <p:cNvSpPr txBox="1"/>
          <p:nvPr/>
        </p:nvSpPr>
        <p:spPr>
          <a:xfrm>
            <a:off x="4439567" y="2780928"/>
            <a:ext cx="3096344" cy="720000"/>
          </a:xfrm>
          <a:prstGeom prst="rect">
            <a:avLst/>
          </a:prstGeom>
        </p:spPr>
        <p:txBody>
          <a:bodyPr vert="horz" wrap="square" lIns="0" tIns="14400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236AB"/>
                </a:solidFill>
                <a:effectLst/>
                <a:uLnTx/>
                <a:uFillTx/>
                <a:latin typeface="Arial"/>
                <a:ea typeface="+mn-ea"/>
                <a:cs typeface="+mn-cs"/>
              </a:rPr>
              <a:t>Climate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Pressures to decarbonize are increasing; governments are requiring companies to do more to protect the climate. </a:t>
            </a:r>
          </a:p>
        </p:txBody>
      </p:sp>
      <p:sp>
        <p:nvSpPr>
          <p:cNvPr id="7" name="Textfeld 6">
            <a:extLst>
              <a:ext uri="{FF2B5EF4-FFF2-40B4-BE49-F238E27FC236}">
                <a16:creationId xmlns:a16="http://schemas.microsoft.com/office/drawing/2014/main" id="{53D4606C-0F0B-6546-A5CF-F5D2EE5E2739}"/>
              </a:ext>
            </a:extLst>
          </p:cNvPr>
          <p:cNvSpPr txBox="1"/>
          <p:nvPr/>
        </p:nvSpPr>
        <p:spPr>
          <a:xfrm>
            <a:off x="8112225" y="2780928"/>
            <a:ext cx="3097138" cy="720000"/>
          </a:xfrm>
          <a:prstGeom prst="rect">
            <a:avLst/>
          </a:prstGeom>
        </p:spPr>
        <p:txBody>
          <a:bodyPr vert="horz" wrap="square" lIns="0" tIns="14400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236AB"/>
                </a:solidFill>
                <a:effectLst/>
                <a:uLnTx/>
                <a:uFillTx/>
                <a:latin typeface="Arial"/>
                <a:ea typeface="+mn-ea"/>
                <a:cs typeface="+mn-cs"/>
              </a:rPr>
              <a:t>Economy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Value chains are changing – also in response to deglobalization. </a:t>
            </a:r>
          </a:p>
        </p:txBody>
      </p:sp>
      <p:sp>
        <p:nvSpPr>
          <p:cNvPr id="8" name="Textfeld 7">
            <a:extLst>
              <a:ext uri="{FF2B5EF4-FFF2-40B4-BE49-F238E27FC236}">
                <a16:creationId xmlns:a16="http://schemas.microsoft.com/office/drawing/2014/main" id="{3ECB8D75-C562-F54D-9839-D1FF638E55C9}"/>
              </a:ext>
            </a:extLst>
          </p:cNvPr>
          <p:cNvSpPr txBox="1"/>
          <p:nvPr/>
        </p:nvSpPr>
        <p:spPr>
          <a:xfrm>
            <a:off x="767555" y="5307638"/>
            <a:ext cx="3096344" cy="569634"/>
          </a:xfrm>
          <a:prstGeom prst="rect">
            <a:avLst/>
          </a:prstGeom>
        </p:spPr>
        <p:txBody>
          <a:bodyPr vert="horz" wrap="square" lIns="0" tIns="14400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991F3D"/>
                </a:solidFill>
                <a:effectLst/>
                <a:uLnTx/>
                <a:uFillTx/>
                <a:latin typeface="Arial"/>
                <a:ea typeface="+mn-ea"/>
                <a:cs typeface="+mn-cs"/>
              </a:rPr>
              <a:t>Social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 persistent lack of skilled workers is creating a need for new labor models. </a:t>
            </a:r>
          </a:p>
        </p:txBody>
      </p:sp>
      <p:sp>
        <p:nvSpPr>
          <p:cNvPr id="9" name="Textfeld 8">
            <a:extLst>
              <a:ext uri="{FF2B5EF4-FFF2-40B4-BE49-F238E27FC236}">
                <a16:creationId xmlns:a16="http://schemas.microsoft.com/office/drawing/2014/main" id="{1DBCDDFA-92AA-6349-B5AB-53F4BF9DA6B8}"/>
              </a:ext>
            </a:extLst>
          </p:cNvPr>
          <p:cNvSpPr txBox="1"/>
          <p:nvPr/>
        </p:nvSpPr>
        <p:spPr>
          <a:xfrm>
            <a:off x="4439567" y="5307638"/>
            <a:ext cx="3096344" cy="569634"/>
          </a:xfrm>
          <a:prstGeom prst="rect">
            <a:avLst/>
          </a:prstGeom>
        </p:spPr>
        <p:txBody>
          <a:bodyPr vert="horz" wrap="square" lIns="0" tIns="14400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991F3D"/>
                </a:solidFill>
                <a:effectLst/>
                <a:uLnTx/>
                <a:uFillTx/>
                <a:latin typeface="Arial"/>
                <a:ea typeface="+mn-ea"/>
                <a:cs typeface="+mn-cs"/>
              </a:rPr>
              <a:t>Technology</a:t>
            </a:r>
            <a:r>
              <a:rPr kumimoji="0" lang="en-US" sz="1200" b="1"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Consumers’ digital appetites can only be satisfied with end-to-end digital solutions. </a:t>
            </a:r>
          </a:p>
        </p:txBody>
      </p:sp>
      <p:sp>
        <p:nvSpPr>
          <p:cNvPr id="10" name="Textfeld 9">
            <a:extLst>
              <a:ext uri="{FF2B5EF4-FFF2-40B4-BE49-F238E27FC236}">
                <a16:creationId xmlns:a16="http://schemas.microsoft.com/office/drawing/2014/main" id="{45437064-9192-8C41-9C3D-F97AE3375A41}"/>
              </a:ext>
            </a:extLst>
          </p:cNvPr>
          <p:cNvSpPr txBox="1"/>
          <p:nvPr/>
        </p:nvSpPr>
        <p:spPr>
          <a:xfrm>
            <a:off x="8112224" y="5307638"/>
            <a:ext cx="3312515" cy="569634"/>
          </a:xfrm>
          <a:prstGeom prst="rect">
            <a:avLst/>
          </a:prstGeom>
        </p:spPr>
        <p:txBody>
          <a:bodyPr vert="horz" wrap="square" lIns="0" tIns="14400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991F3D"/>
                </a:solidFill>
                <a:effectLst/>
                <a:uLnTx/>
                <a:uFillTx/>
                <a:latin typeface="Arial"/>
                <a:ea typeface="+mn-ea"/>
                <a:cs typeface="+mn-cs"/>
              </a:rPr>
              <a:t>Acceleration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Volatility is increasing across the board: economically, geopolitically, technologically, and socially.</a:t>
            </a:r>
          </a:p>
        </p:txBody>
      </p:sp>
      <p:pic>
        <p:nvPicPr>
          <p:cNvPr id="12" name="Grafik 11">
            <a:extLst>
              <a:ext uri="{FF2B5EF4-FFF2-40B4-BE49-F238E27FC236}">
                <a16:creationId xmlns:a16="http://schemas.microsoft.com/office/drawing/2014/main" id="{86AD05A0-5684-5E4E-AB3E-F6DBCEBF89EE}"/>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766762" y="1484784"/>
            <a:ext cx="3095999" cy="1296000"/>
          </a:xfrm>
          <a:prstGeom prst="rect">
            <a:avLst/>
          </a:prstGeom>
        </p:spPr>
      </p:pic>
      <p:pic>
        <p:nvPicPr>
          <p:cNvPr id="13" name="Grafik 12">
            <a:extLst>
              <a:ext uri="{FF2B5EF4-FFF2-40B4-BE49-F238E27FC236}">
                <a16:creationId xmlns:a16="http://schemas.microsoft.com/office/drawing/2014/main" id="{F1DE51EA-967F-904D-BF0D-BEF2F6F2EC69}"/>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439567" y="1484784"/>
            <a:ext cx="3096000" cy="1296000"/>
          </a:xfrm>
          <a:prstGeom prst="rect">
            <a:avLst/>
          </a:prstGeom>
        </p:spPr>
      </p:pic>
      <p:pic>
        <p:nvPicPr>
          <p:cNvPr id="14" name="Grafik 13">
            <a:extLst>
              <a:ext uri="{FF2B5EF4-FFF2-40B4-BE49-F238E27FC236}">
                <a16:creationId xmlns:a16="http://schemas.microsoft.com/office/drawing/2014/main" id="{017ADFF4-C2F4-6348-862D-E583A59783B2}"/>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112223" y="1484784"/>
            <a:ext cx="3096000" cy="1296000"/>
          </a:xfrm>
          <a:prstGeom prst="rect">
            <a:avLst/>
          </a:prstGeom>
        </p:spPr>
      </p:pic>
      <p:pic>
        <p:nvPicPr>
          <p:cNvPr id="15" name="Grafik 14">
            <a:extLst>
              <a:ext uri="{FF2B5EF4-FFF2-40B4-BE49-F238E27FC236}">
                <a16:creationId xmlns:a16="http://schemas.microsoft.com/office/drawing/2014/main" id="{8B8C96F3-2750-F648-B041-CCEBF592DDEC}"/>
              </a:ext>
            </a:extLst>
          </p:cNvPr>
          <p:cNvPicPr>
            <a:picLocks/>
          </p:cNvPicPr>
          <p:nvPr/>
        </p:nvPicPr>
        <p:blipFill>
          <a:blip r:embed="rId6" cstate="screen">
            <a:extLst>
              <a:ext uri="{28A0092B-C50C-407E-A947-70E740481C1C}">
                <a14:useLocalDpi xmlns:a14="http://schemas.microsoft.com/office/drawing/2010/main"/>
              </a:ext>
            </a:extLst>
          </a:blip>
          <a:srcRect/>
          <a:stretch/>
        </p:blipFill>
        <p:spPr>
          <a:xfrm>
            <a:off x="766762" y="4005064"/>
            <a:ext cx="3096172" cy="1296000"/>
          </a:xfrm>
          <a:prstGeom prst="rect">
            <a:avLst/>
          </a:prstGeom>
        </p:spPr>
      </p:pic>
      <p:pic>
        <p:nvPicPr>
          <p:cNvPr id="16" name="Grafik 15">
            <a:extLst>
              <a:ext uri="{FF2B5EF4-FFF2-40B4-BE49-F238E27FC236}">
                <a16:creationId xmlns:a16="http://schemas.microsoft.com/office/drawing/2014/main" id="{D9A62F50-5441-6E43-B4F2-537E689FFC9E}"/>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4439567" y="4005064"/>
            <a:ext cx="3096000" cy="1296000"/>
          </a:xfrm>
          <a:prstGeom prst="rect">
            <a:avLst/>
          </a:prstGeom>
        </p:spPr>
      </p:pic>
      <p:pic>
        <p:nvPicPr>
          <p:cNvPr id="17" name="Grafik 16">
            <a:extLst>
              <a:ext uri="{FF2B5EF4-FFF2-40B4-BE49-F238E27FC236}">
                <a16:creationId xmlns:a16="http://schemas.microsoft.com/office/drawing/2014/main" id="{0A447881-B79C-3E4D-9343-012D47522AA7}"/>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8112200" y="4005064"/>
            <a:ext cx="3096000" cy="1296000"/>
          </a:xfrm>
          <a:prstGeom prst="rect">
            <a:avLst/>
          </a:prstGeom>
        </p:spPr>
      </p:pic>
      <p:sp>
        <p:nvSpPr>
          <p:cNvPr id="5" name="Slide Number Placeholder 4">
            <a:extLst>
              <a:ext uri="{FF2B5EF4-FFF2-40B4-BE49-F238E27FC236}">
                <a16:creationId xmlns:a16="http://schemas.microsoft.com/office/drawing/2014/main" id="{CB315D9D-F207-B578-C5D7-A75C45F062E2}"/>
              </a:ext>
            </a:extLst>
          </p:cNvPr>
          <p:cNvSpPr>
            <a:spLocks noGrp="1"/>
          </p:cNvSpPr>
          <p:nvPr>
            <p:ph type="sldNum" sz="quarter" idx="4"/>
          </p:nvPr>
        </p:nvSpPr>
        <p:spPr/>
        <p:txBody>
          <a:bodyPr/>
          <a:lstStyle/>
          <a:p>
            <a:fld id="{525A3C56-E491-49B2-93F3-63532DF516BC}" type="slidenum">
              <a:rPr lang="en-CA" smtClean="0"/>
              <a:pPr/>
              <a:t>15</a:t>
            </a:fld>
            <a:endParaRPr lang="en-CA" dirty="0"/>
          </a:p>
        </p:txBody>
      </p:sp>
    </p:spTree>
    <p:extLst>
      <p:ext uri="{BB962C8B-B14F-4D97-AF65-F5344CB8AC3E}">
        <p14:creationId xmlns:p14="http://schemas.microsoft.com/office/powerpoint/2010/main" val="77484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3E1522-C3A8-1F4A-95A0-8BB58C1B64E1}"/>
              </a:ext>
            </a:extLst>
          </p:cNvPr>
          <p:cNvSpPr>
            <a:spLocks noGrp="1"/>
          </p:cNvSpPr>
          <p:nvPr>
            <p:ph type="title"/>
          </p:nvPr>
        </p:nvSpPr>
        <p:spPr>
          <a:xfrm>
            <a:off x="772994" y="637551"/>
            <a:ext cx="10676438" cy="960857"/>
          </a:xfrm>
        </p:spPr>
        <p:txBody>
          <a:bodyPr/>
          <a:lstStyle/>
          <a:p>
            <a:r>
              <a:rPr lang="en-US" noProof="0" dirty="0"/>
              <a:t>CGI partners with universities to inform our strategy related to the impact these global trends have on our clients and our workforce</a:t>
            </a:r>
          </a:p>
        </p:txBody>
      </p:sp>
      <p:sp>
        <p:nvSpPr>
          <p:cNvPr id="5" name="Rectangle 4"/>
          <p:cNvSpPr/>
          <p:nvPr/>
        </p:nvSpPr>
        <p:spPr bwMode="gray">
          <a:xfrm>
            <a:off x="766799" y="5713108"/>
            <a:ext cx="10748176" cy="461665"/>
          </a:xfrm>
          <a:prstGeom prst="rect">
            <a:avLst/>
          </a:prstGeom>
          <a:solidFill>
            <a:srgbClr val="D2D2D2">
              <a:alpha val="50000"/>
            </a:srgbClr>
          </a:solidFill>
          <a:ln w="9525" algn="ctr">
            <a:noFill/>
            <a:miter lim="800000"/>
            <a:headEnd/>
            <a:tailEnd/>
          </a:ln>
          <a:effectLst/>
        </p:spPr>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pitchFamily="34" charset="0"/>
              </a:rPr>
              <a:t>CGI and UL</a:t>
            </a:r>
            <a:r>
              <a:rPr kumimoji="0" lang="en-US" sz="1800" b="0" i="0" u="none" strike="noStrike" kern="0" cap="none" spc="0" normalizeH="0" noProof="0" dirty="0">
                <a:ln>
                  <a:noFill/>
                </a:ln>
                <a:solidFill>
                  <a:srgbClr val="000000"/>
                </a:solidFill>
                <a:effectLst/>
                <a:uLnTx/>
                <a:uFillTx/>
                <a:latin typeface="Arial"/>
                <a:ea typeface="+mn-ea"/>
                <a:cs typeface="Arial" pitchFamily="34" charset="0"/>
              </a:rPr>
              <a:t> Lafayette are helping to define these areas of innovation across CGI in the U.S. </a:t>
            </a:r>
            <a:endParaRPr kumimoji="0" lang="en-US" sz="1800" b="0" i="0" u="none" strike="noStrike" kern="0" cap="none" spc="0" normalizeH="0" baseline="0" noProof="0" dirty="0">
              <a:ln>
                <a:noFill/>
              </a:ln>
              <a:solidFill>
                <a:srgbClr val="000000"/>
              </a:solidFill>
              <a:effectLst/>
              <a:uLnTx/>
              <a:uFillTx/>
              <a:latin typeface="Arial"/>
              <a:ea typeface="+mn-ea"/>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410660882"/>
              </p:ext>
            </p:extLst>
          </p:nvPr>
        </p:nvGraphicFramePr>
        <p:xfrm>
          <a:off x="766799" y="3375460"/>
          <a:ext cx="3255264" cy="594580"/>
        </p:xfrm>
        <a:graphic>
          <a:graphicData uri="http://schemas.openxmlformats.org/drawingml/2006/table">
            <a:tbl>
              <a:tblPr firstRow="1" bandRow="1">
                <a:tableStyleId>{5C22544A-7EE6-4342-B048-85BDC9FD1C3A}</a:tableStyleId>
              </a:tblPr>
              <a:tblGrid>
                <a:gridCol w="3255264">
                  <a:extLst>
                    <a:ext uri="{9D8B030D-6E8A-4147-A177-3AD203B41FA5}">
                      <a16:colId xmlns:a16="http://schemas.microsoft.com/office/drawing/2014/main" val="4176923788"/>
                    </a:ext>
                  </a:extLst>
                </a:gridCol>
              </a:tblGrid>
              <a:tr h="594580">
                <a:tc>
                  <a:txBody>
                    <a:bodyPr/>
                    <a:lstStyle/>
                    <a:p>
                      <a:pPr algn="ctr"/>
                      <a:r>
                        <a:rPr lang="en-US" sz="1600" b="1" dirty="0">
                          <a:solidFill>
                            <a:schemeClr val="tx1"/>
                          </a:solidFill>
                        </a:rPr>
                        <a:t>Workforce Development </a:t>
                      </a:r>
                    </a:p>
                  </a:txBody>
                  <a:tcPr marL="0" marR="0" marT="0">
                    <a:lnL w="12700" cmpd="sng">
                      <a:noFill/>
                    </a:lnL>
                    <a:lnR w="12700" cmpd="sng">
                      <a:noFill/>
                    </a:lnR>
                    <a:lnT w="12700" cmpd="sng">
                      <a:noFill/>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3258251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17427666"/>
              </p:ext>
            </p:extLst>
          </p:nvPr>
        </p:nvGraphicFramePr>
        <p:xfrm>
          <a:off x="4413345" y="3375460"/>
          <a:ext cx="3366312" cy="593457"/>
        </p:xfrm>
        <a:graphic>
          <a:graphicData uri="http://schemas.openxmlformats.org/drawingml/2006/table">
            <a:tbl>
              <a:tblPr firstRow="1" bandRow="1">
                <a:tableStyleId>{5C22544A-7EE6-4342-B048-85BDC9FD1C3A}</a:tableStyleId>
              </a:tblPr>
              <a:tblGrid>
                <a:gridCol w="3366312">
                  <a:extLst>
                    <a:ext uri="{9D8B030D-6E8A-4147-A177-3AD203B41FA5}">
                      <a16:colId xmlns:a16="http://schemas.microsoft.com/office/drawing/2014/main" val="4176923788"/>
                    </a:ext>
                  </a:extLst>
                </a:gridCol>
              </a:tblGrid>
              <a:tr h="593457">
                <a:tc>
                  <a:txBody>
                    <a:bodyPr/>
                    <a:lstStyle/>
                    <a:p>
                      <a:pPr algn="ctr"/>
                      <a:r>
                        <a:rPr lang="en-US" sz="1600" b="1" dirty="0">
                          <a:solidFill>
                            <a:schemeClr val="tx1"/>
                          </a:solidFill>
                        </a:rPr>
                        <a:t>Grant</a:t>
                      </a:r>
                      <a:r>
                        <a:rPr lang="en-US" sz="1600" b="1" baseline="0" dirty="0">
                          <a:solidFill>
                            <a:schemeClr val="tx1"/>
                          </a:solidFill>
                        </a:rPr>
                        <a:t> Partnerships</a:t>
                      </a:r>
                      <a:endParaRPr lang="en-US" sz="1600" b="1" dirty="0">
                        <a:solidFill>
                          <a:schemeClr val="tx1"/>
                        </a:solidFill>
                      </a:endParaRPr>
                    </a:p>
                  </a:txBody>
                  <a:tcPr marL="0" marR="0" marT="0">
                    <a:lnL w="12700" cmpd="sng">
                      <a:noFill/>
                    </a:lnL>
                    <a:lnR w="12700" cmpd="sng">
                      <a:noFill/>
                    </a:lnR>
                    <a:lnT w="12700" cmpd="sng">
                      <a:noFill/>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3258251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09773199"/>
              </p:ext>
            </p:extLst>
          </p:nvPr>
        </p:nvGraphicFramePr>
        <p:xfrm>
          <a:off x="8264149" y="3375460"/>
          <a:ext cx="3250826" cy="594579"/>
        </p:xfrm>
        <a:graphic>
          <a:graphicData uri="http://schemas.openxmlformats.org/drawingml/2006/table">
            <a:tbl>
              <a:tblPr firstRow="1" bandRow="1">
                <a:tableStyleId>{5C22544A-7EE6-4342-B048-85BDC9FD1C3A}</a:tableStyleId>
              </a:tblPr>
              <a:tblGrid>
                <a:gridCol w="3250826">
                  <a:extLst>
                    <a:ext uri="{9D8B030D-6E8A-4147-A177-3AD203B41FA5}">
                      <a16:colId xmlns:a16="http://schemas.microsoft.com/office/drawing/2014/main" val="4176923788"/>
                    </a:ext>
                  </a:extLst>
                </a:gridCol>
              </a:tblGrid>
              <a:tr h="594579">
                <a:tc>
                  <a:txBody>
                    <a:bodyPr/>
                    <a:lstStyle/>
                    <a:p>
                      <a:pPr algn="ctr"/>
                      <a:r>
                        <a:rPr lang="en-US" sz="1600" b="1" dirty="0">
                          <a:solidFill>
                            <a:schemeClr val="tx1"/>
                          </a:solidFill>
                        </a:rPr>
                        <a:t>Researc</a:t>
                      </a:r>
                      <a:r>
                        <a:rPr lang="en-US" sz="1600" b="1" baseline="0" dirty="0">
                          <a:solidFill>
                            <a:schemeClr val="tx1"/>
                          </a:solidFill>
                        </a:rPr>
                        <a:t>h and Development</a:t>
                      </a:r>
                      <a:endParaRPr lang="en-US" sz="1600" b="1" dirty="0">
                        <a:solidFill>
                          <a:schemeClr val="tx1"/>
                        </a:solidFill>
                      </a:endParaRPr>
                    </a:p>
                  </a:txBody>
                  <a:tcPr marL="0" marR="0" marT="0">
                    <a:lnL w="12700" cmpd="sng">
                      <a:noFill/>
                    </a:lnL>
                    <a:lnR w="12700" cmpd="sng">
                      <a:noFill/>
                    </a:lnR>
                    <a:lnT w="12700" cmpd="sng">
                      <a:noFill/>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32582515"/>
                  </a:ext>
                </a:extLst>
              </a:tr>
            </a:tbl>
          </a:graphicData>
        </a:graphic>
      </p:graphicFrame>
      <p:sp>
        <p:nvSpPr>
          <p:cNvPr id="9" name="Rectangle 8"/>
          <p:cNvSpPr/>
          <p:nvPr/>
        </p:nvSpPr>
        <p:spPr bwMode="gray">
          <a:xfrm>
            <a:off x="765737" y="4196332"/>
            <a:ext cx="3255264" cy="1221444"/>
          </a:xfrm>
          <a:prstGeom prst="rect">
            <a:avLst/>
          </a:prstGeom>
          <a:noFill/>
          <a:ln w="25400" cap="flat" cmpd="sng" algn="ctr">
            <a:noFill/>
            <a:prstDash val="solid"/>
            <a:headEnd/>
            <a:tailEnd/>
          </a:ln>
          <a:effectLst/>
        </p:spPr>
        <p:txBody>
          <a:bodyPr lIns="0" tIns="0" rIns="0" bIns="0" rtlCol="0" anchor="t"/>
          <a:lstStyle/>
          <a:p>
            <a:pPr marL="285750" marR="0" lvl="0" indent="-285750"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Undergraduate</a:t>
            </a:r>
            <a:r>
              <a:rPr kumimoji="0" lang="en-GB" sz="1600" b="0" i="0" u="none" strike="noStrike" kern="1200" cap="none" spc="0" normalizeH="0" noProof="0" dirty="0">
                <a:ln>
                  <a:noFill/>
                </a:ln>
                <a:solidFill>
                  <a:srgbClr val="000000"/>
                </a:solidFill>
                <a:effectLst/>
                <a:uLnTx/>
                <a:uFillTx/>
                <a:latin typeface="Arial"/>
                <a:ea typeface="+mn-ea"/>
                <a:cs typeface="+mn-cs"/>
              </a:rPr>
              <a:t> </a:t>
            </a:r>
            <a:r>
              <a:rPr kumimoji="0" lang="en-GB" sz="1600" b="0" i="0" u="none" strike="noStrike" kern="1200" cap="none" spc="0" normalizeH="0" baseline="0" noProof="0" dirty="0">
                <a:ln>
                  <a:noFill/>
                </a:ln>
                <a:solidFill>
                  <a:srgbClr val="000000"/>
                </a:solidFill>
                <a:effectLst/>
                <a:uLnTx/>
                <a:uFillTx/>
                <a:latin typeface="Arial"/>
                <a:ea typeface="+mn-ea"/>
                <a:cs typeface="+mn-cs"/>
              </a:rPr>
              <a:t>Internships </a:t>
            </a:r>
            <a:r>
              <a:rPr kumimoji="0" lang="en-GB" sz="1600" b="0" i="0" u="none" strike="noStrike" kern="1200" cap="none" spc="0" normalizeH="0" noProof="0" dirty="0">
                <a:ln>
                  <a:noFill/>
                </a:ln>
                <a:solidFill>
                  <a:srgbClr val="000000"/>
                </a:solidFill>
                <a:effectLst/>
                <a:uLnTx/>
                <a:uFillTx/>
                <a:latin typeface="Arial"/>
                <a:ea typeface="+mn-ea"/>
                <a:cs typeface="+mn-cs"/>
              </a:rPr>
              <a:t> </a:t>
            </a:r>
          </a:p>
          <a:p>
            <a:pPr marL="285750" marR="0" lvl="0" indent="-285750"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lang="en-GB" sz="1600" baseline="0" dirty="0">
                <a:solidFill>
                  <a:srgbClr val="000000"/>
                </a:solidFill>
                <a:latin typeface="Arial"/>
              </a:rPr>
              <a:t>Capstone and Project Based Learning programs</a:t>
            </a:r>
            <a:endParaRPr kumimoji="0" lang="en-GB" sz="16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Apprenticeships and Incumbent worker training programs</a:t>
            </a:r>
          </a:p>
        </p:txBody>
      </p:sp>
      <p:sp>
        <p:nvSpPr>
          <p:cNvPr id="10" name="Rectangle 9"/>
          <p:cNvSpPr/>
          <p:nvPr/>
        </p:nvSpPr>
        <p:spPr bwMode="gray">
          <a:xfrm>
            <a:off x="4397960" y="4196331"/>
            <a:ext cx="3635697" cy="1413445"/>
          </a:xfrm>
          <a:prstGeom prst="rect">
            <a:avLst/>
          </a:prstGeom>
          <a:noFill/>
          <a:ln w="25400" cap="flat" cmpd="sng" algn="ctr">
            <a:noFill/>
            <a:prstDash val="solid"/>
            <a:headEnd/>
            <a:tailEnd/>
          </a:ln>
          <a:effectLst/>
        </p:spPr>
        <p:txBody>
          <a:bodyPr lIns="0" tIns="0" rIns="0" bIns="0" rtlCol="0" anchor="t"/>
          <a:lstStyle/>
          <a:p>
            <a:pPr marL="285750" marR="0" lvl="0" indent="-285750"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Jointly</a:t>
            </a:r>
            <a:r>
              <a:rPr kumimoji="0" lang="en-GB" sz="1600" b="0" i="0" u="none" strike="noStrike" kern="1200" cap="none" spc="0" normalizeH="0" noProof="0" dirty="0">
                <a:ln>
                  <a:noFill/>
                </a:ln>
                <a:solidFill>
                  <a:srgbClr val="000000"/>
                </a:solidFill>
                <a:effectLst/>
                <a:uLnTx/>
                <a:uFillTx/>
                <a:latin typeface="Arial"/>
                <a:ea typeface="+mn-ea"/>
                <a:cs typeface="+mn-cs"/>
              </a:rPr>
              <a:t> partner on grant strategy and solutioning (e.g. NSF </a:t>
            </a:r>
            <a:r>
              <a:rPr kumimoji="0" lang="en-GB" sz="1600" b="0" i="0" u="none" strike="noStrike" kern="1200" cap="none" spc="0" normalizeH="0" noProof="0" dirty="0" err="1">
                <a:ln>
                  <a:noFill/>
                </a:ln>
                <a:solidFill>
                  <a:srgbClr val="000000"/>
                </a:solidFill>
                <a:effectLst/>
                <a:uLnTx/>
                <a:uFillTx/>
                <a:latin typeface="Arial"/>
                <a:ea typeface="+mn-ea"/>
                <a:cs typeface="+mn-cs"/>
              </a:rPr>
              <a:t>ExLENT</a:t>
            </a:r>
            <a:r>
              <a:rPr kumimoji="0" lang="en-GB" sz="1600" b="0" i="0" u="none" strike="noStrike" kern="1200" cap="none" spc="0" normalizeH="0" noProof="0" dirty="0">
                <a:ln>
                  <a:noFill/>
                </a:ln>
                <a:solidFill>
                  <a:srgbClr val="000000"/>
                </a:solidFill>
                <a:effectLst/>
                <a:uLnTx/>
                <a:uFillTx/>
                <a:latin typeface="Arial"/>
                <a:ea typeface="+mn-ea"/>
                <a:cs typeface="+mn-cs"/>
              </a:rPr>
              <a:t>)</a:t>
            </a:r>
          </a:p>
          <a:p>
            <a:pPr marL="285750" marR="0" lvl="0" indent="-285750"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lang="en-GB" sz="1600" baseline="0" dirty="0">
                <a:solidFill>
                  <a:srgbClr val="000000"/>
                </a:solidFill>
                <a:latin typeface="Arial"/>
              </a:rPr>
              <a:t>Integration of CGI Client</a:t>
            </a:r>
            <a:r>
              <a:rPr lang="en-GB" sz="1600" dirty="0">
                <a:solidFill>
                  <a:srgbClr val="000000"/>
                </a:solidFill>
                <a:latin typeface="Arial"/>
              </a:rPr>
              <a:t> &amp; domains</a:t>
            </a:r>
          </a:p>
          <a:p>
            <a:pPr marL="285750" marR="0" lvl="0" indent="-285750"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Pairs</a:t>
            </a:r>
            <a:r>
              <a:rPr kumimoji="0" lang="en-GB" sz="1600" b="0" i="0" u="none" strike="noStrike" kern="1200" cap="none" spc="0" normalizeH="0" noProof="0" dirty="0">
                <a:ln>
                  <a:noFill/>
                </a:ln>
                <a:solidFill>
                  <a:srgbClr val="000000"/>
                </a:solidFill>
                <a:effectLst/>
                <a:uLnTx/>
                <a:uFillTx/>
                <a:latin typeface="Arial"/>
                <a:ea typeface="+mn-ea"/>
                <a:cs typeface="+mn-cs"/>
              </a:rPr>
              <a:t> with workforce development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bwMode="gray">
          <a:xfrm>
            <a:off x="8262408" y="4196331"/>
            <a:ext cx="3255264" cy="1413445"/>
          </a:xfrm>
          <a:prstGeom prst="rect">
            <a:avLst/>
          </a:prstGeom>
          <a:noFill/>
          <a:ln w="25400" cap="flat" cmpd="sng" algn="ctr">
            <a:noFill/>
            <a:prstDash val="solid"/>
            <a:headEnd/>
            <a:tailEnd/>
          </a:ln>
          <a:effectLst/>
        </p:spPr>
        <p:txBody>
          <a:bodyPr lIns="0" tIns="0" rIns="0" bIns="0" rtlCol="0" anchor="t"/>
          <a:lstStyle/>
          <a:p>
            <a:pPr marL="285750" marR="0" lvl="0" indent="-285750"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CGI + Client</a:t>
            </a:r>
            <a:r>
              <a:rPr kumimoji="0" lang="en-GB" sz="1600" b="0" i="0" u="none" strike="noStrike" kern="1200" cap="none" spc="0" normalizeH="0" noProof="0" dirty="0">
                <a:ln>
                  <a:noFill/>
                </a:ln>
                <a:solidFill>
                  <a:srgbClr val="000000"/>
                </a:solidFill>
                <a:effectLst/>
                <a:uLnTx/>
                <a:uFillTx/>
                <a:latin typeface="Arial"/>
                <a:ea typeface="+mn-ea"/>
                <a:cs typeface="+mn-cs"/>
              </a:rPr>
              <a:t> advised research and development</a:t>
            </a:r>
          </a:p>
          <a:p>
            <a:pPr marL="285750" marR="0" lvl="0" indent="-285750"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lang="en-GB" sz="1600" baseline="0" dirty="0">
                <a:solidFill>
                  <a:srgbClr val="000000"/>
                </a:solidFill>
                <a:latin typeface="Arial"/>
              </a:rPr>
              <a:t>Research</a:t>
            </a:r>
            <a:r>
              <a:rPr lang="en-GB" sz="1600" dirty="0">
                <a:solidFill>
                  <a:srgbClr val="000000"/>
                </a:solidFill>
                <a:latin typeface="Arial"/>
              </a:rPr>
              <a:t> </a:t>
            </a:r>
            <a:r>
              <a:rPr lang="en-GB" sz="1600" dirty="0" err="1">
                <a:solidFill>
                  <a:srgbClr val="000000"/>
                </a:solidFill>
                <a:latin typeface="Arial"/>
              </a:rPr>
              <a:t>Center</a:t>
            </a:r>
            <a:r>
              <a:rPr lang="en-GB" sz="1600" dirty="0">
                <a:solidFill>
                  <a:srgbClr val="000000"/>
                </a:solidFill>
                <a:latin typeface="Arial"/>
              </a:rPr>
              <a:t> investment (e.g. CVDI)</a:t>
            </a:r>
          </a:p>
          <a:p>
            <a:pPr marL="285750" marR="0" lvl="0" indent="-285750"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PHD or Post-Doctoral research</a:t>
            </a:r>
          </a:p>
        </p:txBody>
      </p:sp>
      <p:grpSp>
        <p:nvGrpSpPr>
          <p:cNvPr id="12" name="Group 11">
            <a:extLst>
              <a:ext uri="{FF2B5EF4-FFF2-40B4-BE49-F238E27FC236}">
                <a16:creationId xmlns:a16="http://schemas.microsoft.com/office/drawing/2014/main" id="{A7D2D8C6-5DF6-3744-844B-67C406A7B4A1}"/>
              </a:ext>
            </a:extLst>
          </p:cNvPr>
          <p:cNvGrpSpPr/>
          <p:nvPr/>
        </p:nvGrpSpPr>
        <p:grpSpPr>
          <a:xfrm>
            <a:off x="2021524" y="2640163"/>
            <a:ext cx="745812" cy="456530"/>
            <a:chOff x="2349001" y="2699183"/>
            <a:chExt cx="360512" cy="220678"/>
          </a:xfrm>
        </p:grpSpPr>
        <p:sp>
          <p:nvSpPr>
            <p:cNvPr id="13" name="Freeform 12">
              <a:extLst>
                <a:ext uri="{FF2B5EF4-FFF2-40B4-BE49-F238E27FC236}">
                  <a16:creationId xmlns:a16="http://schemas.microsoft.com/office/drawing/2014/main" id="{E845B7D7-4DBF-0C44-956C-AEDC24B2B1E6}"/>
                </a:ext>
              </a:extLst>
            </p:cNvPr>
            <p:cNvSpPr/>
            <p:nvPr/>
          </p:nvSpPr>
          <p:spPr>
            <a:xfrm>
              <a:off x="2349001" y="2699183"/>
              <a:ext cx="360512" cy="220678"/>
            </a:xfrm>
            <a:custGeom>
              <a:avLst/>
              <a:gdLst>
                <a:gd name="connsiteX0" fmla="*/ 356122 w 360512"/>
                <a:gd name="connsiteY0" fmla="*/ 182344 h 220678"/>
                <a:gd name="connsiteX1" fmla="*/ 326726 w 360512"/>
                <a:gd name="connsiteY1" fmla="*/ 182344 h 220678"/>
                <a:gd name="connsiteX2" fmla="*/ 326726 w 360512"/>
                <a:gd name="connsiteY2" fmla="*/ 24890 h 220678"/>
                <a:gd name="connsiteX3" fmla="*/ 301714 w 360512"/>
                <a:gd name="connsiteY3" fmla="*/ 0 h 220678"/>
                <a:gd name="connsiteX4" fmla="*/ 58799 w 360512"/>
                <a:gd name="connsiteY4" fmla="*/ 0 h 220678"/>
                <a:gd name="connsiteX5" fmla="*/ 33787 w 360512"/>
                <a:gd name="connsiteY5" fmla="*/ 24890 h 220678"/>
                <a:gd name="connsiteX6" fmla="*/ 33787 w 360512"/>
                <a:gd name="connsiteY6" fmla="*/ 182345 h 220678"/>
                <a:gd name="connsiteX7" fmla="*/ 4391 w 360512"/>
                <a:gd name="connsiteY7" fmla="*/ 182345 h 220678"/>
                <a:gd name="connsiteX8" fmla="*/ 0 w 360512"/>
                <a:gd name="connsiteY8" fmla="*/ 186717 h 220678"/>
                <a:gd name="connsiteX9" fmla="*/ 0 w 360512"/>
                <a:gd name="connsiteY9" fmla="*/ 186718 h 220678"/>
                <a:gd name="connsiteX10" fmla="*/ 34120 w 360512"/>
                <a:gd name="connsiteY10" fmla="*/ 220678 h 220678"/>
                <a:gd name="connsiteX11" fmla="*/ 326393 w 360512"/>
                <a:gd name="connsiteY11" fmla="*/ 220678 h 220678"/>
                <a:gd name="connsiteX12" fmla="*/ 360513 w 360512"/>
                <a:gd name="connsiteY12" fmla="*/ 186718 h 220678"/>
                <a:gd name="connsiteX13" fmla="*/ 356122 w 360512"/>
                <a:gd name="connsiteY13" fmla="*/ 182344 h 220678"/>
                <a:gd name="connsiteX14" fmla="*/ 42576 w 360512"/>
                <a:gd name="connsiteY14" fmla="*/ 24890 h 220678"/>
                <a:gd name="connsiteX15" fmla="*/ 58799 w 360512"/>
                <a:gd name="connsiteY15" fmla="*/ 8746 h 220678"/>
                <a:gd name="connsiteX16" fmla="*/ 301714 w 360512"/>
                <a:gd name="connsiteY16" fmla="*/ 8746 h 220678"/>
                <a:gd name="connsiteX17" fmla="*/ 317937 w 360512"/>
                <a:gd name="connsiteY17" fmla="*/ 24890 h 220678"/>
                <a:gd name="connsiteX18" fmla="*/ 317937 w 360512"/>
                <a:gd name="connsiteY18" fmla="*/ 182345 h 220678"/>
                <a:gd name="connsiteX19" fmla="*/ 228423 w 360512"/>
                <a:gd name="connsiteY19" fmla="*/ 182345 h 220678"/>
                <a:gd name="connsiteX20" fmla="*/ 218728 w 360512"/>
                <a:gd name="connsiteY20" fmla="*/ 188485 h 220678"/>
                <a:gd name="connsiteX21" fmla="*/ 216989 w 360512"/>
                <a:gd name="connsiteY21" fmla="*/ 189588 h 220678"/>
                <a:gd name="connsiteX22" fmla="*/ 143321 w 360512"/>
                <a:gd name="connsiteY22" fmla="*/ 189587 h 220678"/>
                <a:gd name="connsiteX23" fmla="*/ 141582 w 360512"/>
                <a:gd name="connsiteY23" fmla="*/ 188485 h 220678"/>
                <a:gd name="connsiteX24" fmla="*/ 131880 w 360512"/>
                <a:gd name="connsiteY24" fmla="*/ 182344 h 220678"/>
                <a:gd name="connsiteX25" fmla="*/ 42576 w 360512"/>
                <a:gd name="connsiteY25" fmla="*/ 182345 h 220678"/>
                <a:gd name="connsiteX26" fmla="*/ 326393 w 360512"/>
                <a:gd name="connsiteY26" fmla="*/ 211931 h 220678"/>
                <a:gd name="connsiteX27" fmla="*/ 34120 w 360512"/>
                <a:gd name="connsiteY27" fmla="*/ 211931 h 220678"/>
                <a:gd name="connsiteX28" fmla="*/ 9173 w 360512"/>
                <a:gd name="connsiteY28" fmla="*/ 191090 h 220678"/>
                <a:gd name="connsiteX29" fmla="*/ 131880 w 360512"/>
                <a:gd name="connsiteY29" fmla="*/ 191090 h 220678"/>
                <a:gd name="connsiteX30" fmla="*/ 133619 w 360512"/>
                <a:gd name="connsiteY30" fmla="*/ 192189 h 220678"/>
                <a:gd name="connsiteX31" fmla="*/ 143321 w 360512"/>
                <a:gd name="connsiteY31" fmla="*/ 198333 h 220678"/>
                <a:gd name="connsiteX32" fmla="*/ 216989 w 360512"/>
                <a:gd name="connsiteY32" fmla="*/ 198333 h 220678"/>
                <a:gd name="connsiteX33" fmla="*/ 226684 w 360512"/>
                <a:gd name="connsiteY33" fmla="*/ 192189 h 220678"/>
                <a:gd name="connsiteX34" fmla="*/ 228423 w 360512"/>
                <a:gd name="connsiteY34" fmla="*/ 191090 h 220678"/>
                <a:gd name="connsiteX35" fmla="*/ 351347 w 360512"/>
                <a:gd name="connsiteY35" fmla="*/ 191090 h 220678"/>
                <a:gd name="connsiteX36" fmla="*/ 326393 w 360512"/>
                <a:gd name="connsiteY36" fmla="*/ 211931 h 22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0512" h="220678">
                  <a:moveTo>
                    <a:pt x="356122" y="182344"/>
                  </a:moveTo>
                  <a:lnTo>
                    <a:pt x="326726" y="182344"/>
                  </a:lnTo>
                  <a:lnTo>
                    <a:pt x="326726" y="24890"/>
                  </a:lnTo>
                  <a:cubicBezTo>
                    <a:pt x="326711" y="11150"/>
                    <a:pt x="315524" y="15"/>
                    <a:pt x="301714" y="0"/>
                  </a:cubicBezTo>
                  <a:lnTo>
                    <a:pt x="58799" y="0"/>
                  </a:lnTo>
                  <a:cubicBezTo>
                    <a:pt x="44989" y="14"/>
                    <a:pt x="33801" y="11149"/>
                    <a:pt x="33787" y="24890"/>
                  </a:cubicBezTo>
                  <a:lnTo>
                    <a:pt x="33787" y="182345"/>
                  </a:lnTo>
                  <a:lnTo>
                    <a:pt x="4391" y="182345"/>
                  </a:lnTo>
                  <a:cubicBezTo>
                    <a:pt x="1971" y="182344"/>
                    <a:pt x="0" y="184302"/>
                    <a:pt x="0" y="186717"/>
                  </a:cubicBezTo>
                  <a:cubicBezTo>
                    <a:pt x="0" y="186718"/>
                    <a:pt x="0" y="186718"/>
                    <a:pt x="0" y="186718"/>
                  </a:cubicBezTo>
                  <a:cubicBezTo>
                    <a:pt x="22" y="205464"/>
                    <a:pt x="15289" y="220656"/>
                    <a:pt x="34120" y="220678"/>
                  </a:cubicBezTo>
                  <a:lnTo>
                    <a:pt x="326393" y="220678"/>
                  </a:lnTo>
                  <a:cubicBezTo>
                    <a:pt x="345224" y="220656"/>
                    <a:pt x="360491" y="205465"/>
                    <a:pt x="360513" y="186718"/>
                  </a:cubicBezTo>
                  <a:cubicBezTo>
                    <a:pt x="360513" y="184303"/>
                    <a:pt x="358549" y="182345"/>
                    <a:pt x="356122" y="182344"/>
                  </a:cubicBezTo>
                  <a:close/>
                  <a:moveTo>
                    <a:pt x="42576" y="24890"/>
                  </a:moveTo>
                  <a:cubicBezTo>
                    <a:pt x="42583" y="15977"/>
                    <a:pt x="49844" y="8756"/>
                    <a:pt x="58799" y="8746"/>
                  </a:cubicBezTo>
                  <a:lnTo>
                    <a:pt x="301714" y="8746"/>
                  </a:lnTo>
                  <a:cubicBezTo>
                    <a:pt x="310669" y="8755"/>
                    <a:pt x="317930" y="15977"/>
                    <a:pt x="317937" y="24890"/>
                  </a:cubicBezTo>
                  <a:lnTo>
                    <a:pt x="317937" y="182345"/>
                  </a:lnTo>
                  <a:lnTo>
                    <a:pt x="228423" y="182345"/>
                  </a:lnTo>
                  <a:cubicBezTo>
                    <a:pt x="224271" y="182354"/>
                    <a:pt x="220496" y="184745"/>
                    <a:pt x="218728" y="188485"/>
                  </a:cubicBezTo>
                  <a:cubicBezTo>
                    <a:pt x="218409" y="189156"/>
                    <a:pt x="217728" y="189585"/>
                    <a:pt x="216989" y="189588"/>
                  </a:cubicBezTo>
                  <a:lnTo>
                    <a:pt x="143321" y="189587"/>
                  </a:lnTo>
                  <a:cubicBezTo>
                    <a:pt x="142575" y="189585"/>
                    <a:pt x="141894" y="189156"/>
                    <a:pt x="141582" y="188485"/>
                  </a:cubicBezTo>
                  <a:cubicBezTo>
                    <a:pt x="139814" y="184744"/>
                    <a:pt x="136032" y="182353"/>
                    <a:pt x="131880" y="182344"/>
                  </a:cubicBezTo>
                  <a:lnTo>
                    <a:pt x="42576" y="182345"/>
                  </a:lnTo>
                  <a:close/>
                  <a:moveTo>
                    <a:pt x="326393" y="211931"/>
                  </a:moveTo>
                  <a:lnTo>
                    <a:pt x="34120" y="211931"/>
                  </a:lnTo>
                  <a:cubicBezTo>
                    <a:pt x="21831" y="211915"/>
                    <a:pt x="11318" y="203135"/>
                    <a:pt x="9173" y="191090"/>
                  </a:cubicBezTo>
                  <a:lnTo>
                    <a:pt x="131880" y="191090"/>
                  </a:lnTo>
                  <a:cubicBezTo>
                    <a:pt x="132626" y="191090"/>
                    <a:pt x="133300" y="191519"/>
                    <a:pt x="133619" y="192189"/>
                  </a:cubicBezTo>
                  <a:cubicBezTo>
                    <a:pt x="135387" y="195930"/>
                    <a:pt x="139162" y="198323"/>
                    <a:pt x="143321" y="198333"/>
                  </a:cubicBezTo>
                  <a:lnTo>
                    <a:pt x="216989" y="198333"/>
                  </a:lnTo>
                  <a:cubicBezTo>
                    <a:pt x="221141" y="198323"/>
                    <a:pt x="224916" y="195930"/>
                    <a:pt x="226684" y="192189"/>
                  </a:cubicBezTo>
                  <a:cubicBezTo>
                    <a:pt x="227002" y="191519"/>
                    <a:pt x="227684" y="191090"/>
                    <a:pt x="228423" y="191090"/>
                  </a:cubicBezTo>
                  <a:lnTo>
                    <a:pt x="351347" y="191090"/>
                  </a:lnTo>
                  <a:cubicBezTo>
                    <a:pt x="349195" y="203135"/>
                    <a:pt x="338681" y="211915"/>
                    <a:pt x="326393" y="211931"/>
                  </a:cubicBezTo>
                  <a:close/>
                </a:path>
              </a:pathLst>
            </a:custGeom>
            <a:solidFill>
              <a:srgbClr val="000000"/>
            </a:solidFill>
            <a:ln w="724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a:extLst>
                <a:ext uri="{FF2B5EF4-FFF2-40B4-BE49-F238E27FC236}">
                  <a16:creationId xmlns:a16="http://schemas.microsoft.com/office/drawing/2014/main" id="{9487AA4E-DE53-F84A-B146-8A15C62CA4EA}"/>
                </a:ext>
              </a:extLst>
            </p:cNvPr>
            <p:cNvSpPr/>
            <p:nvPr/>
          </p:nvSpPr>
          <p:spPr>
            <a:xfrm>
              <a:off x="2424544" y="2723962"/>
              <a:ext cx="209426" cy="142935"/>
            </a:xfrm>
            <a:custGeom>
              <a:avLst/>
              <a:gdLst>
                <a:gd name="connsiteX0" fmla="*/ 166531 w 209426"/>
                <a:gd name="connsiteY0" fmla="*/ 106388 h 142935"/>
                <a:gd name="connsiteX1" fmla="*/ 168023 w 209426"/>
                <a:gd name="connsiteY1" fmla="*/ 103110 h 142935"/>
                <a:gd name="connsiteX2" fmla="*/ 168023 w 209426"/>
                <a:gd name="connsiteY2" fmla="*/ 70490 h 142935"/>
                <a:gd name="connsiteX3" fmla="*/ 206831 w 209426"/>
                <a:gd name="connsiteY3" fmla="*/ 53160 h 142935"/>
                <a:gd name="connsiteX4" fmla="*/ 209041 w 209426"/>
                <a:gd name="connsiteY4" fmla="*/ 47384 h 142935"/>
                <a:gd name="connsiteX5" fmla="*/ 206831 w 209426"/>
                <a:gd name="connsiteY5" fmla="*/ 45181 h 142935"/>
                <a:gd name="connsiteX6" fmla="*/ 106514 w 209426"/>
                <a:gd name="connsiteY6" fmla="*/ 383 h 142935"/>
                <a:gd name="connsiteX7" fmla="*/ 102913 w 209426"/>
                <a:gd name="connsiteY7" fmla="*/ 383 h 142935"/>
                <a:gd name="connsiteX8" fmla="*/ 2595 w 209426"/>
                <a:gd name="connsiteY8" fmla="*/ 45181 h 142935"/>
                <a:gd name="connsiteX9" fmla="*/ 385 w 209426"/>
                <a:gd name="connsiteY9" fmla="*/ 50960 h 142935"/>
                <a:gd name="connsiteX10" fmla="*/ 2595 w 209426"/>
                <a:gd name="connsiteY10" fmla="*/ 53160 h 142935"/>
                <a:gd name="connsiteX11" fmla="*/ 8921 w 209426"/>
                <a:gd name="connsiteY11" fmla="*/ 55984 h 142935"/>
                <a:gd name="connsiteX12" fmla="*/ 8921 w 209426"/>
                <a:gd name="connsiteY12" fmla="*/ 93173 h 142935"/>
                <a:gd name="connsiteX13" fmla="*/ 979 w 209426"/>
                <a:gd name="connsiteY13" fmla="*/ 109593 h 142935"/>
                <a:gd name="connsiteX14" fmla="*/ 4762 w 209426"/>
                <a:gd name="connsiteY14" fmla="*/ 115105 h 142935"/>
                <a:gd name="connsiteX15" fmla="*/ 334 w 209426"/>
                <a:gd name="connsiteY15" fmla="*/ 137728 h 142935"/>
                <a:gd name="connsiteX16" fmla="*/ 3805 w 209426"/>
                <a:gd name="connsiteY16" fmla="*/ 142855 h 142935"/>
                <a:gd name="connsiteX17" fmla="*/ 4646 w 209426"/>
                <a:gd name="connsiteY17" fmla="*/ 142936 h 142935"/>
                <a:gd name="connsiteX18" fmla="*/ 21978 w 209426"/>
                <a:gd name="connsiteY18" fmla="*/ 142936 h 142935"/>
                <a:gd name="connsiteX19" fmla="*/ 26369 w 209426"/>
                <a:gd name="connsiteY19" fmla="*/ 138565 h 142935"/>
                <a:gd name="connsiteX20" fmla="*/ 26289 w 209426"/>
                <a:gd name="connsiteY20" fmla="*/ 137728 h 142935"/>
                <a:gd name="connsiteX21" fmla="*/ 21862 w 209426"/>
                <a:gd name="connsiteY21" fmla="*/ 115105 h 142935"/>
                <a:gd name="connsiteX22" fmla="*/ 23246 w 209426"/>
                <a:gd name="connsiteY22" fmla="*/ 96937 h 142935"/>
                <a:gd name="connsiteX23" fmla="*/ 17703 w 209426"/>
                <a:gd name="connsiteY23" fmla="*/ 93173 h 142935"/>
                <a:gd name="connsiteX24" fmla="*/ 17703 w 209426"/>
                <a:gd name="connsiteY24" fmla="*/ 59906 h 142935"/>
                <a:gd name="connsiteX25" fmla="*/ 41403 w 209426"/>
                <a:gd name="connsiteY25" fmla="*/ 70490 h 142935"/>
                <a:gd name="connsiteX26" fmla="*/ 41403 w 209426"/>
                <a:gd name="connsiteY26" fmla="*/ 103110 h 142935"/>
                <a:gd name="connsiteX27" fmla="*/ 42896 w 209426"/>
                <a:gd name="connsiteY27" fmla="*/ 106388 h 142935"/>
                <a:gd name="connsiteX28" fmla="*/ 166531 w 209426"/>
                <a:gd name="connsiteY28" fmla="*/ 106388 h 142935"/>
                <a:gd name="connsiteX29" fmla="*/ 17579 w 209426"/>
                <a:gd name="connsiteY29" fmla="*/ 105359 h 142935"/>
                <a:gd name="connsiteX30" fmla="*/ 13312 w 209426"/>
                <a:gd name="connsiteY30" fmla="*/ 109611 h 142935"/>
                <a:gd name="connsiteX31" fmla="*/ 9037 w 209426"/>
                <a:gd name="connsiteY31" fmla="*/ 105361 h 142935"/>
                <a:gd name="connsiteX32" fmla="*/ 13312 w 209426"/>
                <a:gd name="connsiteY32" fmla="*/ 101109 h 142935"/>
                <a:gd name="connsiteX33" fmla="*/ 13312 w 209426"/>
                <a:gd name="connsiteY33" fmla="*/ 101109 h 142935"/>
                <a:gd name="connsiteX34" fmla="*/ 17579 w 209426"/>
                <a:gd name="connsiteY34" fmla="*/ 105359 h 142935"/>
                <a:gd name="connsiteX35" fmla="*/ 16645 w 209426"/>
                <a:gd name="connsiteY35" fmla="*/ 134189 h 142935"/>
                <a:gd name="connsiteX36" fmla="*/ 9979 w 209426"/>
                <a:gd name="connsiteY36" fmla="*/ 134189 h 142935"/>
                <a:gd name="connsiteX37" fmla="*/ 13080 w 209426"/>
                <a:gd name="connsiteY37" fmla="*/ 118334 h 142935"/>
                <a:gd name="connsiteX38" fmla="*/ 13312 w 209426"/>
                <a:gd name="connsiteY38" fmla="*/ 118359 h 142935"/>
                <a:gd name="connsiteX39" fmla="*/ 13544 w 209426"/>
                <a:gd name="connsiteY39" fmla="*/ 118334 h 142935"/>
                <a:gd name="connsiteX40" fmla="*/ 104710 w 209426"/>
                <a:gd name="connsiteY40" fmla="*/ 9168 h 142935"/>
                <a:gd name="connsiteX41" fmla="*/ 194296 w 209426"/>
                <a:gd name="connsiteY41" fmla="*/ 49171 h 142935"/>
                <a:gd name="connsiteX42" fmla="*/ 104710 w 209426"/>
                <a:gd name="connsiteY42" fmla="*/ 89176 h 142935"/>
                <a:gd name="connsiteX43" fmla="*/ 15130 w 209426"/>
                <a:gd name="connsiteY43" fmla="*/ 49171 h 142935"/>
                <a:gd name="connsiteX44" fmla="*/ 50200 w 209426"/>
                <a:gd name="connsiteY44" fmla="*/ 74417 h 142935"/>
                <a:gd name="connsiteX45" fmla="*/ 102913 w 209426"/>
                <a:gd name="connsiteY45" fmla="*/ 97958 h 142935"/>
                <a:gd name="connsiteX46" fmla="*/ 106514 w 209426"/>
                <a:gd name="connsiteY46" fmla="*/ 97958 h 142935"/>
                <a:gd name="connsiteX47" fmla="*/ 159234 w 209426"/>
                <a:gd name="connsiteY47" fmla="*/ 74413 h 142935"/>
                <a:gd name="connsiteX48" fmla="*/ 159234 w 209426"/>
                <a:gd name="connsiteY48" fmla="*/ 101102 h 142935"/>
                <a:gd name="connsiteX49" fmla="*/ 50200 w 209426"/>
                <a:gd name="connsiteY49" fmla="*/ 101102 h 14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9426" h="142935">
                  <a:moveTo>
                    <a:pt x="166531" y="106388"/>
                  </a:moveTo>
                  <a:cubicBezTo>
                    <a:pt x="167480" y="105558"/>
                    <a:pt x="168023" y="104364"/>
                    <a:pt x="168023" y="103110"/>
                  </a:cubicBezTo>
                  <a:lnTo>
                    <a:pt x="168023" y="70490"/>
                  </a:lnTo>
                  <a:lnTo>
                    <a:pt x="206831" y="53160"/>
                  </a:lnTo>
                  <a:cubicBezTo>
                    <a:pt x="209041" y="52173"/>
                    <a:pt x="210034" y="49587"/>
                    <a:pt x="209041" y="47384"/>
                  </a:cubicBezTo>
                  <a:cubicBezTo>
                    <a:pt x="208599" y="46404"/>
                    <a:pt x="207817" y="45620"/>
                    <a:pt x="206831" y="45181"/>
                  </a:cubicBezTo>
                  <a:lnTo>
                    <a:pt x="106514" y="383"/>
                  </a:lnTo>
                  <a:cubicBezTo>
                    <a:pt x="105369" y="-128"/>
                    <a:pt x="104058" y="-128"/>
                    <a:pt x="102913" y="383"/>
                  </a:cubicBezTo>
                  <a:lnTo>
                    <a:pt x="2595" y="45181"/>
                  </a:lnTo>
                  <a:cubicBezTo>
                    <a:pt x="385" y="46169"/>
                    <a:pt x="-607" y="48757"/>
                    <a:pt x="385" y="50960"/>
                  </a:cubicBezTo>
                  <a:cubicBezTo>
                    <a:pt x="827" y="51938"/>
                    <a:pt x="1617" y="52721"/>
                    <a:pt x="2595" y="53160"/>
                  </a:cubicBezTo>
                  <a:lnTo>
                    <a:pt x="8921" y="55984"/>
                  </a:lnTo>
                  <a:lnTo>
                    <a:pt x="8921" y="93173"/>
                  </a:lnTo>
                  <a:cubicBezTo>
                    <a:pt x="2168" y="95526"/>
                    <a:pt x="-1383" y="102877"/>
                    <a:pt x="979" y="109593"/>
                  </a:cubicBezTo>
                  <a:cubicBezTo>
                    <a:pt x="1733" y="111729"/>
                    <a:pt x="3037" y="113631"/>
                    <a:pt x="4762" y="115105"/>
                  </a:cubicBezTo>
                  <a:lnTo>
                    <a:pt x="334" y="137728"/>
                  </a:lnTo>
                  <a:cubicBezTo>
                    <a:pt x="-129" y="140098"/>
                    <a:pt x="1421" y="142393"/>
                    <a:pt x="3805" y="142855"/>
                  </a:cubicBezTo>
                  <a:cubicBezTo>
                    <a:pt x="4081" y="142909"/>
                    <a:pt x="4363" y="142936"/>
                    <a:pt x="4646" y="142936"/>
                  </a:cubicBezTo>
                  <a:lnTo>
                    <a:pt x="21978" y="142936"/>
                  </a:lnTo>
                  <a:cubicBezTo>
                    <a:pt x="24405" y="142936"/>
                    <a:pt x="26369" y="140979"/>
                    <a:pt x="26369" y="138565"/>
                  </a:cubicBezTo>
                  <a:cubicBezTo>
                    <a:pt x="26369" y="138284"/>
                    <a:pt x="26340" y="138004"/>
                    <a:pt x="26289" y="137728"/>
                  </a:cubicBezTo>
                  <a:lnTo>
                    <a:pt x="21862" y="115105"/>
                  </a:lnTo>
                  <a:cubicBezTo>
                    <a:pt x="27289" y="110469"/>
                    <a:pt x="27905" y="102334"/>
                    <a:pt x="23246" y="96937"/>
                  </a:cubicBezTo>
                  <a:cubicBezTo>
                    <a:pt x="21760" y="95219"/>
                    <a:pt x="19855" y="93921"/>
                    <a:pt x="17703" y="93173"/>
                  </a:cubicBezTo>
                  <a:lnTo>
                    <a:pt x="17703" y="59906"/>
                  </a:lnTo>
                  <a:lnTo>
                    <a:pt x="41403" y="70490"/>
                  </a:lnTo>
                  <a:lnTo>
                    <a:pt x="41403" y="103110"/>
                  </a:lnTo>
                  <a:cubicBezTo>
                    <a:pt x="41403" y="104364"/>
                    <a:pt x="41947" y="105558"/>
                    <a:pt x="42896" y="106388"/>
                  </a:cubicBezTo>
                  <a:cubicBezTo>
                    <a:pt x="78255" y="137312"/>
                    <a:pt x="131178" y="137312"/>
                    <a:pt x="166531" y="106388"/>
                  </a:cubicBezTo>
                  <a:close/>
                  <a:moveTo>
                    <a:pt x="17579" y="105359"/>
                  </a:moveTo>
                  <a:cubicBezTo>
                    <a:pt x="17579" y="107707"/>
                    <a:pt x="15674" y="109610"/>
                    <a:pt x="13312" y="109611"/>
                  </a:cubicBezTo>
                  <a:cubicBezTo>
                    <a:pt x="10950" y="109611"/>
                    <a:pt x="9037" y="107709"/>
                    <a:pt x="9037" y="105361"/>
                  </a:cubicBezTo>
                  <a:cubicBezTo>
                    <a:pt x="9037" y="103013"/>
                    <a:pt x="10950" y="101110"/>
                    <a:pt x="13312" y="101109"/>
                  </a:cubicBezTo>
                  <a:cubicBezTo>
                    <a:pt x="13312" y="101109"/>
                    <a:pt x="13312" y="101109"/>
                    <a:pt x="13312" y="101109"/>
                  </a:cubicBezTo>
                  <a:cubicBezTo>
                    <a:pt x="15667" y="101113"/>
                    <a:pt x="17579" y="103014"/>
                    <a:pt x="17579" y="105359"/>
                  </a:cubicBezTo>
                  <a:close/>
                  <a:moveTo>
                    <a:pt x="16645" y="134189"/>
                  </a:moveTo>
                  <a:lnTo>
                    <a:pt x="9979" y="134189"/>
                  </a:lnTo>
                  <a:lnTo>
                    <a:pt x="13080" y="118334"/>
                  </a:lnTo>
                  <a:cubicBezTo>
                    <a:pt x="13160" y="118334"/>
                    <a:pt x="13232" y="118359"/>
                    <a:pt x="13312" y="118359"/>
                  </a:cubicBezTo>
                  <a:cubicBezTo>
                    <a:pt x="13391" y="118359"/>
                    <a:pt x="13464" y="118334"/>
                    <a:pt x="13544" y="118334"/>
                  </a:cubicBezTo>
                  <a:close/>
                  <a:moveTo>
                    <a:pt x="104710" y="9168"/>
                  </a:moveTo>
                  <a:lnTo>
                    <a:pt x="194296" y="49171"/>
                  </a:lnTo>
                  <a:lnTo>
                    <a:pt x="104710" y="89176"/>
                  </a:lnTo>
                  <a:lnTo>
                    <a:pt x="15130" y="49171"/>
                  </a:lnTo>
                  <a:close/>
                  <a:moveTo>
                    <a:pt x="50200" y="74417"/>
                  </a:moveTo>
                  <a:lnTo>
                    <a:pt x="102913" y="97958"/>
                  </a:lnTo>
                  <a:cubicBezTo>
                    <a:pt x="104058" y="98470"/>
                    <a:pt x="105369" y="98470"/>
                    <a:pt x="106514" y="97958"/>
                  </a:cubicBezTo>
                  <a:lnTo>
                    <a:pt x="159234" y="74413"/>
                  </a:lnTo>
                  <a:lnTo>
                    <a:pt x="159234" y="101102"/>
                  </a:lnTo>
                  <a:cubicBezTo>
                    <a:pt x="127693" y="127415"/>
                    <a:pt x="81733" y="127415"/>
                    <a:pt x="50200" y="101102"/>
                  </a:cubicBezTo>
                  <a:close/>
                </a:path>
              </a:pathLst>
            </a:custGeom>
            <a:solidFill>
              <a:srgbClr val="000000"/>
            </a:solidFill>
            <a:ln w="724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Rectangle 27"/>
          <p:cNvSpPr/>
          <p:nvPr/>
        </p:nvSpPr>
        <p:spPr bwMode="gray">
          <a:xfrm>
            <a:off x="766799" y="1711052"/>
            <a:ext cx="10748176" cy="738664"/>
          </a:xfrm>
          <a:prstGeom prst="rect">
            <a:avLst/>
          </a:prstGeom>
          <a:gradFill flip="none" rotWithShape="1">
            <a:gsLst>
              <a:gs pos="0">
                <a:srgbClr val="E31937"/>
              </a:gs>
              <a:gs pos="60000">
                <a:srgbClr val="A82465"/>
              </a:gs>
              <a:gs pos="100000">
                <a:srgbClr val="5236AB"/>
              </a:gs>
            </a:gsLst>
            <a:lin ang="10800000" scaled="1"/>
            <a:tileRect/>
          </a:gradFill>
          <a:ln w="9525" algn="ctr">
            <a:noFill/>
            <a:miter lim="800000"/>
            <a:headEnd/>
            <a:tailEnd/>
          </a:ln>
          <a:effectLst/>
        </p:spPr>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Arial" pitchFamily="34" charset="0"/>
              </a:rPr>
              <a:t>Weaving</a:t>
            </a:r>
            <a:r>
              <a:rPr kumimoji="0" lang="en-US" sz="1800" b="0" i="0" u="none" strike="noStrike" kern="0" cap="none" spc="0" normalizeH="0" noProof="0" dirty="0">
                <a:ln>
                  <a:noFill/>
                </a:ln>
                <a:solidFill>
                  <a:srgbClr val="FFFFFF"/>
                </a:solidFill>
                <a:effectLst/>
                <a:uLnTx/>
                <a:uFillTx/>
                <a:latin typeface="Arial"/>
                <a:ea typeface="+mn-ea"/>
                <a:cs typeface="Arial" pitchFamily="34" charset="0"/>
              </a:rPr>
              <a:t> together three partnership strategies results in a platform for innovation that benefits universities, students, CGI, and our clients.</a:t>
            </a:r>
            <a:endParaRPr kumimoji="0" lang="en-US" sz="1800" b="0" i="0" u="none" strike="noStrike" kern="0" cap="none" spc="0" normalizeH="0" baseline="0" noProof="0" dirty="0">
              <a:ln>
                <a:noFill/>
              </a:ln>
              <a:solidFill>
                <a:srgbClr val="FFFFFF"/>
              </a:solidFill>
              <a:effectLst/>
              <a:uLnTx/>
              <a:uFillTx/>
              <a:latin typeface="Arial"/>
              <a:ea typeface="+mn-ea"/>
              <a:cs typeface="Arial" pitchFamily="34" charset="0"/>
            </a:endParaRPr>
          </a:p>
        </p:txBody>
      </p:sp>
      <p:grpSp>
        <p:nvGrpSpPr>
          <p:cNvPr id="30" name="Graphic 3">
            <a:extLst>
              <a:ext uri="{FF2B5EF4-FFF2-40B4-BE49-F238E27FC236}">
                <a16:creationId xmlns:a16="http://schemas.microsoft.com/office/drawing/2014/main" id="{8AADF2FC-E420-674E-AB23-C0B38EC4351B}"/>
              </a:ext>
            </a:extLst>
          </p:cNvPr>
          <p:cNvGrpSpPr>
            <a:grpSpLocks noChangeAspect="1"/>
          </p:cNvGrpSpPr>
          <p:nvPr/>
        </p:nvGrpSpPr>
        <p:grpSpPr>
          <a:xfrm>
            <a:off x="5520821" y="2682716"/>
            <a:ext cx="1133941" cy="457200"/>
            <a:chOff x="4805667" y="1586562"/>
            <a:chExt cx="519842" cy="209598"/>
          </a:xfrm>
          <a:solidFill>
            <a:srgbClr val="000000"/>
          </a:solidFill>
        </p:grpSpPr>
        <p:sp>
          <p:nvSpPr>
            <p:cNvPr id="31" name="Freeform 30">
              <a:extLst>
                <a:ext uri="{FF2B5EF4-FFF2-40B4-BE49-F238E27FC236}">
                  <a16:creationId xmlns:a16="http://schemas.microsoft.com/office/drawing/2014/main" id="{3B808619-FDCF-784E-9FA4-2D7D8163F8CA}"/>
                </a:ext>
              </a:extLst>
            </p:cNvPr>
            <p:cNvSpPr/>
            <p:nvPr/>
          </p:nvSpPr>
          <p:spPr>
            <a:xfrm>
              <a:off x="4805667" y="1643485"/>
              <a:ext cx="121290" cy="70572"/>
            </a:xfrm>
            <a:custGeom>
              <a:avLst/>
              <a:gdLst>
                <a:gd name="connsiteX0" fmla="*/ 87730 w 121290"/>
                <a:gd name="connsiteY0" fmla="*/ 0 h 70572"/>
                <a:gd name="connsiteX1" fmla="*/ 33560 w 121290"/>
                <a:gd name="connsiteY1" fmla="*/ 0 h 70572"/>
                <a:gd name="connsiteX2" fmla="*/ 0 w 121290"/>
                <a:gd name="connsiteY2" fmla="*/ 29223 h 70572"/>
                <a:gd name="connsiteX3" fmla="*/ 0 w 121290"/>
                <a:gd name="connsiteY3" fmla="*/ 63041 h 70572"/>
                <a:gd name="connsiteX4" fmla="*/ 7507 w 121290"/>
                <a:gd name="connsiteY4" fmla="*/ 70572 h 70572"/>
                <a:gd name="connsiteX5" fmla="*/ 113783 w 121290"/>
                <a:gd name="connsiteY5" fmla="*/ 70572 h 70572"/>
                <a:gd name="connsiteX6" fmla="*/ 121290 w 121290"/>
                <a:gd name="connsiteY6" fmla="*/ 63098 h 70572"/>
                <a:gd name="connsiteX7" fmla="*/ 121290 w 121290"/>
                <a:gd name="connsiteY7" fmla="*/ 29223 h 70572"/>
                <a:gd name="connsiteX8" fmla="*/ 87730 w 121290"/>
                <a:gd name="connsiteY8" fmla="*/ 0 h 70572"/>
                <a:gd name="connsiteX9" fmla="*/ 113028 w 121290"/>
                <a:gd name="connsiteY9" fmla="*/ 62315 h 70572"/>
                <a:gd name="connsiteX10" fmla="*/ 93727 w 121290"/>
                <a:gd name="connsiteY10" fmla="*/ 62315 h 70572"/>
                <a:gd name="connsiteX11" fmla="*/ 93727 w 121290"/>
                <a:gd name="connsiteY11" fmla="*/ 39016 h 70572"/>
                <a:gd name="connsiteX12" fmla="*/ 89592 w 121290"/>
                <a:gd name="connsiteY12" fmla="*/ 34888 h 70572"/>
                <a:gd name="connsiteX13" fmla="*/ 85458 w 121290"/>
                <a:gd name="connsiteY13" fmla="*/ 39016 h 70572"/>
                <a:gd name="connsiteX14" fmla="*/ 85458 w 121290"/>
                <a:gd name="connsiteY14" fmla="*/ 62315 h 70572"/>
                <a:gd name="connsiteX15" fmla="*/ 35840 w 121290"/>
                <a:gd name="connsiteY15" fmla="*/ 62315 h 70572"/>
                <a:gd name="connsiteX16" fmla="*/ 35840 w 121290"/>
                <a:gd name="connsiteY16" fmla="*/ 39016 h 70572"/>
                <a:gd name="connsiteX17" fmla="*/ 31698 w 121290"/>
                <a:gd name="connsiteY17" fmla="*/ 34888 h 70572"/>
                <a:gd name="connsiteX18" fmla="*/ 27563 w 121290"/>
                <a:gd name="connsiteY18" fmla="*/ 39016 h 70572"/>
                <a:gd name="connsiteX19" fmla="*/ 27563 w 121290"/>
                <a:gd name="connsiteY19" fmla="*/ 62315 h 70572"/>
                <a:gd name="connsiteX20" fmla="*/ 8270 w 121290"/>
                <a:gd name="connsiteY20" fmla="*/ 62315 h 70572"/>
                <a:gd name="connsiteX21" fmla="*/ 8270 w 121290"/>
                <a:gd name="connsiteY21" fmla="*/ 29223 h 70572"/>
                <a:gd name="connsiteX22" fmla="*/ 33560 w 121290"/>
                <a:gd name="connsiteY22" fmla="*/ 8257 h 70572"/>
                <a:gd name="connsiteX23" fmla="*/ 87730 w 121290"/>
                <a:gd name="connsiteY23" fmla="*/ 8257 h 70572"/>
                <a:gd name="connsiteX24" fmla="*/ 113028 w 121290"/>
                <a:gd name="connsiteY24" fmla="*/ 29223 h 70572"/>
                <a:gd name="connsiteX25" fmla="*/ 113028 w 121290"/>
                <a:gd name="connsiteY25" fmla="*/ 62315 h 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90" h="70572">
                  <a:moveTo>
                    <a:pt x="87730" y="0"/>
                  </a:moveTo>
                  <a:lnTo>
                    <a:pt x="33560" y="0"/>
                  </a:lnTo>
                  <a:cubicBezTo>
                    <a:pt x="15029" y="0"/>
                    <a:pt x="0" y="10720"/>
                    <a:pt x="0" y="29223"/>
                  </a:cubicBezTo>
                  <a:lnTo>
                    <a:pt x="0" y="63041"/>
                  </a:lnTo>
                  <a:cubicBezTo>
                    <a:pt x="-22" y="67191"/>
                    <a:pt x="3351" y="70572"/>
                    <a:pt x="7507" y="70572"/>
                  </a:cubicBezTo>
                  <a:lnTo>
                    <a:pt x="113783" y="70572"/>
                  </a:lnTo>
                  <a:cubicBezTo>
                    <a:pt x="117925" y="70572"/>
                    <a:pt x="121276" y="67226"/>
                    <a:pt x="121290" y="63098"/>
                  </a:cubicBezTo>
                  <a:lnTo>
                    <a:pt x="121290" y="29223"/>
                  </a:lnTo>
                  <a:cubicBezTo>
                    <a:pt x="121290" y="10720"/>
                    <a:pt x="106268" y="0"/>
                    <a:pt x="87730" y="0"/>
                  </a:cubicBezTo>
                  <a:close/>
                  <a:moveTo>
                    <a:pt x="113028" y="62315"/>
                  </a:moveTo>
                  <a:lnTo>
                    <a:pt x="93727" y="62315"/>
                  </a:lnTo>
                  <a:lnTo>
                    <a:pt x="93727" y="39016"/>
                  </a:lnTo>
                  <a:cubicBezTo>
                    <a:pt x="93727" y="36733"/>
                    <a:pt x="91879" y="34888"/>
                    <a:pt x="89592" y="34888"/>
                  </a:cubicBezTo>
                  <a:cubicBezTo>
                    <a:pt x="87313" y="34888"/>
                    <a:pt x="85458" y="36733"/>
                    <a:pt x="85458" y="39016"/>
                  </a:cubicBezTo>
                  <a:lnTo>
                    <a:pt x="85458" y="62315"/>
                  </a:lnTo>
                  <a:lnTo>
                    <a:pt x="35840" y="62315"/>
                  </a:lnTo>
                  <a:lnTo>
                    <a:pt x="35840" y="39016"/>
                  </a:lnTo>
                  <a:cubicBezTo>
                    <a:pt x="35840" y="36733"/>
                    <a:pt x="33985" y="34888"/>
                    <a:pt x="31698" y="34888"/>
                  </a:cubicBezTo>
                  <a:cubicBezTo>
                    <a:pt x="29418" y="34888"/>
                    <a:pt x="27563" y="36733"/>
                    <a:pt x="27563" y="39016"/>
                  </a:cubicBezTo>
                  <a:lnTo>
                    <a:pt x="27563" y="62315"/>
                  </a:lnTo>
                  <a:lnTo>
                    <a:pt x="8270" y="62315"/>
                  </a:lnTo>
                  <a:lnTo>
                    <a:pt x="8270" y="29223"/>
                  </a:lnTo>
                  <a:cubicBezTo>
                    <a:pt x="8270" y="13743"/>
                    <a:pt x="21897" y="8257"/>
                    <a:pt x="33560" y="8257"/>
                  </a:cubicBezTo>
                  <a:lnTo>
                    <a:pt x="87730" y="8257"/>
                  </a:lnTo>
                  <a:cubicBezTo>
                    <a:pt x="99401" y="8257"/>
                    <a:pt x="113028" y="13743"/>
                    <a:pt x="113028" y="29223"/>
                  </a:cubicBezTo>
                  <a:lnTo>
                    <a:pt x="113028" y="62315"/>
                  </a:lnTo>
                  <a:close/>
                </a:path>
              </a:pathLst>
            </a:custGeom>
            <a:solidFill>
              <a:srgbClr val="000000"/>
            </a:solidFill>
            <a:ln w="7187" cap="flat">
              <a:solidFill>
                <a:schemeClr val="tx1"/>
              </a:solid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6A126AA-364B-9840-8C90-566FB4954D18}"/>
                </a:ext>
              </a:extLst>
            </p:cNvPr>
            <p:cNvSpPr/>
            <p:nvPr/>
          </p:nvSpPr>
          <p:spPr>
            <a:xfrm>
              <a:off x="4839824" y="1586562"/>
              <a:ext cx="52975" cy="52902"/>
            </a:xfrm>
            <a:custGeom>
              <a:avLst/>
              <a:gdLst>
                <a:gd name="connsiteX0" fmla="*/ 26491 w 52975"/>
                <a:gd name="connsiteY0" fmla="*/ 52902 h 52902"/>
                <a:gd name="connsiteX1" fmla="*/ 52976 w 52975"/>
                <a:gd name="connsiteY1" fmla="*/ 26451 h 52902"/>
                <a:gd name="connsiteX2" fmla="*/ 26491 w 52975"/>
                <a:gd name="connsiteY2" fmla="*/ 0 h 52902"/>
                <a:gd name="connsiteX3" fmla="*/ 0 w 52975"/>
                <a:gd name="connsiteY3" fmla="*/ 26451 h 52902"/>
                <a:gd name="connsiteX4" fmla="*/ 26491 w 52975"/>
                <a:gd name="connsiteY4" fmla="*/ 52902 h 52902"/>
                <a:gd name="connsiteX5" fmla="*/ 26491 w 52975"/>
                <a:gd name="connsiteY5" fmla="*/ 8264 h 52902"/>
                <a:gd name="connsiteX6" fmla="*/ 44706 w 52975"/>
                <a:gd name="connsiteY6" fmla="*/ 26451 h 52902"/>
                <a:gd name="connsiteX7" fmla="*/ 26491 w 52975"/>
                <a:gd name="connsiteY7" fmla="*/ 44638 h 52902"/>
                <a:gd name="connsiteX8" fmla="*/ 8277 w 52975"/>
                <a:gd name="connsiteY8" fmla="*/ 26451 h 52902"/>
                <a:gd name="connsiteX9" fmla="*/ 26491 w 52975"/>
                <a:gd name="connsiteY9" fmla="*/ 8264 h 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75" h="52902">
                  <a:moveTo>
                    <a:pt x="26491" y="52902"/>
                  </a:moveTo>
                  <a:cubicBezTo>
                    <a:pt x="41096" y="52902"/>
                    <a:pt x="52976" y="41034"/>
                    <a:pt x="52976" y="26451"/>
                  </a:cubicBezTo>
                  <a:cubicBezTo>
                    <a:pt x="52976" y="11869"/>
                    <a:pt x="41096" y="0"/>
                    <a:pt x="26491" y="0"/>
                  </a:cubicBezTo>
                  <a:cubicBezTo>
                    <a:pt x="11887" y="0"/>
                    <a:pt x="0" y="11869"/>
                    <a:pt x="0" y="26451"/>
                  </a:cubicBezTo>
                  <a:cubicBezTo>
                    <a:pt x="0" y="41034"/>
                    <a:pt x="11887" y="52902"/>
                    <a:pt x="26491" y="52902"/>
                  </a:cubicBezTo>
                  <a:close/>
                  <a:moveTo>
                    <a:pt x="26491" y="8264"/>
                  </a:moveTo>
                  <a:cubicBezTo>
                    <a:pt x="36530" y="8264"/>
                    <a:pt x="44706" y="16421"/>
                    <a:pt x="44706" y="26451"/>
                  </a:cubicBezTo>
                  <a:cubicBezTo>
                    <a:pt x="44706" y="36482"/>
                    <a:pt x="36530" y="44638"/>
                    <a:pt x="26491" y="44638"/>
                  </a:cubicBezTo>
                  <a:cubicBezTo>
                    <a:pt x="16446" y="44638"/>
                    <a:pt x="8277" y="36482"/>
                    <a:pt x="8277" y="26451"/>
                  </a:cubicBezTo>
                  <a:cubicBezTo>
                    <a:pt x="8277" y="16421"/>
                    <a:pt x="16446" y="8264"/>
                    <a:pt x="26491" y="8264"/>
                  </a:cubicBezTo>
                  <a:close/>
                </a:path>
              </a:pathLst>
            </a:custGeom>
            <a:solidFill>
              <a:srgbClr val="000000"/>
            </a:solidFill>
            <a:ln w="7187" cap="flat">
              <a:solidFill>
                <a:schemeClr val="tx1"/>
              </a:solid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FF47D86-7419-244C-BE53-C291FAD514BD}"/>
                </a:ext>
              </a:extLst>
            </p:cNvPr>
            <p:cNvSpPr/>
            <p:nvPr/>
          </p:nvSpPr>
          <p:spPr>
            <a:xfrm>
              <a:off x="5004943" y="1725589"/>
              <a:ext cx="121290" cy="70572"/>
            </a:xfrm>
            <a:custGeom>
              <a:avLst/>
              <a:gdLst>
                <a:gd name="connsiteX0" fmla="*/ 87730 w 121290"/>
                <a:gd name="connsiteY0" fmla="*/ 0 h 70572"/>
                <a:gd name="connsiteX1" fmla="*/ 33560 w 121290"/>
                <a:gd name="connsiteY1" fmla="*/ 0 h 70572"/>
                <a:gd name="connsiteX2" fmla="*/ 0 w 121290"/>
                <a:gd name="connsiteY2" fmla="*/ 29230 h 70572"/>
                <a:gd name="connsiteX3" fmla="*/ 0 w 121290"/>
                <a:gd name="connsiteY3" fmla="*/ 63040 h 70572"/>
                <a:gd name="connsiteX4" fmla="*/ 7508 w 121290"/>
                <a:gd name="connsiteY4" fmla="*/ 70572 h 70572"/>
                <a:gd name="connsiteX5" fmla="*/ 113783 w 121290"/>
                <a:gd name="connsiteY5" fmla="*/ 70572 h 70572"/>
                <a:gd name="connsiteX6" fmla="*/ 121290 w 121290"/>
                <a:gd name="connsiteY6" fmla="*/ 63098 h 70572"/>
                <a:gd name="connsiteX7" fmla="*/ 121290 w 121290"/>
                <a:gd name="connsiteY7" fmla="*/ 29230 h 70572"/>
                <a:gd name="connsiteX8" fmla="*/ 87730 w 121290"/>
                <a:gd name="connsiteY8" fmla="*/ 0 h 70572"/>
                <a:gd name="connsiteX9" fmla="*/ 113021 w 121290"/>
                <a:gd name="connsiteY9" fmla="*/ 62315 h 70572"/>
                <a:gd name="connsiteX10" fmla="*/ 93727 w 121290"/>
                <a:gd name="connsiteY10" fmla="*/ 62315 h 70572"/>
                <a:gd name="connsiteX11" fmla="*/ 93727 w 121290"/>
                <a:gd name="connsiteY11" fmla="*/ 39016 h 70572"/>
                <a:gd name="connsiteX12" fmla="*/ 89592 w 121290"/>
                <a:gd name="connsiteY12" fmla="*/ 34888 h 70572"/>
                <a:gd name="connsiteX13" fmla="*/ 85458 w 121290"/>
                <a:gd name="connsiteY13" fmla="*/ 39016 h 70572"/>
                <a:gd name="connsiteX14" fmla="*/ 85458 w 121290"/>
                <a:gd name="connsiteY14" fmla="*/ 62315 h 70572"/>
                <a:gd name="connsiteX15" fmla="*/ 35840 w 121290"/>
                <a:gd name="connsiteY15" fmla="*/ 62315 h 70572"/>
                <a:gd name="connsiteX16" fmla="*/ 35840 w 121290"/>
                <a:gd name="connsiteY16" fmla="*/ 39016 h 70572"/>
                <a:gd name="connsiteX17" fmla="*/ 31698 w 121290"/>
                <a:gd name="connsiteY17" fmla="*/ 34888 h 70572"/>
                <a:gd name="connsiteX18" fmla="*/ 27563 w 121290"/>
                <a:gd name="connsiteY18" fmla="*/ 39016 h 70572"/>
                <a:gd name="connsiteX19" fmla="*/ 27563 w 121290"/>
                <a:gd name="connsiteY19" fmla="*/ 62315 h 70572"/>
                <a:gd name="connsiteX20" fmla="*/ 8270 w 121290"/>
                <a:gd name="connsiteY20" fmla="*/ 62315 h 70572"/>
                <a:gd name="connsiteX21" fmla="*/ 8270 w 121290"/>
                <a:gd name="connsiteY21" fmla="*/ 29230 h 70572"/>
                <a:gd name="connsiteX22" fmla="*/ 33560 w 121290"/>
                <a:gd name="connsiteY22" fmla="*/ 8257 h 70572"/>
                <a:gd name="connsiteX23" fmla="*/ 87730 w 121290"/>
                <a:gd name="connsiteY23" fmla="*/ 8257 h 70572"/>
                <a:gd name="connsiteX24" fmla="*/ 113021 w 121290"/>
                <a:gd name="connsiteY24" fmla="*/ 29230 h 70572"/>
                <a:gd name="connsiteX25" fmla="*/ 113021 w 121290"/>
                <a:gd name="connsiteY25" fmla="*/ 62315 h 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90" h="70572">
                  <a:moveTo>
                    <a:pt x="87730" y="0"/>
                  </a:moveTo>
                  <a:lnTo>
                    <a:pt x="33560" y="0"/>
                  </a:lnTo>
                  <a:cubicBezTo>
                    <a:pt x="15029" y="0"/>
                    <a:pt x="0" y="10720"/>
                    <a:pt x="0" y="29230"/>
                  </a:cubicBezTo>
                  <a:lnTo>
                    <a:pt x="0" y="63040"/>
                  </a:lnTo>
                  <a:cubicBezTo>
                    <a:pt x="-21" y="67198"/>
                    <a:pt x="3351" y="70572"/>
                    <a:pt x="7508" y="70572"/>
                  </a:cubicBezTo>
                  <a:lnTo>
                    <a:pt x="113783" y="70572"/>
                  </a:lnTo>
                  <a:cubicBezTo>
                    <a:pt x="117925" y="70572"/>
                    <a:pt x="121276" y="67226"/>
                    <a:pt x="121290" y="63098"/>
                  </a:cubicBezTo>
                  <a:lnTo>
                    <a:pt x="121290" y="29230"/>
                  </a:lnTo>
                  <a:cubicBezTo>
                    <a:pt x="121290" y="10720"/>
                    <a:pt x="106268" y="0"/>
                    <a:pt x="87730" y="0"/>
                  </a:cubicBezTo>
                  <a:close/>
                  <a:moveTo>
                    <a:pt x="113021" y="62315"/>
                  </a:moveTo>
                  <a:lnTo>
                    <a:pt x="93727" y="62315"/>
                  </a:lnTo>
                  <a:lnTo>
                    <a:pt x="93727" y="39016"/>
                  </a:lnTo>
                  <a:cubicBezTo>
                    <a:pt x="93727" y="36740"/>
                    <a:pt x="91879" y="34888"/>
                    <a:pt x="89592" y="34888"/>
                  </a:cubicBezTo>
                  <a:cubicBezTo>
                    <a:pt x="87313" y="34888"/>
                    <a:pt x="85458" y="36740"/>
                    <a:pt x="85458" y="39016"/>
                  </a:cubicBezTo>
                  <a:lnTo>
                    <a:pt x="85458" y="62315"/>
                  </a:lnTo>
                  <a:lnTo>
                    <a:pt x="35840" y="62315"/>
                  </a:lnTo>
                  <a:lnTo>
                    <a:pt x="35840" y="39016"/>
                  </a:lnTo>
                  <a:cubicBezTo>
                    <a:pt x="35840" y="36740"/>
                    <a:pt x="33985" y="34888"/>
                    <a:pt x="31698" y="34888"/>
                  </a:cubicBezTo>
                  <a:cubicBezTo>
                    <a:pt x="29418" y="34888"/>
                    <a:pt x="27563" y="36740"/>
                    <a:pt x="27563" y="39016"/>
                  </a:cubicBezTo>
                  <a:lnTo>
                    <a:pt x="27563" y="62315"/>
                  </a:lnTo>
                  <a:lnTo>
                    <a:pt x="8270" y="62315"/>
                  </a:lnTo>
                  <a:lnTo>
                    <a:pt x="8270" y="29230"/>
                  </a:lnTo>
                  <a:cubicBezTo>
                    <a:pt x="8270" y="13750"/>
                    <a:pt x="21897" y="8257"/>
                    <a:pt x="33560" y="8257"/>
                  </a:cubicBezTo>
                  <a:lnTo>
                    <a:pt x="87730" y="8257"/>
                  </a:lnTo>
                  <a:cubicBezTo>
                    <a:pt x="99401" y="8257"/>
                    <a:pt x="113021" y="13750"/>
                    <a:pt x="113021" y="29230"/>
                  </a:cubicBezTo>
                  <a:lnTo>
                    <a:pt x="113021" y="62315"/>
                  </a:lnTo>
                  <a:close/>
                </a:path>
              </a:pathLst>
            </a:custGeom>
            <a:solidFill>
              <a:srgbClr val="000000"/>
            </a:solidFill>
            <a:ln w="7187" cap="flat">
              <a:solidFill>
                <a:schemeClr val="tx1"/>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10EC31-87D1-9647-A17F-A5D54663BC07}"/>
                </a:ext>
              </a:extLst>
            </p:cNvPr>
            <p:cNvSpPr/>
            <p:nvPr/>
          </p:nvSpPr>
          <p:spPr>
            <a:xfrm>
              <a:off x="5039101" y="1668673"/>
              <a:ext cx="52975" cy="52895"/>
            </a:xfrm>
            <a:custGeom>
              <a:avLst/>
              <a:gdLst>
                <a:gd name="connsiteX0" fmla="*/ 26492 w 52975"/>
                <a:gd name="connsiteY0" fmla="*/ 52895 h 52895"/>
                <a:gd name="connsiteX1" fmla="*/ 52976 w 52975"/>
                <a:gd name="connsiteY1" fmla="*/ 26444 h 52895"/>
                <a:gd name="connsiteX2" fmla="*/ 26492 w 52975"/>
                <a:gd name="connsiteY2" fmla="*/ 0 h 52895"/>
                <a:gd name="connsiteX3" fmla="*/ 0 w 52975"/>
                <a:gd name="connsiteY3" fmla="*/ 26444 h 52895"/>
                <a:gd name="connsiteX4" fmla="*/ 26492 w 52975"/>
                <a:gd name="connsiteY4" fmla="*/ 52895 h 52895"/>
                <a:gd name="connsiteX5" fmla="*/ 26492 w 52975"/>
                <a:gd name="connsiteY5" fmla="*/ 8257 h 52895"/>
                <a:gd name="connsiteX6" fmla="*/ 44706 w 52975"/>
                <a:gd name="connsiteY6" fmla="*/ 26444 h 52895"/>
                <a:gd name="connsiteX7" fmla="*/ 26492 w 52975"/>
                <a:gd name="connsiteY7" fmla="*/ 44631 h 52895"/>
                <a:gd name="connsiteX8" fmla="*/ 8277 w 52975"/>
                <a:gd name="connsiteY8" fmla="*/ 26444 h 52895"/>
                <a:gd name="connsiteX9" fmla="*/ 26492 w 52975"/>
                <a:gd name="connsiteY9" fmla="*/ 8257 h 5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75" h="52895">
                  <a:moveTo>
                    <a:pt x="26492" y="52895"/>
                  </a:moveTo>
                  <a:cubicBezTo>
                    <a:pt x="41097" y="52895"/>
                    <a:pt x="52976" y="41027"/>
                    <a:pt x="52976" y="26444"/>
                  </a:cubicBezTo>
                  <a:cubicBezTo>
                    <a:pt x="52976" y="11861"/>
                    <a:pt x="41097" y="0"/>
                    <a:pt x="26492" y="0"/>
                  </a:cubicBezTo>
                  <a:cubicBezTo>
                    <a:pt x="11887" y="0"/>
                    <a:pt x="0" y="11861"/>
                    <a:pt x="0" y="26444"/>
                  </a:cubicBezTo>
                  <a:cubicBezTo>
                    <a:pt x="0" y="41027"/>
                    <a:pt x="11887" y="52895"/>
                    <a:pt x="26492" y="52895"/>
                  </a:cubicBezTo>
                  <a:close/>
                  <a:moveTo>
                    <a:pt x="26492" y="8257"/>
                  </a:moveTo>
                  <a:cubicBezTo>
                    <a:pt x="36530" y="8257"/>
                    <a:pt x="44706" y="16421"/>
                    <a:pt x="44706" y="26444"/>
                  </a:cubicBezTo>
                  <a:cubicBezTo>
                    <a:pt x="44706" y="36474"/>
                    <a:pt x="36530" y="44631"/>
                    <a:pt x="26492" y="44631"/>
                  </a:cubicBezTo>
                  <a:cubicBezTo>
                    <a:pt x="16446" y="44631"/>
                    <a:pt x="8277" y="36474"/>
                    <a:pt x="8277" y="26444"/>
                  </a:cubicBezTo>
                  <a:cubicBezTo>
                    <a:pt x="8277" y="16421"/>
                    <a:pt x="16446" y="8257"/>
                    <a:pt x="26492" y="8257"/>
                  </a:cubicBezTo>
                  <a:close/>
                </a:path>
              </a:pathLst>
            </a:custGeom>
            <a:solidFill>
              <a:srgbClr val="000000"/>
            </a:solidFill>
            <a:ln w="7187" cap="flat">
              <a:solidFill>
                <a:schemeClr val="tx1"/>
              </a:solid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B7F9B6B-3B29-944B-8415-8D370AD0878C}"/>
                </a:ext>
              </a:extLst>
            </p:cNvPr>
            <p:cNvSpPr/>
            <p:nvPr/>
          </p:nvSpPr>
          <p:spPr>
            <a:xfrm>
              <a:off x="5204220" y="1643485"/>
              <a:ext cx="121290" cy="70572"/>
            </a:xfrm>
            <a:custGeom>
              <a:avLst/>
              <a:gdLst>
                <a:gd name="connsiteX0" fmla="*/ 87730 w 121290"/>
                <a:gd name="connsiteY0" fmla="*/ 0 h 70572"/>
                <a:gd name="connsiteX1" fmla="*/ 33560 w 121290"/>
                <a:gd name="connsiteY1" fmla="*/ 0 h 70572"/>
                <a:gd name="connsiteX2" fmla="*/ 0 w 121290"/>
                <a:gd name="connsiteY2" fmla="*/ 29223 h 70572"/>
                <a:gd name="connsiteX3" fmla="*/ 0 w 121290"/>
                <a:gd name="connsiteY3" fmla="*/ 63041 h 70572"/>
                <a:gd name="connsiteX4" fmla="*/ 7507 w 121290"/>
                <a:gd name="connsiteY4" fmla="*/ 70572 h 70572"/>
                <a:gd name="connsiteX5" fmla="*/ 113783 w 121290"/>
                <a:gd name="connsiteY5" fmla="*/ 70572 h 70572"/>
                <a:gd name="connsiteX6" fmla="*/ 121290 w 121290"/>
                <a:gd name="connsiteY6" fmla="*/ 63098 h 70572"/>
                <a:gd name="connsiteX7" fmla="*/ 121290 w 121290"/>
                <a:gd name="connsiteY7" fmla="*/ 29223 h 70572"/>
                <a:gd name="connsiteX8" fmla="*/ 87730 w 121290"/>
                <a:gd name="connsiteY8" fmla="*/ 0 h 70572"/>
                <a:gd name="connsiteX9" fmla="*/ 113021 w 121290"/>
                <a:gd name="connsiteY9" fmla="*/ 62315 h 70572"/>
                <a:gd name="connsiteX10" fmla="*/ 93727 w 121290"/>
                <a:gd name="connsiteY10" fmla="*/ 62315 h 70572"/>
                <a:gd name="connsiteX11" fmla="*/ 93727 w 121290"/>
                <a:gd name="connsiteY11" fmla="*/ 39016 h 70572"/>
                <a:gd name="connsiteX12" fmla="*/ 89592 w 121290"/>
                <a:gd name="connsiteY12" fmla="*/ 34888 h 70572"/>
                <a:gd name="connsiteX13" fmla="*/ 85458 w 121290"/>
                <a:gd name="connsiteY13" fmla="*/ 39016 h 70572"/>
                <a:gd name="connsiteX14" fmla="*/ 85458 w 121290"/>
                <a:gd name="connsiteY14" fmla="*/ 62315 h 70572"/>
                <a:gd name="connsiteX15" fmla="*/ 35826 w 121290"/>
                <a:gd name="connsiteY15" fmla="*/ 62315 h 70572"/>
                <a:gd name="connsiteX16" fmla="*/ 35826 w 121290"/>
                <a:gd name="connsiteY16" fmla="*/ 39016 h 70572"/>
                <a:gd name="connsiteX17" fmla="*/ 31691 w 121290"/>
                <a:gd name="connsiteY17" fmla="*/ 34888 h 70572"/>
                <a:gd name="connsiteX18" fmla="*/ 27556 w 121290"/>
                <a:gd name="connsiteY18" fmla="*/ 39016 h 70572"/>
                <a:gd name="connsiteX19" fmla="*/ 27556 w 121290"/>
                <a:gd name="connsiteY19" fmla="*/ 62315 h 70572"/>
                <a:gd name="connsiteX20" fmla="*/ 8263 w 121290"/>
                <a:gd name="connsiteY20" fmla="*/ 62315 h 70572"/>
                <a:gd name="connsiteX21" fmla="*/ 8263 w 121290"/>
                <a:gd name="connsiteY21" fmla="*/ 29223 h 70572"/>
                <a:gd name="connsiteX22" fmla="*/ 33560 w 121290"/>
                <a:gd name="connsiteY22" fmla="*/ 8257 h 70572"/>
                <a:gd name="connsiteX23" fmla="*/ 87730 w 121290"/>
                <a:gd name="connsiteY23" fmla="*/ 8257 h 70572"/>
                <a:gd name="connsiteX24" fmla="*/ 113021 w 121290"/>
                <a:gd name="connsiteY24" fmla="*/ 29223 h 70572"/>
                <a:gd name="connsiteX25" fmla="*/ 113021 w 121290"/>
                <a:gd name="connsiteY25" fmla="*/ 62315 h 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90" h="70572">
                  <a:moveTo>
                    <a:pt x="87730" y="0"/>
                  </a:moveTo>
                  <a:lnTo>
                    <a:pt x="33560" y="0"/>
                  </a:lnTo>
                  <a:cubicBezTo>
                    <a:pt x="15022" y="0"/>
                    <a:pt x="0" y="10720"/>
                    <a:pt x="0" y="29223"/>
                  </a:cubicBezTo>
                  <a:lnTo>
                    <a:pt x="0" y="63041"/>
                  </a:lnTo>
                  <a:cubicBezTo>
                    <a:pt x="-22" y="67191"/>
                    <a:pt x="3344" y="70572"/>
                    <a:pt x="7507" y="70572"/>
                  </a:cubicBezTo>
                  <a:lnTo>
                    <a:pt x="113783" y="70572"/>
                  </a:lnTo>
                  <a:cubicBezTo>
                    <a:pt x="117925" y="70572"/>
                    <a:pt x="121276" y="67226"/>
                    <a:pt x="121290" y="63098"/>
                  </a:cubicBezTo>
                  <a:lnTo>
                    <a:pt x="121290" y="29223"/>
                  </a:lnTo>
                  <a:cubicBezTo>
                    <a:pt x="121290" y="10720"/>
                    <a:pt x="106268" y="0"/>
                    <a:pt x="87730" y="0"/>
                  </a:cubicBezTo>
                  <a:close/>
                  <a:moveTo>
                    <a:pt x="113021" y="62315"/>
                  </a:moveTo>
                  <a:lnTo>
                    <a:pt x="93727" y="62315"/>
                  </a:lnTo>
                  <a:lnTo>
                    <a:pt x="93727" y="39016"/>
                  </a:lnTo>
                  <a:cubicBezTo>
                    <a:pt x="93727" y="36733"/>
                    <a:pt x="91872" y="34888"/>
                    <a:pt x="89592" y="34888"/>
                  </a:cubicBezTo>
                  <a:cubicBezTo>
                    <a:pt x="87313" y="34888"/>
                    <a:pt x="85458" y="36733"/>
                    <a:pt x="85458" y="39016"/>
                  </a:cubicBezTo>
                  <a:lnTo>
                    <a:pt x="85458" y="62315"/>
                  </a:lnTo>
                  <a:lnTo>
                    <a:pt x="35826" y="62315"/>
                  </a:lnTo>
                  <a:lnTo>
                    <a:pt x="35826" y="39016"/>
                  </a:lnTo>
                  <a:cubicBezTo>
                    <a:pt x="35826" y="36733"/>
                    <a:pt x="33978" y="34888"/>
                    <a:pt x="31691" y="34888"/>
                  </a:cubicBezTo>
                  <a:cubicBezTo>
                    <a:pt x="29411" y="34888"/>
                    <a:pt x="27556" y="36733"/>
                    <a:pt x="27556" y="39016"/>
                  </a:cubicBezTo>
                  <a:lnTo>
                    <a:pt x="27556" y="62315"/>
                  </a:lnTo>
                  <a:lnTo>
                    <a:pt x="8263" y="62315"/>
                  </a:lnTo>
                  <a:lnTo>
                    <a:pt x="8263" y="29223"/>
                  </a:lnTo>
                  <a:cubicBezTo>
                    <a:pt x="8263" y="13743"/>
                    <a:pt x="21889" y="8257"/>
                    <a:pt x="33560" y="8257"/>
                  </a:cubicBezTo>
                  <a:lnTo>
                    <a:pt x="87730" y="8257"/>
                  </a:lnTo>
                  <a:cubicBezTo>
                    <a:pt x="99394" y="8257"/>
                    <a:pt x="113021" y="13743"/>
                    <a:pt x="113021" y="29223"/>
                  </a:cubicBezTo>
                  <a:lnTo>
                    <a:pt x="113021" y="62315"/>
                  </a:lnTo>
                  <a:close/>
                </a:path>
              </a:pathLst>
            </a:custGeom>
            <a:solidFill>
              <a:srgbClr val="000000"/>
            </a:solidFill>
            <a:ln w="7187" cap="flat">
              <a:solidFill>
                <a:schemeClr val="tx1"/>
              </a:solid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31EC035-5B00-9B4A-9CBE-2D5936850F1A}"/>
                </a:ext>
              </a:extLst>
            </p:cNvPr>
            <p:cNvSpPr/>
            <p:nvPr/>
          </p:nvSpPr>
          <p:spPr>
            <a:xfrm>
              <a:off x="5238377" y="1586562"/>
              <a:ext cx="52975" cy="52902"/>
            </a:xfrm>
            <a:custGeom>
              <a:avLst/>
              <a:gdLst>
                <a:gd name="connsiteX0" fmla="*/ 26492 w 52975"/>
                <a:gd name="connsiteY0" fmla="*/ 52902 h 52902"/>
                <a:gd name="connsiteX1" fmla="*/ 52976 w 52975"/>
                <a:gd name="connsiteY1" fmla="*/ 26451 h 52902"/>
                <a:gd name="connsiteX2" fmla="*/ 26492 w 52975"/>
                <a:gd name="connsiteY2" fmla="*/ 0 h 52902"/>
                <a:gd name="connsiteX3" fmla="*/ 0 w 52975"/>
                <a:gd name="connsiteY3" fmla="*/ 26451 h 52902"/>
                <a:gd name="connsiteX4" fmla="*/ 26492 w 52975"/>
                <a:gd name="connsiteY4" fmla="*/ 52902 h 52902"/>
                <a:gd name="connsiteX5" fmla="*/ 26492 w 52975"/>
                <a:gd name="connsiteY5" fmla="*/ 8264 h 52902"/>
                <a:gd name="connsiteX6" fmla="*/ 44706 w 52975"/>
                <a:gd name="connsiteY6" fmla="*/ 26451 h 52902"/>
                <a:gd name="connsiteX7" fmla="*/ 26492 w 52975"/>
                <a:gd name="connsiteY7" fmla="*/ 44638 h 52902"/>
                <a:gd name="connsiteX8" fmla="*/ 8270 w 52975"/>
                <a:gd name="connsiteY8" fmla="*/ 26451 h 52902"/>
                <a:gd name="connsiteX9" fmla="*/ 26492 w 52975"/>
                <a:gd name="connsiteY9" fmla="*/ 8264 h 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75" h="52902">
                  <a:moveTo>
                    <a:pt x="26492" y="52902"/>
                  </a:moveTo>
                  <a:cubicBezTo>
                    <a:pt x="41096" y="52902"/>
                    <a:pt x="52976" y="41034"/>
                    <a:pt x="52976" y="26451"/>
                  </a:cubicBezTo>
                  <a:cubicBezTo>
                    <a:pt x="52976" y="11869"/>
                    <a:pt x="41096" y="0"/>
                    <a:pt x="26492" y="0"/>
                  </a:cubicBezTo>
                  <a:cubicBezTo>
                    <a:pt x="11879" y="0"/>
                    <a:pt x="0" y="11869"/>
                    <a:pt x="0" y="26451"/>
                  </a:cubicBezTo>
                  <a:cubicBezTo>
                    <a:pt x="0" y="41034"/>
                    <a:pt x="11879" y="52902"/>
                    <a:pt x="26492" y="52902"/>
                  </a:cubicBezTo>
                  <a:close/>
                  <a:moveTo>
                    <a:pt x="26492" y="8264"/>
                  </a:moveTo>
                  <a:cubicBezTo>
                    <a:pt x="36530" y="8264"/>
                    <a:pt x="44706" y="16421"/>
                    <a:pt x="44706" y="26451"/>
                  </a:cubicBezTo>
                  <a:cubicBezTo>
                    <a:pt x="44706" y="36482"/>
                    <a:pt x="36530" y="44638"/>
                    <a:pt x="26492" y="44638"/>
                  </a:cubicBezTo>
                  <a:cubicBezTo>
                    <a:pt x="16446" y="44638"/>
                    <a:pt x="8270" y="36482"/>
                    <a:pt x="8270" y="26451"/>
                  </a:cubicBezTo>
                  <a:cubicBezTo>
                    <a:pt x="8270" y="16421"/>
                    <a:pt x="16446" y="8264"/>
                    <a:pt x="26492" y="8264"/>
                  </a:cubicBezTo>
                  <a:close/>
                </a:path>
              </a:pathLst>
            </a:custGeom>
            <a:solidFill>
              <a:srgbClr val="000000"/>
            </a:solidFill>
            <a:ln w="7187" cap="flat">
              <a:solidFill>
                <a:schemeClr val="tx1"/>
              </a:soli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58B96A4-624F-314E-8CA1-49ACDD123B7F}"/>
                </a:ext>
              </a:extLst>
            </p:cNvPr>
            <p:cNvSpPr/>
            <p:nvPr/>
          </p:nvSpPr>
          <p:spPr>
            <a:xfrm>
              <a:off x="4944976" y="1660988"/>
              <a:ext cx="60117" cy="39262"/>
            </a:xfrm>
            <a:custGeom>
              <a:avLst/>
              <a:gdLst>
                <a:gd name="connsiteX0" fmla="*/ 57990 w 60117"/>
                <a:gd name="connsiteY0" fmla="*/ 31163 h 39262"/>
                <a:gd name="connsiteX1" fmla="*/ 6589 w 60117"/>
                <a:gd name="connsiteY1" fmla="*/ 613 h 39262"/>
                <a:gd name="connsiteX2" fmla="*/ 613 w 60117"/>
                <a:gd name="connsiteY2" fmla="*/ 2128 h 39262"/>
                <a:gd name="connsiteX3" fmla="*/ 2131 w 60117"/>
                <a:gd name="connsiteY3" fmla="*/ 8101 h 39262"/>
                <a:gd name="connsiteX4" fmla="*/ 53525 w 60117"/>
                <a:gd name="connsiteY4" fmla="*/ 38652 h 39262"/>
                <a:gd name="connsiteX5" fmla="*/ 55754 w 60117"/>
                <a:gd name="connsiteY5" fmla="*/ 39263 h 39262"/>
                <a:gd name="connsiteX6" fmla="*/ 59500 w 60117"/>
                <a:gd name="connsiteY6" fmla="*/ 37137 h 39262"/>
                <a:gd name="connsiteX7" fmla="*/ 57990 w 60117"/>
                <a:gd name="connsiteY7" fmla="*/ 31163 h 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7" h="39262">
                  <a:moveTo>
                    <a:pt x="57990" y="31163"/>
                  </a:moveTo>
                  <a:lnTo>
                    <a:pt x="6589" y="613"/>
                  </a:lnTo>
                  <a:cubicBezTo>
                    <a:pt x="4518" y="-615"/>
                    <a:pt x="1843" y="60"/>
                    <a:pt x="613" y="2128"/>
                  </a:cubicBezTo>
                  <a:cubicBezTo>
                    <a:pt x="-616" y="4195"/>
                    <a:pt x="60" y="6866"/>
                    <a:pt x="2131" y="8101"/>
                  </a:cubicBezTo>
                  <a:lnTo>
                    <a:pt x="53525" y="38652"/>
                  </a:lnTo>
                  <a:cubicBezTo>
                    <a:pt x="54222" y="39069"/>
                    <a:pt x="54992" y="39263"/>
                    <a:pt x="55754" y="39263"/>
                  </a:cubicBezTo>
                  <a:cubicBezTo>
                    <a:pt x="57235" y="39263"/>
                    <a:pt x="58688" y="38501"/>
                    <a:pt x="59500" y="37137"/>
                  </a:cubicBezTo>
                  <a:cubicBezTo>
                    <a:pt x="60737" y="35069"/>
                    <a:pt x="60054" y="32398"/>
                    <a:pt x="57990" y="31163"/>
                  </a:cubicBezTo>
                  <a:close/>
                </a:path>
              </a:pathLst>
            </a:custGeom>
            <a:solidFill>
              <a:srgbClr val="000000"/>
            </a:solidFill>
            <a:ln w="7187" cap="flat">
              <a:solidFill>
                <a:schemeClr val="tx1"/>
              </a:soli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5CCD038-6270-6B48-8E2A-74423EE3CE62}"/>
                </a:ext>
              </a:extLst>
            </p:cNvPr>
            <p:cNvSpPr/>
            <p:nvPr/>
          </p:nvSpPr>
          <p:spPr>
            <a:xfrm>
              <a:off x="5126084" y="1660988"/>
              <a:ext cx="60122" cy="39262"/>
            </a:xfrm>
            <a:custGeom>
              <a:avLst/>
              <a:gdLst>
                <a:gd name="connsiteX0" fmla="*/ 53528 w 60122"/>
                <a:gd name="connsiteY0" fmla="*/ 613 h 39262"/>
                <a:gd name="connsiteX1" fmla="*/ 2134 w 60122"/>
                <a:gd name="connsiteY1" fmla="*/ 31163 h 39262"/>
                <a:gd name="connsiteX2" fmla="*/ 617 w 60122"/>
                <a:gd name="connsiteY2" fmla="*/ 37137 h 39262"/>
                <a:gd name="connsiteX3" fmla="*/ 4370 w 60122"/>
                <a:gd name="connsiteY3" fmla="*/ 39263 h 39262"/>
                <a:gd name="connsiteX4" fmla="*/ 6592 w 60122"/>
                <a:gd name="connsiteY4" fmla="*/ 38652 h 39262"/>
                <a:gd name="connsiteX5" fmla="*/ 57993 w 60122"/>
                <a:gd name="connsiteY5" fmla="*/ 8101 h 39262"/>
                <a:gd name="connsiteX6" fmla="*/ 59511 w 60122"/>
                <a:gd name="connsiteY6" fmla="*/ 2128 h 39262"/>
                <a:gd name="connsiteX7" fmla="*/ 53528 w 60122"/>
                <a:gd name="connsiteY7" fmla="*/ 613 h 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22" h="39262">
                  <a:moveTo>
                    <a:pt x="53528" y="613"/>
                  </a:moveTo>
                  <a:lnTo>
                    <a:pt x="2134" y="31163"/>
                  </a:lnTo>
                  <a:cubicBezTo>
                    <a:pt x="63" y="32398"/>
                    <a:pt x="-620" y="35069"/>
                    <a:pt x="617" y="37137"/>
                  </a:cubicBezTo>
                  <a:cubicBezTo>
                    <a:pt x="1436" y="38501"/>
                    <a:pt x="2882" y="39263"/>
                    <a:pt x="4370" y="39263"/>
                  </a:cubicBezTo>
                  <a:cubicBezTo>
                    <a:pt x="5125" y="39263"/>
                    <a:pt x="5895" y="39069"/>
                    <a:pt x="6592" y="38652"/>
                  </a:cubicBezTo>
                  <a:lnTo>
                    <a:pt x="57993" y="8101"/>
                  </a:lnTo>
                  <a:cubicBezTo>
                    <a:pt x="60057" y="6866"/>
                    <a:pt x="60740" y="4195"/>
                    <a:pt x="59511" y="2128"/>
                  </a:cubicBezTo>
                  <a:cubicBezTo>
                    <a:pt x="58274" y="60"/>
                    <a:pt x="55606" y="-615"/>
                    <a:pt x="53528" y="613"/>
                  </a:cubicBezTo>
                  <a:close/>
                </a:path>
              </a:pathLst>
            </a:custGeom>
            <a:solidFill>
              <a:srgbClr val="000000"/>
            </a:solidFill>
            <a:ln w="7187" cap="flat">
              <a:solidFill>
                <a:schemeClr val="tx1"/>
              </a:solidFill>
              <a:prstDash val="solid"/>
              <a:miter/>
            </a:ln>
          </p:spPr>
          <p:txBody>
            <a:bodyPr rtlCol="0" anchor="ctr"/>
            <a:lstStyle/>
            <a:p>
              <a:endParaRPr lang="en-US"/>
            </a:p>
          </p:txBody>
        </p:sp>
      </p:grpSp>
      <p:grpSp>
        <p:nvGrpSpPr>
          <p:cNvPr id="39" name="Graphic 4">
            <a:extLst>
              <a:ext uri="{FF2B5EF4-FFF2-40B4-BE49-F238E27FC236}">
                <a16:creationId xmlns:a16="http://schemas.microsoft.com/office/drawing/2014/main" id="{5E0ABA40-19F8-4243-80CB-2114D86F9B28}"/>
              </a:ext>
            </a:extLst>
          </p:cNvPr>
          <p:cNvGrpSpPr>
            <a:grpSpLocks noChangeAspect="1"/>
          </p:cNvGrpSpPr>
          <p:nvPr/>
        </p:nvGrpSpPr>
        <p:grpSpPr>
          <a:xfrm>
            <a:off x="9562531" y="2644242"/>
            <a:ext cx="447369" cy="562223"/>
            <a:chOff x="5929747" y="3347133"/>
            <a:chExt cx="251336" cy="315862"/>
          </a:xfrm>
          <a:solidFill>
            <a:srgbClr val="000000"/>
          </a:solidFill>
        </p:grpSpPr>
        <p:sp>
          <p:nvSpPr>
            <p:cNvPr id="40" name="Freeform 39">
              <a:extLst>
                <a:ext uri="{FF2B5EF4-FFF2-40B4-BE49-F238E27FC236}">
                  <a16:creationId xmlns:a16="http://schemas.microsoft.com/office/drawing/2014/main" id="{0B143304-D28D-8D43-80AB-9F0CF8732E70}"/>
                </a:ext>
              </a:extLst>
            </p:cNvPr>
            <p:cNvSpPr/>
            <p:nvPr/>
          </p:nvSpPr>
          <p:spPr>
            <a:xfrm>
              <a:off x="5929747" y="3548888"/>
              <a:ext cx="251336" cy="114107"/>
            </a:xfrm>
            <a:custGeom>
              <a:avLst/>
              <a:gdLst>
                <a:gd name="connsiteX0" fmla="*/ 243805 w 251336"/>
                <a:gd name="connsiteY0" fmla="*/ 46758 h 114107"/>
                <a:gd name="connsiteX1" fmla="*/ 237114 w 251336"/>
                <a:gd name="connsiteY1" fmla="*/ 45045 h 114107"/>
                <a:gd name="connsiteX2" fmla="*/ 237106 w 251336"/>
                <a:gd name="connsiteY2" fmla="*/ 45045 h 114107"/>
                <a:gd name="connsiteX3" fmla="*/ 195516 w 251336"/>
                <a:gd name="connsiteY3" fmla="*/ 44099 h 114107"/>
                <a:gd name="connsiteX4" fmla="*/ 196434 w 251336"/>
                <a:gd name="connsiteY4" fmla="*/ 41412 h 114107"/>
                <a:gd name="connsiteX5" fmla="*/ 196864 w 251336"/>
                <a:gd name="connsiteY5" fmla="*/ 39512 h 114107"/>
                <a:gd name="connsiteX6" fmla="*/ 186185 w 251336"/>
                <a:gd name="connsiteY6" fmla="*/ 22412 h 114107"/>
                <a:gd name="connsiteX7" fmla="*/ 128744 w 251336"/>
                <a:gd name="connsiteY7" fmla="*/ 8859 h 114107"/>
                <a:gd name="connsiteX8" fmla="*/ 126951 w 251336"/>
                <a:gd name="connsiteY8" fmla="*/ 8816 h 114107"/>
                <a:gd name="connsiteX9" fmla="*/ 46396 w 251336"/>
                <a:gd name="connsiteY9" fmla="*/ 23695 h 114107"/>
                <a:gd name="connsiteX10" fmla="*/ 46396 w 251336"/>
                <a:gd name="connsiteY10" fmla="*/ 14298 h 114107"/>
                <a:gd name="connsiteX11" fmla="*/ 32095 w 251336"/>
                <a:gd name="connsiteY11" fmla="*/ 0 h 114107"/>
                <a:gd name="connsiteX12" fmla="*/ 14301 w 251336"/>
                <a:gd name="connsiteY12" fmla="*/ 0 h 114107"/>
                <a:gd name="connsiteX13" fmla="*/ 0 w 251336"/>
                <a:gd name="connsiteY13" fmla="*/ 14298 h 114107"/>
                <a:gd name="connsiteX14" fmla="*/ 0 w 251336"/>
                <a:gd name="connsiteY14" fmla="*/ 99817 h 114107"/>
                <a:gd name="connsiteX15" fmla="*/ 14301 w 251336"/>
                <a:gd name="connsiteY15" fmla="*/ 114108 h 114107"/>
                <a:gd name="connsiteX16" fmla="*/ 32095 w 251336"/>
                <a:gd name="connsiteY16" fmla="*/ 114108 h 114107"/>
                <a:gd name="connsiteX17" fmla="*/ 46396 w 251336"/>
                <a:gd name="connsiteY17" fmla="*/ 99817 h 114107"/>
                <a:gd name="connsiteX18" fmla="*/ 46396 w 251336"/>
                <a:gd name="connsiteY18" fmla="*/ 90506 h 114107"/>
                <a:gd name="connsiteX19" fmla="*/ 100028 w 251336"/>
                <a:gd name="connsiteY19" fmla="*/ 93452 h 114107"/>
                <a:gd name="connsiteX20" fmla="*/ 230515 w 251336"/>
                <a:gd name="connsiteY20" fmla="*/ 75964 h 114107"/>
                <a:gd name="connsiteX21" fmla="*/ 240771 w 251336"/>
                <a:gd name="connsiteY21" fmla="*/ 73169 h 114107"/>
                <a:gd name="connsiteX22" fmla="*/ 251242 w 251336"/>
                <a:gd name="connsiteY22" fmla="*/ 60992 h 114107"/>
                <a:gd name="connsiteX23" fmla="*/ 243805 w 251336"/>
                <a:gd name="connsiteY23" fmla="*/ 46758 h 114107"/>
                <a:gd name="connsiteX24" fmla="*/ 37703 w 251336"/>
                <a:gd name="connsiteY24" fmla="*/ 99817 h 114107"/>
                <a:gd name="connsiteX25" fmla="*/ 32095 w 251336"/>
                <a:gd name="connsiteY25" fmla="*/ 105414 h 114107"/>
                <a:gd name="connsiteX26" fmla="*/ 14301 w 251336"/>
                <a:gd name="connsiteY26" fmla="*/ 105414 h 114107"/>
                <a:gd name="connsiteX27" fmla="*/ 8700 w 251336"/>
                <a:gd name="connsiteY27" fmla="*/ 99817 h 114107"/>
                <a:gd name="connsiteX28" fmla="*/ 8700 w 251336"/>
                <a:gd name="connsiteY28" fmla="*/ 14298 h 114107"/>
                <a:gd name="connsiteX29" fmla="*/ 14301 w 251336"/>
                <a:gd name="connsiteY29" fmla="*/ 8694 h 114107"/>
                <a:gd name="connsiteX30" fmla="*/ 32095 w 251336"/>
                <a:gd name="connsiteY30" fmla="*/ 8694 h 114107"/>
                <a:gd name="connsiteX31" fmla="*/ 37703 w 251336"/>
                <a:gd name="connsiteY31" fmla="*/ 14298 h 114107"/>
                <a:gd name="connsiteX32" fmla="*/ 37703 w 251336"/>
                <a:gd name="connsiteY32" fmla="*/ 99817 h 114107"/>
                <a:gd name="connsiteX33" fmla="*/ 242600 w 251336"/>
                <a:gd name="connsiteY33" fmla="*/ 60003 h 114107"/>
                <a:gd name="connsiteX34" fmla="*/ 238490 w 251336"/>
                <a:gd name="connsiteY34" fmla="*/ 64791 h 114107"/>
                <a:gd name="connsiteX35" fmla="*/ 228227 w 251336"/>
                <a:gd name="connsiteY35" fmla="*/ 67572 h 114107"/>
                <a:gd name="connsiteX36" fmla="*/ 46396 w 251336"/>
                <a:gd name="connsiteY36" fmla="*/ 81734 h 114107"/>
                <a:gd name="connsiteX37" fmla="*/ 46396 w 251336"/>
                <a:gd name="connsiteY37" fmla="*/ 32532 h 114107"/>
                <a:gd name="connsiteX38" fmla="*/ 127633 w 251336"/>
                <a:gd name="connsiteY38" fmla="*/ 17531 h 114107"/>
                <a:gd name="connsiteX39" fmla="*/ 184184 w 251336"/>
                <a:gd name="connsiteY39" fmla="*/ 30869 h 114107"/>
                <a:gd name="connsiteX40" fmla="*/ 188380 w 251336"/>
                <a:gd name="connsiteY40" fmla="*/ 37592 h 114107"/>
                <a:gd name="connsiteX41" fmla="*/ 187949 w 251336"/>
                <a:gd name="connsiteY41" fmla="*/ 39491 h 114107"/>
                <a:gd name="connsiteX42" fmla="*/ 182083 w 251336"/>
                <a:gd name="connsiteY42" fmla="*/ 43791 h 114107"/>
                <a:gd name="connsiteX43" fmla="*/ 181423 w 251336"/>
                <a:gd name="connsiteY43" fmla="*/ 43777 h 114107"/>
                <a:gd name="connsiteX44" fmla="*/ 131147 w 251336"/>
                <a:gd name="connsiteY44" fmla="*/ 36710 h 114107"/>
                <a:gd name="connsiteX45" fmla="*/ 129254 w 251336"/>
                <a:gd name="connsiteY45" fmla="*/ 36868 h 114107"/>
                <a:gd name="connsiteX46" fmla="*/ 102237 w 251336"/>
                <a:gd name="connsiteY46" fmla="*/ 45239 h 114107"/>
                <a:gd name="connsiteX47" fmla="*/ 99375 w 251336"/>
                <a:gd name="connsiteY47" fmla="*/ 50679 h 114107"/>
                <a:gd name="connsiteX48" fmla="*/ 103528 w 251336"/>
                <a:gd name="connsiteY48" fmla="*/ 53739 h 114107"/>
                <a:gd name="connsiteX49" fmla="*/ 104812 w 251336"/>
                <a:gd name="connsiteY49" fmla="*/ 53538 h 114107"/>
                <a:gd name="connsiteX50" fmla="*/ 130896 w 251336"/>
                <a:gd name="connsiteY50" fmla="*/ 45454 h 114107"/>
                <a:gd name="connsiteX51" fmla="*/ 180462 w 251336"/>
                <a:gd name="connsiteY51" fmla="*/ 52420 h 114107"/>
                <a:gd name="connsiteX52" fmla="*/ 180871 w 251336"/>
                <a:gd name="connsiteY52" fmla="*/ 52435 h 114107"/>
                <a:gd name="connsiteX53" fmla="*/ 180971 w 251336"/>
                <a:gd name="connsiteY53" fmla="*/ 52456 h 114107"/>
                <a:gd name="connsiteX54" fmla="*/ 181896 w 251336"/>
                <a:gd name="connsiteY54" fmla="*/ 52478 h 114107"/>
                <a:gd name="connsiteX55" fmla="*/ 183331 w 251336"/>
                <a:gd name="connsiteY55" fmla="*/ 52514 h 114107"/>
                <a:gd name="connsiteX56" fmla="*/ 237013 w 251336"/>
                <a:gd name="connsiteY56" fmla="*/ 53739 h 114107"/>
                <a:gd name="connsiteX57" fmla="*/ 239674 w 251336"/>
                <a:gd name="connsiteY57" fmla="*/ 54406 h 114107"/>
                <a:gd name="connsiteX58" fmla="*/ 242600 w 251336"/>
                <a:gd name="connsiteY58" fmla="*/ 60003 h 1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51336" h="114107">
                  <a:moveTo>
                    <a:pt x="243805" y="46758"/>
                  </a:moveTo>
                  <a:cubicBezTo>
                    <a:pt x="241725" y="45640"/>
                    <a:pt x="239380" y="45045"/>
                    <a:pt x="237114" y="45045"/>
                  </a:cubicBezTo>
                  <a:lnTo>
                    <a:pt x="237106" y="45045"/>
                  </a:lnTo>
                  <a:lnTo>
                    <a:pt x="195516" y="44099"/>
                  </a:lnTo>
                  <a:cubicBezTo>
                    <a:pt x="195903" y="43246"/>
                    <a:pt x="196219" y="42351"/>
                    <a:pt x="196434" y="41412"/>
                  </a:cubicBezTo>
                  <a:lnTo>
                    <a:pt x="196864" y="39512"/>
                  </a:lnTo>
                  <a:cubicBezTo>
                    <a:pt x="198600" y="31879"/>
                    <a:pt x="193809" y="24211"/>
                    <a:pt x="186185" y="22412"/>
                  </a:cubicBezTo>
                  <a:lnTo>
                    <a:pt x="128744" y="8859"/>
                  </a:lnTo>
                  <a:cubicBezTo>
                    <a:pt x="128157" y="8715"/>
                    <a:pt x="127547" y="8701"/>
                    <a:pt x="126951" y="8816"/>
                  </a:cubicBezTo>
                  <a:lnTo>
                    <a:pt x="46396" y="23695"/>
                  </a:lnTo>
                  <a:lnTo>
                    <a:pt x="46396" y="14298"/>
                  </a:lnTo>
                  <a:cubicBezTo>
                    <a:pt x="46396" y="6415"/>
                    <a:pt x="39984" y="0"/>
                    <a:pt x="32095" y="0"/>
                  </a:cubicBezTo>
                  <a:lnTo>
                    <a:pt x="14301" y="0"/>
                  </a:lnTo>
                  <a:cubicBezTo>
                    <a:pt x="6419" y="0"/>
                    <a:pt x="0" y="6415"/>
                    <a:pt x="0" y="14298"/>
                  </a:cubicBezTo>
                  <a:lnTo>
                    <a:pt x="0" y="99817"/>
                  </a:lnTo>
                  <a:cubicBezTo>
                    <a:pt x="0" y="107700"/>
                    <a:pt x="6419" y="114108"/>
                    <a:pt x="14301" y="114108"/>
                  </a:cubicBezTo>
                  <a:lnTo>
                    <a:pt x="32095" y="114108"/>
                  </a:lnTo>
                  <a:cubicBezTo>
                    <a:pt x="39984" y="114108"/>
                    <a:pt x="46396" y="107700"/>
                    <a:pt x="46396" y="99817"/>
                  </a:cubicBezTo>
                  <a:lnTo>
                    <a:pt x="46396" y="90506"/>
                  </a:lnTo>
                  <a:cubicBezTo>
                    <a:pt x="64297" y="92442"/>
                    <a:pt x="82177" y="93452"/>
                    <a:pt x="100028" y="93452"/>
                  </a:cubicBezTo>
                  <a:cubicBezTo>
                    <a:pt x="143992" y="93452"/>
                    <a:pt x="187684" y="87604"/>
                    <a:pt x="230515" y="75964"/>
                  </a:cubicBezTo>
                  <a:lnTo>
                    <a:pt x="240771" y="73169"/>
                  </a:lnTo>
                  <a:cubicBezTo>
                    <a:pt x="246459" y="71628"/>
                    <a:pt x="250568" y="66848"/>
                    <a:pt x="251242" y="60992"/>
                  </a:cubicBezTo>
                  <a:cubicBezTo>
                    <a:pt x="251909" y="55137"/>
                    <a:pt x="248991" y="49554"/>
                    <a:pt x="243805" y="46758"/>
                  </a:cubicBezTo>
                  <a:close/>
                  <a:moveTo>
                    <a:pt x="37703" y="99817"/>
                  </a:moveTo>
                  <a:cubicBezTo>
                    <a:pt x="37703" y="102906"/>
                    <a:pt x="35186" y="105414"/>
                    <a:pt x="32095" y="105414"/>
                  </a:cubicBezTo>
                  <a:lnTo>
                    <a:pt x="14301" y="105414"/>
                  </a:lnTo>
                  <a:cubicBezTo>
                    <a:pt x="11210" y="105414"/>
                    <a:pt x="8700" y="102906"/>
                    <a:pt x="8700" y="99817"/>
                  </a:cubicBezTo>
                  <a:lnTo>
                    <a:pt x="8700" y="14298"/>
                  </a:lnTo>
                  <a:cubicBezTo>
                    <a:pt x="8700" y="11209"/>
                    <a:pt x="11210" y="8694"/>
                    <a:pt x="14301" y="8694"/>
                  </a:cubicBezTo>
                  <a:lnTo>
                    <a:pt x="32095" y="8694"/>
                  </a:lnTo>
                  <a:cubicBezTo>
                    <a:pt x="35186" y="8694"/>
                    <a:pt x="37703" y="11209"/>
                    <a:pt x="37703" y="14298"/>
                  </a:cubicBezTo>
                  <a:lnTo>
                    <a:pt x="37703" y="99817"/>
                  </a:lnTo>
                  <a:close/>
                  <a:moveTo>
                    <a:pt x="242600" y="60003"/>
                  </a:moveTo>
                  <a:cubicBezTo>
                    <a:pt x="242500" y="60892"/>
                    <a:pt x="241897" y="63859"/>
                    <a:pt x="238490" y="64791"/>
                  </a:cubicBezTo>
                  <a:lnTo>
                    <a:pt x="228227" y="67572"/>
                  </a:lnTo>
                  <a:cubicBezTo>
                    <a:pt x="168757" y="83741"/>
                    <a:pt x="107601" y="88450"/>
                    <a:pt x="46396" y="81734"/>
                  </a:cubicBezTo>
                  <a:lnTo>
                    <a:pt x="46396" y="32532"/>
                  </a:lnTo>
                  <a:lnTo>
                    <a:pt x="127633" y="17531"/>
                  </a:lnTo>
                  <a:lnTo>
                    <a:pt x="184184" y="30869"/>
                  </a:lnTo>
                  <a:cubicBezTo>
                    <a:pt x="187182" y="31578"/>
                    <a:pt x="189061" y="34589"/>
                    <a:pt x="188380" y="37592"/>
                  </a:cubicBezTo>
                  <a:lnTo>
                    <a:pt x="187949" y="39491"/>
                  </a:lnTo>
                  <a:cubicBezTo>
                    <a:pt x="187340" y="42179"/>
                    <a:pt x="184787" y="43963"/>
                    <a:pt x="182083" y="43791"/>
                  </a:cubicBezTo>
                  <a:lnTo>
                    <a:pt x="181423" y="43777"/>
                  </a:lnTo>
                  <a:lnTo>
                    <a:pt x="131147" y="36710"/>
                  </a:lnTo>
                  <a:cubicBezTo>
                    <a:pt x="130509" y="36624"/>
                    <a:pt x="129863" y="36674"/>
                    <a:pt x="129254" y="36868"/>
                  </a:cubicBezTo>
                  <a:lnTo>
                    <a:pt x="102237" y="45239"/>
                  </a:lnTo>
                  <a:cubicBezTo>
                    <a:pt x="99942" y="45956"/>
                    <a:pt x="98665" y="48385"/>
                    <a:pt x="99375" y="50679"/>
                  </a:cubicBezTo>
                  <a:cubicBezTo>
                    <a:pt x="99949" y="52542"/>
                    <a:pt x="101670" y="53739"/>
                    <a:pt x="103528" y="53739"/>
                  </a:cubicBezTo>
                  <a:cubicBezTo>
                    <a:pt x="103951" y="53739"/>
                    <a:pt x="104388" y="53675"/>
                    <a:pt x="104812" y="53538"/>
                  </a:cubicBezTo>
                  <a:lnTo>
                    <a:pt x="130896" y="45454"/>
                  </a:lnTo>
                  <a:lnTo>
                    <a:pt x="180462" y="52420"/>
                  </a:lnTo>
                  <a:cubicBezTo>
                    <a:pt x="180598" y="52435"/>
                    <a:pt x="180734" y="52420"/>
                    <a:pt x="180871" y="52435"/>
                  </a:cubicBezTo>
                  <a:lnTo>
                    <a:pt x="180971" y="52456"/>
                  </a:lnTo>
                  <a:lnTo>
                    <a:pt x="181896" y="52478"/>
                  </a:lnTo>
                  <a:cubicBezTo>
                    <a:pt x="182377" y="52499"/>
                    <a:pt x="182857" y="52542"/>
                    <a:pt x="183331" y="52514"/>
                  </a:cubicBezTo>
                  <a:lnTo>
                    <a:pt x="237013" y="53739"/>
                  </a:lnTo>
                  <a:cubicBezTo>
                    <a:pt x="237938" y="53739"/>
                    <a:pt x="238856" y="53968"/>
                    <a:pt x="239674" y="54406"/>
                  </a:cubicBezTo>
                  <a:cubicBezTo>
                    <a:pt x="242794" y="56083"/>
                    <a:pt x="242701" y="59115"/>
                    <a:pt x="242600" y="60003"/>
                  </a:cubicBezTo>
                  <a:close/>
                </a:path>
              </a:pathLst>
            </a:custGeom>
            <a:solidFill>
              <a:srgbClr val="000000"/>
            </a:solidFill>
            <a:ln w="7172" cap="flat">
              <a:solidFill>
                <a:schemeClr val="tx1"/>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199F1D6-DB58-1B44-B9A3-B4AF9F974DA2}"/>
                </a:ext>
              </a:extLst>
            </p:cNvPr>
            <p:cNvSpPr/>
            <p:nvPr/>
          </p:nvSpPr>
          <p:spPr>
            <a:xfrm>
              <a:off x="6012054" y="3385592"/>
              <a:ext cx="86715" cy="136569"/>
            </a:xfrm>
            <a:custGeom>
              <a:avLst/>
              <a:gdLst>
                <a:gd name="connsiteX0" fmla="*/ 7264 w 86715"/>
                <a:gd name="connsiteY0" fmla="*/ 67292 h 136569"/>
                <a:gd name="connsiteX1" fmla="*/ 23106 w 86715"/>
                <a:gd name="connsiteY1" fmla="*/ 115663 h 136569"/>
                <a:gd name="connsiteX2" fmla="*/ 23178 w 86715"/>
                <a:gd name="connsiteY2" fmla="*/ 117771 h 136569"/>
                <a:gd name="connsiteX3" fmla="*/ 42679 w 86715"/>
                <a:gd name="connsiteY3" fmla="*/ 136570 h 136569"/>
                <a:gd name="connsiteX4" fmla="*/ 62172 w 86715"/>
                <a:gd name="connsiteY4" fmla="*/ 117771 h 136569"/>
                <a:gd name="connsiteX5" fmla="*/ 78955 w 86715"/>
                <a:gd name="connsiteY5" fmla="*/ 68045 h 136569"/>
                <a:gd name="connsiteX6" fmla="*/ 86715 w 86715"/>
                <a:gd name="connsiteY6" fmla="*/ 43326 h 136569"/>
                <a:gd name="connsiteX7" fmla="*/ 72271 w 86715"/>
                <a:gd name="connsiteY7" fmla="*/ 11030 h 136569"/>
                <a:gd name="connsiteX8" fmla="*/ 38419 w 86715"/>
                <a:gd name="connsiteY8" fmla="*/ 265 h 136569"/>
                <a:gd name="connsiteX9" fmla="*/ 278 w 86715"/>
                <a:gd name="connsiteY9" fmla="*/ 38387 h 136569"/>
                <a:gd name="connsiteX10" fmla="*/ 7264 w 86715"/>
                <a:gd name="connsiteY10" fmla="*/ 67292 h 136569"/>
                <a:gd name="connsiteX11" fmla="*/ 42679 w 86715"/>
                <a:gd name="connsiteY11" fmla="*/ 127876 h 136569"/>
                <a:gd name="connsiteX12" fmla="*/ 31871 w 86715"/>
                <a:gd name="connsiteY12" fmla="*/ 117455 h 136569"/>
                <a:gd name="connsiteX13" fmla="*/ 31799 w 86715"/>
                <a:gd name="connsiteY13" fmla="*/ 115355 h 136569"/>
                <a:gd name="connsiteX14" fmla="*/ 30730 w 86715"/>
                <a:gd name="connsiteY14" fmla="*/ 104390 h 136569"/>
                <a:gd name="connsiteX15" fmla="*/ 42794 w 86715"/>
                <a:gd name="connsiteY15" fmla="*/ 106181 h 136569"/>
                <a:gd name="connsiteX16" fmla="*/ 54857 w 86715"/>
                <a:gd name="connsiteY16" fmla="*/ 104368 h 136569"/>
                <a:gd name="connsiteX17" fmla="*/ 53480 w 86715"/>
                <a:gd name="connsiteY17" fmla="*/ 117462 h 136569"/>
                <a:gd name="connsiteX18" fmla="*/ 42679 w 86715"/>
                <a:gd name="connsiteY18" fmla="*/ 127876 h 136569"/>
                <a:gd name="connsiteX19" fmla="*/ 8928 w 86715"/>
                <a:gd name="connsiteY19" fmla="*/ 39348 h 136569"/>
                <a:gd name="connsiteX20" fmla="*/ 39380 w 86715"/>
                <a:gd name="connsiteY20" fmla="*/ 8909 h 136569"/>
                <a:gd name="connsiteX21" fmla="*/ 43403 w 86715"/>
                <a:gd name="connsiteY21" fmla="*/ 8687 h 136569"/>
                <a:gd name="connsiteX22" fmla="*/ 66469 w 86715"/>
                <a:gd name="connsiteY22" fmla="*/ 17510 h 136569"/>
                <a:gd name="connsiteX23" fmla="*/ 78015 w 86715"/>
                <a:gd name="connsiteY23" fmla="*/ 43326 h 136569"/>
                <a:gd name="connsiteX24" fmla="*/ 71819 w 86715"/>
                <a:gd name="connsiteY24" fmla="*/ 63071 h 136569"/>
                <a:gd name="connsiteX25" fmla="*/ 57109 w 86715"/>
                <a:gd name="connsiteY25" fmla="*/ 94305 h 136569"/>
                <a:gd name="connsiteX26" fmla="*/ 28894 w 86715"/>
                <a:gd name="connsiteY26" fmla="*/ 94370 h 136569"/>
                <a:gd name="connsiteX27" fmla="*/ 28751 w 86715"/>
                <a:gd name="connsiteY27" fmla="*/ 94320 h 136569"/>
                <a:gd name="connsiteX28" fmla="*/ 14493 w 86715"/>
                <a:gd name="connsiteY28" fmla="*/ 62462 h 136569"/>
                <a:gd name="connsiteX29" fmla="*/ 8928 w 86715"/>
                <a:gd name="connsiteY29" fmla="*/ 39348 h 13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715" h="136569">
                  <a:moveTo>
                    <a:pt x="7264" y="67292"/>
                  </a:moveTo>
                  <a:cubicBezTo>
                    <a:pt x="17017" y="81885"/>
                    <a:pt x="22497" y="98613"/>
                    <a:pt x="23106" y="115663"/>
                  </a:cubicBezTo>
                  <a:lnTo>
                    <a:pt x="23178" y="117771"/>
                  </a:lnTo>
                  <a:cubicBezTo>
                    <a:pt x="23558" y="128313"/>
                    <a:pt x="32122" y="136570"/>
                    <a:pt x="42679" y="136570"/>
                  </a:cubicBezTo>
                  <a:cubicBezTo>
                    <a:pt x="53229" y="136570"/>
                    <a:pt x="61793" y="128313"/>
                    <a:pt x="62172" y="117771"/>
                  </a:cubicBezTo>
                  <a:cubicBezTo>
                    <a:pt x="62804" y="100061"/>
                    <a:pt x="68606" y="82860"/>
                    <a:pt x="78955" y="68045"/>
                  </a:cubicBezTo>
                  <a:cubicBezTo>
                    <a:pt x="84033" y="60770"/>
                    <a:pt x="86715" y="52220"/>
                    <a:pt x="86715" y="43326"/>
                  </a:cubicBezTo>
                  <a:cubicBezTo>
                    <a:pt x="86715" y="31012"/>
                    <a:pt x="81451" y="19244"/>
                    <a:pt x="72271" y="11030"/>
                  </a:cubicBezTo>
                  <a:cubicBezTo>
                    <a:pt x="63090" y="2824"/>
                    <a:pt x="50740" y="-1096"/>
                    <a:pt x="38419" y="265"/>
                  </a:cubicBezTo>
                  <a:cubicBezTo>
                    <a:pt x="18531" y="2473"/>
                    <a:pt x="2494" y="18506"/>
                    <a:pt x="278" y="38387"/>
                  </a:cubicBezTo>
                  <a:cubicBezTo>
                    <a:pt x="-869" y="48737"/>
                    <a:pt x="1548" y="58735"/>
                    <a:pt x="7264" y="67292"/>
                  </a:cubicBezTo>
                  <a:close/>
                  <a:moveTo>
                    <a:pt x="42679" y="127876"/>
                  </a:moveTo>
                  <a:cubicBezTo>
                    <a:pt x="36827" y="127876"/>
                    <a:pt x="32086" y="123304"/>
                    <a:pt x="31871" y="117455"/>
                  </a:cubicBezTo>
                  <a:lnTo>
                    <a:pt x="31799" y="115355"/>
                  </a:lnTo>
                  <a:cubicBezTo>
                    <a:pt x="31663" y="111679"/>
                    <a:pt x="31268" y="108023"/>
                    <a:pt x="30730" y="104390"/>
                  </a:cubicBezTo>
                  <a:cubicBezTo>
                    <a:pt x="33836" y="105328"/>
                    <a:pt x="37931" y="106181"/>
                    <a:pt x="42794" y="106181"/>
                  </a:cubicBezTo>
                  <a:cubicBezTo>
                    <a:pt x="46451" y="106181"/>
                    <a:pt x="50532" y="105644"/>
                    <a:pt x="54857" y="104368"/>
                  </a:cubicBezTo>
                  <a:cubicBezTo>
                    <a:pt x="54125" y="108683"/>
                    <a:pt x="53638" y="113055"/>
                    <a:pt x="53480" y="117462"/>
                  </a:cubicBezTo>
                  <a:cubicBezTo>
                    <a:pt x="53272" y="123304"/>
                    <a:pt x="48524" y="127876"/>
                    <a:pt x="42679" y="127876"/>
                  </a:cubicBezTo>
                  <a:close/>
                  <a:moveTo>
                    <a:pt x="8928" y="39348"/>
                  </a:moveTo>
                  <a:cubicBezTo>
                    <a:pt x="10692" y="23473"/>
                    <a:pt x="23501" y="10672"/>
                    <a:pt x="39380" y="8909"/>
                  </a:cubicBezTo>
                  <a:cubicBezTo>
                    <a:pt x="40728" y="8759"/>
                    <a:pt x="42070" y="8687"/>
                    <a:pt x="43403" y="8687"/>
                  </a:cubicBezTo>
                  <a:cubicBezTo>
                    <a:pt x="51959" y="8687"/>
                    <a:pt x="60028" y="11747"/>
                    <a:pt x="66469" y="17510"/>
                  </a:cubicBezTo>
                  <a:cubicBezTo>
                    <a:pt x="73806" y="24075"/>
                    <a:pt x="78015" y="33485"/>
                    <a:pt x="78015" y="43326"/>
                  </a:cubicBezTo>
                  <a:cubicBezTo>
                    <a:pt x="78015" y="50428"/>
                    <a:pt x="75871" y="57266"/>
                    <a:pt x="71819" y="63071"/>
                  </a:cubicBezTo>
                  <a:cubicBezTo>
                    <a:pt x="65099" y="72697"/>
                    <a:pt x="60179" y="83254"/>
                    <a:pt x="57109" y="94305"/>
                  </a:cubicBezTo>
                  <a:cubicBezTo>
                    <a:pt x="41661" y="101258"/>
                    <a:pt x="29432" y="94671"/>
                    <a:pt x="28894" y="94370"/>
                  </a:cubicBezTo>
                  <a:cubicBezTo>
                    <a:pt x="28844" y="94341"/>
                    <a:pt x="28794" y="94341"/>
                    <a:pt x="28751" y="94320"/>
                  </a:cubicBezTo>
                  <a:cubicBezTo>
                    <a:pt x="25889" y="83110"/>
                    <a:pt x="21091" y="72338"/>
                    <a:pt x="14493" y="62462"/>
                  </a:cubicBezTo>
                  <a:cubicBezTo>
                    <a:pt x="9932" y="55632"/>
                    <a:pt x="8003" y="47640"/>
                    <a:pt x="8928" y="39348"/>
                  </a:cubicBezTo>
                  <a:close/>
                </a:path>
              </a:pathLst>
            </a:custGeom>
            <a:solidFill>
              <a:srgbClr val="000000"/>
            </a:solidFill>
            <a:ln w="7172" cap="flat">
              <a:solidFill>
                <a:schemeClr val="tx1"/>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C98725E-A2D9-A44B-B43F-819C388F34B8}"/>
                </a:ext>
              </a:extLst>
            </p:cNvPr>
            <p:cNvSpPr/>
            <p:nvPr/>
          </p:nvSpPr>
          <p:spPr>
            <a:xfrm>
              <a:off x="6051061" y="3347133"/>
              <a:ext cx="8699" cy="22182"/>
            </a:xfrm>
            <a:custGeom>
              <a:avLst/>
              <a:gdLst>
                <a:gd name="connsiteX0" fmla="*/ 4353 w 8699"/>
                <a:gd name="connsiteY0" fmla="*/ 22182 h 22182"/>
                <a:gd name="connsiteX1" fmla="*/ 8699 w 8699"/>
                <a:gd name="connsiteY1" fmla="*/ 17839 h 22182"/>
                <a:gd name="connsiteX2" fmla="*/ 8699 w 8699"/>
                <a:gd name="connsiteY2" fmla="*/ 4343 h 22182"/>
                <a:gd name="connsiteX3" fmla="*/ 4353 w 8699"/>
                <a:gd name="connsiteY3" fmla="*/ 0 h 22182"/>
                <a:gd name="connsiteX4" fmla="*/ 0 w 8699"/>
                <a:gd name="connsiteY4" fmla="*/ 4343 h 22182"/>
                <a:gd name="connsiteX5" fmla="*/ 0 w 8699"/>
                <a:gd name="connsiteY5" fmla="*/ 17839 h 22182"/>
                <a:gd name="connsiteX6" fmla="*/ 4353 w 8699"/>
                <a:gd name="connsiteY6" fmla="*/ 22182 h 2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9" h="22182">
                  <a:moveTo>
                    <a:pt x="4353" y="22182"/>
                  </a:moveTo>
                  <a:cubicBezTo>
                    <a:pt x="6756" y="22182"/>
                    <a:pt x="8699" y="20233"/>
                    <a:pt x="8699" y="17839"/>
                  </a:cubicBezTo>
                  <a:lnTo>
                    <a:pt x="8699" y="4343"/>
                  </a:lnTo>
                  <a:cubicBezTo>
                    <a:pt x="8699" y="1949"/>
                    <a:pt x="6756" y="0"/>
                    <a:pt x="4353" y="0"/>
                  </a:cubicBezTo>
                  <a:cubicBezTo>
                    <a:pt x="1951" y="0"/>
                    <a:pt x="0" y="1949"/>
                    <a:pt x="0" y="4343"/>
                  </a:cubicBezTo>
                  <a:lnTo>
                    <a:pt x="0" y="17839"/>
                  </a:lnTo>
                  <a:cubicBezTo>
                    <a:pt x="0" y="20233"/>
                    <a:pt x="1951" y="22182"/>
                    <a:pt x="4353" y="22182"/>
                  </a:cubicBezTo>
                  <a:close/>
                </a:path>
              </a:pathLst>
            </a:custGeom>
            <a:solidFill>
              <a:srgbClr val="000000"/>
            </a:solidFill>
            <a:ln w="7172" cap="flat">
              <a:solidFill>
                <a:schemeClr val="tx1"/>
              </a:solid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537BAE5-8C4D-CE49-B98C-CB6062856A4C}"/>
                </a:ext>
              </a:extLst>
            </p:cNvPr>
            <p:cNvSpPr/>
            <p:nvPr/>
          </p:nvSpPr>
          <p:spPr>
            <a:xfrm>
              <a:off x="6001370" y="3365207"/>
              <a:ext cx="17377" cy="19030"/>
            </a:xfrm>
            <a:custGeom>
              <a:avLst/>
              <a:gdLst>
                <a:gd name="connsiteX0" fmla="*/ 9693 w 17377"/>
                <a:gd name="connsiteY0" fmla="*/ 17476 h 19030"/>
                <a:gd name="connsiteX1" fmla="*/ 13028 w 17377"/>
                <a:gd name="connsiteY1" fmla="*/ 19031 h 19030"/>
                <a:gd name="connsiteX2" fmla="*/ 15825 w 17377"/>
                <a:gd name="connsiteY2" fmla="*/ 18013 h 19030"/>
                <a:gd name="connsiteX3" fmla="*/ 16363 w 17377"/>
                <a:gd name="connsiteY3" fmla="*/ 11885 h 19030"/>
                <a:gd name="connsiteX4" fmla="*/ 7684 w 17377"/>
                <a:gd name="connsiteY4" fmla="*/ 1550 h 19030"/>
                <a:gd name="connsiteX5" fmla="*/ 1553 w 17377"/>
                <a:gd name="connsiteY5" fmla="*/ 1020 h 19030"/>
                <a:gd name="connsiteX6" fmla="*/ 1015 w 17377"/>
                <a:gd name="connsiteY6" fmla="*/ 7141 h 19030"/>
                <a:gd name="connsiteX7" fmla="*/ 9693 w 17377"/>
                <a:gd name="connsiteY7" fmla="*/ 17476 h 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7" h="19030">
                  <a:moveTo>
                    <a:pt x="9693" y="17476"/>
                  </a:moveTo>
                  <a:cubicBezTo>
                    <a:pt x="10553" y="18501"/>
                    <a:pt x="11787" y="19031"/>
                    <a:pt x="13028" y="19031"/>
                  </a:cubicBezTo>
                  <a:cubicBezTo>
                    <a:pt x="14018" y="19031"/>
                    <a:pt x="15007" y="18694"/>
                    <a:pt x="15825" y="18013"/>
                  </a:cubicBezTo>
                  <a:cubicBezTo>
                    <a:pt x="17661" y="16465"/>
                    <a:pt x="17905" y="13727"/>
                    <a:pt x="16363" y="11885"/>
                  </a:cubicBezTo>
                  <a:lnTo>
                    <a:pt x="7684" y="1550"/>
                  </a:lnTo>
                  <a:cubicBezTo>
                    <a:pt x="6143" y="-284"/>
                    <a:pt x="3396" y="-528"/>
                    <a:pt x="1553" y="1020"/>
                  </a:cubicBezTo>
                  <a:cubicBezTo>
                    <a:pt x="-283" y="2561"/>
                    <a:pt x="-527" y="5299"/>
                    <a:pt x="1015" y="7141"/>
                  </a:cubicBezTo>
                  <a:lnTo>
                    <a:pt x="9693" y="17476"/>
                  </a:lnTo>
                  <a:close/>
                </a:path>
              </a:pathLst>
            </a:custGeom>
            <a:solidFill>
              <a:srgbClr val="000000"/>
            </a:solidFill>
            <a:ln w="7172" cap="flat">
              <a:solidFill>
                <a:schemeClr val="tx1"/>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9002464-D39E-5F48-8750-D01EA3C4E3A0}"/>
                </a:ext>
              </a:extLst>
            </p:cNvPr>
            <p:cNvSpPr/>
            <p:nvPr/>
          </p:nvSpPr>
          <p:spPr>
            <a:xfrm>
              <a:off x="5974929" y="3410976"/>
              <a:ext cx="21998" cy="11032"/>
            </a:xfrm>
            <a:custGeom>
              <a:avLst/>
              <a:gdLst>
                <a:gd name="connsiteX0" fmla="*/ 3595 w 21998"/>
                <a:gd name="connsiteY0" fmla="*/ 8624 h 11032"/>
                <a:gd name="connsiteX1" fmla="*/ 16892 w 21998"/>
                <a:gd name="connsiteY1" fmla="*/ 10968 h 11032"/>
                <a:gd name="connsiteX2" fmla="*/ 17652 w 21998"/>
                <a:gd name="connsiteY2" fmla="*/ 11032 h 11032"/>
                <a:gd name="connsiteX3" fmla="*/ 21934 w 21998"/>
                <a:gd name="connsiteY3" fmla="*/ 7441 h 11032"/>
                <a:gd name="connsiteX4" fmla="*/ 18405 w 21998"/>
                <a:gd name="connsiteY4" fmla="*/ 2410 h 11032"/>
                <a:gd name="connsiteX5" fmla="*/ 5108 w 21998"/>
                <a:gd name="connsiteY5" fmla="*/ 66 h 11032"/>
                <a:gd name="connsiteX6" fmla="*/ 66 w 21998"/>
                <a:gd name="connsiteY6" fmla="*/ 3586 h 11032"/>
                <a:gd name="connsiteX7" fmla="*/ 3595 w 21998"/>
                <a:gd name="connsiteY7" fmla="*/ 8624 h 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8" h="11032">
                  <a:moveTo>
                    <a:pt x="3595" y="8624"/>
                  </a:moveTo>
                  <a:lnTo>
                    <a:pt x="16892" y="10968"/>
                  </a:lnTo>
                  <a:cubicBezTo>
                    <a:pt x="17150" y="11011"/>
                    <a:pt x="17401" y="11032"/>
                    <a:pt x="17652" y="11032"/>
                  </a:cubicBezTo>
                  <a:cubicBezTo>
                    <a:pt x="19718" y="11032"/>
                    <a:pt x="21554" y="9549"/>
                    <a:pt x="21934" y="7441"/>
                  </a:cubicBezTo>
                  <a:cubicBezTo>
                    <a:pt x="22343" y="5076"/>
                    <a:pt x="20765" y="2826"/>
                    <a:pt x="18405" y="2410"/>
                  </a:cubicBezTo>
                  <a:lnTo>
                    <a:pt x="5108" y="66"/>
                  </a:lnTo>
                  <a:cubicBezTo>
                    <a:pt x="2727" y="-349"/>
                    <a:pt x="482" y="1228"/>
                    <a:pt x="66" y="3586"/>
                  </a:cubicBezTo>
                  <a:cubicBezTo>
                    <a:pt x="-349" y="5951"/>
                    <a:pt x="1228" y="8208"/>
                    <a:pt x="3595" y="8624"/>
                  </a:cubicBezTo>
                  <a:close/>
                </a:path>
              </a:pathLst>
            </a:custGeom>
            <a:solidFill>
              <a:srgbClr val="000000"/>
            </a:solidFill>
            <a:ln w="7172" cap="flat">
              <a:solidFill>
                <a:schemeClr val="tx1"/>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291948C-E9F5-9C4C-B265-24B4A41E2C79}"/>
                </a:ext>
              </a:extLst>
            </p:cNvPr>
            <p:cNvSpPr/>
            <p:nvPr/>
          </p:nvSpPr>
          <p:spPr>
            <a:xfrm>
              <a:off x="5984112" y="3456274"/>
              <a:ext cx="20389" cy="15438"/>
            </a:xfrm>
            <a:custGeom>
              <a:avLst/>
              <a:gdLst>
                <a:gd name="connsiteX0" fmla="*/ 587 w 20389"/>
                <a:gd name="connsiteY0" fmla="*/ 13267 h 15438"/>
                <a:gd name="connsiteX1" fmla="*/ 4352 w 20389"/>
                <a:gd name="connsiteY1" fmla="*/ 15439 h 15438"/>
                <a:gd name="connsiteX2" fmla="*/ 6525 w 20389"/>
                <a:gd name="connsiteY2" fmla="*/ 14858 h 15438"/>
                <a:gd name="connsiteX3" fmla="*/ 18216 w 20389"/>
                <a:gd name="connsiteY3" fmla="*/ 8107 h 15438"/>
                <a:gd name="connsiteX4" fmla="*/ 19808 w 20389"/>
                <a:gd name="connsiteY4" fmla="*/ 2173 h 15438"/>
                <a:gd name="connsiteX5" fmla="*/ 13870 w 20389"/>
                <a:gd name="connsiteY5" fmla="*/ 581 h 15438"/>
                <a:gd name="connsiteX6" fmla="*/ 2172 w 20389"/>
                <a:gd name="connsiteY6" fmla="*/ 7333 h 15438"/>
                <a:gd name="connsiteX7" fmla="*/ 587 w 20389"/>
                <a:gd name="connsiteY7" fmla="*/ 13267 h 1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89" h="15438">
                  <a:moveTo>
                    <a:pt x="587" y="13267"/>
                  </a:moveTo>
                  <a:cubicBezTo>
                    <a:pt x="1390" y="14665"/>
                    <a:pt x="2853" y="15439"/>
                    <a:pt x="4352" y="15439"/>
                  </a:cubicBezTo>
                  <a:cubicBezTo>
                    <a:pt x="5091" y="15439"/>
                    <a:pt x="5837" y="15253"/>
                    <a:pt x="6525" y="14858"/>
                  </a:cubicBezTo>
                  <a:lnTo>
                    <a:pt x="18216" y="8107"/>
                  </a:lnTo>
                  <a:cubicBezTo>
                    <a:pt x="20296" y="6910"/>
                    <a:pt x="21006" y="4251"/>
                    <a:pt x="19808" y="2173"/>
                  </a:cubicBezTo>
                  <a:cubicBezTo>
                    <a:pt x="18610" y="94"/>
                    <a:pt x="15942" y="-615"/>
                    <a:pt x="13870" y="581"/>
                  </a:cubicBezTo>
                  <a:lnTo>
                    <a:pt x="2172" y="7333"/>
                  </a:lnTo>
                  <a:cubicBezTo>
                    <a:pt x="92" y="8530"/>
                    <a:pt x="-618" y="11189"/>
                    <a:pt x="587" y="13267"/>
                  </a:cubicBezTo>
                  <a:close/>
                </a:path>
              </a:pathLst>
            </a:custGeom>
            <a:solidFill>
              <a:srgbClr val="000000"/>
            </a:solidFill>
            <a:ln w="7172" cap="flat">
              <a:solidFill>
                <a:schemeClr val="tx1"/>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8A08D28-5643-9741-9699-A03707E6B88C}"/>
                </a:ext>
              </a:extLst>
            </p:cNvPr>
            <p:cNvSpPr/>
            <p:nvPr/>
          </p:nvSpPr>
          <p:spPr>
            <a:xfrm>
              <a:off x="6106328" y="3456274"/>
              <a:ext cx="20391" cy="15438"/>
            </a:xfrm>
            <a:custGeom>
              <a:avLst/>
              <a:gdLst>
                <a:gd name="connsiteX0" fmla="*/ 582 w 20391"/>
                <a:gd name="connsiteY0" fmla="*/ 2173 h 15438"/>
                <a:gd name="connsiteX1" fmla="*/ 2174 w 20391"/>
                <a:gd name="connsiteY1" fmla="*/ 8107 h 15438"/>
                <a:gd name="connsiteX2" fmla="*/ 13864 w 20391"/>
                <a:gd name="connsiteY2" fmla="*/ 14858 h 15438"/>
                <a:gd name="connsiteX3" fmla="*/ 16037 w 20391"/>
                <a:gd name="connsiteY3" fmla="*/ 15439 h 15438"/>
                <a:gd name="connsiteX4" fmla="*/ 19810 w 20391"/>
                <a:gd name="connsiteY4" fmla="*/ 13267 h 15438"/>
                <a:gd name="connsiteX5" fmla="*/ 18218 w 20391"/>
                <a:gd name="connsiteY5" fmla="*/ 7333 h 15438"/>
                <a:gd name="connsiteX6" fmla="*/ 6520 w 20391"/>
                <a:gd name="connsiteY6" fmla="*/ 581 h 15438"/>
                <a:gd name="connsiteX7" fmla="*/ 582 w 20391"/>
                <a:gd name="connsiteY7" fmla="*/ 2173 h 1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91" h="15438">
                  <a:moveTo>
                    <a:pt x="582" y="2173"/>
                  </a:moveTo>
                  <a:cubicBezTo>
                    <a:pt x="-616" y="4251"/>
                    <a:pt x="94" y="6910"/>
                    <a:pt x="2174" y="8107"/>
                  </a:cubicBezTo>
                  <a:lnTo>
                    <a:pt x="13864" y="14858"/>
                  </a:lnTo>
                  <a:cubicBezTo>
                    <a:pt x="14553" y="15253"/>
                    <a:pt x="15299" y="15439"/>
                    <a:pt x="16037" y="15439"/>
                  </a:cubicBezTo>
                  <a:cubicBezTo>
                    <a:pt x="17543" y="15439"/>
                    <a:pt x="18999" y="14658"/>
                    <a:pt x="19810" y="13267"/>
                  </a:cubicBezTo>
                  <a:cubicBezTo>
                    <a:pt x="21007" y="11189"/>
                    <a:pt x="20297" y="8530"/>
                    <a:pt x="18218" y="7333"/>
                  </a:cubicBezTo>
                  <a:lnTo>
                    <a:pt x="6520" y="581"/>
                  </a:lnTo>
                  <a:cubicBezTo>
                    <a:pt x="4448" y="-615"/>
                    <a:pt x="1786" y="94"/>
                    <a:pt x="582" y="2173"/>
                  </a:cubicBezTo>
                  <a:close/>
                </a:path>
              </a:pathLst>
            </a:custGeom>
            <a:solidFill>
              <a:srgbClr val="000000"/>
            </a:solidFill>
            <a:ln w="7172" cap="flat">
              <a:solidFill>
                <a:schemeClr val="tx1"/>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0BF6268-448F-B04B-825A-9540406B2A0B}"/>
                </a:ext>
              </a:extLst>
            </p:cNvPr>
            <p:cNvSpPr/>
            <p:nvPr/>
          </p:nvSpPr>
          <p:spPr>
            <a:xfrm>
              <a:off x="6113908" y="3410976"/>
              <a:ext cx="21993" cy="11032"/>
            </a:xfrm>
            <a:custGeom>
              <a:avLst/>
              <a:gdLst>
                <a:gd name="connsiteX0" fmla="*/ 4341 w 21993"/>
                <a:gd name="connsiteY0" fmla="*/ 11032 h 11032"/>
                <a:gd name="connsiteX1" fmla="*/ 5101 w 21993"/>
                <a:gd name="connsiteY1" fmla="*/ 10968 h 11032"/>
                <a:gd name="connsiteX2" fmla="*/ 18398 w 21993"/>
                <a:gd name="connsiteY2" fmla="*/ 8624 h 11032"/>
                <a:gd name="connsiteX3" fmla="*/ 21927 w 21993"/>
                <a:gd name="connsiteY3" fmla="*/ 3586 h 11032"/>
                <a:gd name="connsiteX4" fmla="*/ 16885 w 21993"/>
                <a:gd name="connsiteY4" fmla="*/ 66 h 11032"/>
                <a:gd name="connsiteX5" fmla="*/ 3595 w 21993"/>
                <a:gd name="connsiteY5" fmla="*/ 2410 h 11032"/>
                <a:gd name="connsiteX6" fmla="*/ 66 w 21993"/>
                <a:gd name="connsiteY6" fmla="*/ 7441 h 11032"/>
                <a:gd name="connsiteX7" fmla="*/ 4341 w 21993"/>
                <a:gd name="connsiteY7" fmla="*/ 11032 h 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3" h="11032">
                  <a:moveTo>
                    <a:pt x="4341" y="11032"/>
                  </a:moveTo>
                  <a:cubicBezTo>
                    <a:pt x="4592" y="11032"/>
                    <a:pt x="4850" y="11011"/>
                    <a:pt x="5101" y="10968"/>
                  </a:cubicBezTo>
                  <a:lnTo>
                    <a:pt x="18398" y="8624"/>
                  </a:lnTo>
                  <a:cubicBezTo>
                    <a:pt x="20765" y="8208"/>
                    <a:pt x="22343" y="5951"/>
                    <a:pt x="21927" y="3586"/>
                  </a:cubicBezTo>
                  <a:cubicBezTo>
                    <a:pt x="21511" y="1228"/>
                    <a:pt x="19252" y="-349"/>
                    <a:pt x="16885" y="66"/>
                  </a:cubicBezTo>
                  <a:lnTo>
                    <a:pt x="3595" y="2410"/>
                  </a:lnTo>
                  <a:cubicBezTo>
                    <a:pt x="1228" y="2826"/>
                    <a:pt x="-349" y="5076"/>
                    <a:pt x="66" y="7441"/>
                  </a:cubicBezTo>
                  <a:cubicBezTo>
                    <a:pt x="439" y="9549"/>
                    <a:pt x="2275" y="11032"/>
                    <a:pt x="4341" y="11032"/>
                  </a:cubicBezTo>
                  <a:close/>
                </a:path>
              </a:pathLst>
            </a:custGeom>
            <a:solidFill>
              <a:srgbClr val="000000"/>
            </a:solidFill>
            <a:ln w="7172" cap="flat">
              <a:solidFill>
                <a:schemeClr val="tx1"/>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D4BB563-D9BD-F543-A6FD-719C17352AA9}"/>
                </a:ext>
              </a:extLst>
            </p:cNvPr>
            <p:cNvSpPr/>
            <p:nvPr/>
          </p:nvSpPr>
          <p:spPr>
            <a:xfrm>
              <a:off x="6092083" y="3365207"/>
              <a:ext cx="17376" cy="19030"/>
            </a:xfrm>
            <a:custGeom>
              <a:avLst/>
              <a:gdLst>
                <a:gd name="connsiteX0" fmla="*/ 4348 w 17376"/>
                <a:gd name="connsiteY0" fmla="*/ 19031 h 19030"/>
                <a:gd name="connsiteX1" fmla="*/ 7683 w 17376"/>
                <a:gd name="connsiteY1" fmla="*/ 17476 h 19030"/>
                <a:gd name="connsiteX2" fmla="*/ 16361 w 17376"/>
                <a:gd name="connsiteY2" fmla="*/ 7141 h 19030"/>
                <a:gd name="connsiteX3" fmla="*/ 15823 w 17376"/>
                <a:gd name="connsiteY3" fmla="*/ 1020 h 19030"/>
                <a:gd name="connsiteX4" fmla="*/ 9692 w 17376"/>
                <a:gd name="connsiteY4" fmla="*/ 1550 h 19030"/>
                <a:gd name="connsiteX5" fmla="*/ 1021 w 17376"/>
                <a:gd name="connsiteY5" fmla="*/ 11885 h 19030"/>
                <a:gd name="connsiteX6" fmla="*/ 1551 w 17376"/>
                <a:gd name="connsiteY6" fmla="*/ 18013 h 19030"/>
                <a:gd name="connsiteX7" fmla="*/ 4348 w 17376"/>
                <a:gd name="connsiteY7" fmla="*/ 19031 h 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6" h="19030">
                  <a:moveTo>
                    <a:pt x="4348" y="19031"/>
                  </a:moveTo>
                  <a:cubicBezTo>
                    <a:pt x="5589" y="19031"/>
                    <a:pt x="6823" y="18501"/>
                    <a:pt x="7683" y="17476"/>
                  </a:cubicBezTo>
                  <a:lnTo>
                    <a:pt x="16361" y="7141"/>
                  </a:lnTo>
                  <a:cubicBezTo>
                    <a:pt x="17904" y="5299"/>
                    <a:pt x="17659" y="2561"/>
                    <a:pt x="15823" y="1020"/>
                  </a:cubicBezTo>
                  <a:cubicBezTo>
                    <a:pt x="13980" y="-528"/>
                    <a:pt x="11241" y="-284"/>
                    <a:pt x="9692" y="1550"/>
                  </a:cubicBezTo>
                  <a:lnTo>
                    <a:pt x="1021" y="11885"/>
                  </a:lnTo>
                  <a:cubicBezTo>
                    <a:pt x="-528" y="13727"/>
                    <a:pt x="-285" y="16465"/>
                    <a:pt x="1551" y="18013"/>
                  </a:cubicBezTo>
                  <a:cubicBezTo>
                    <a:pt x="2369" y="18694"/>
                    <a:pt x="3359" y="19031"/>
                    <a:pt x="4348" y="19031"/>
                  </a:cubicBezTo>
                  <a:close/>
                </a:path>
              </a:pathLst>
            </a:custGeom>
            <a:solidFill>
              <a:srgbClr val="000000"/>
            </a:solidFill>
            <a:ln w="7172" cap="flat">
              <a:solidFill>
                <a:schemeClr val="tx1"/>
              </a:solidFill>
              <a:prstDash val="solid"/>
              <a:miter/>
            </a:ln>
          </p:spPr>
          <p:txBody>
            <a:bodyPr rtlCol="0" anchor="ctr"/>
            <a:lstStyle/>
            <a:p>
              <a:endParaRPr lang="en-US"/>
            </a:p>
          </p:txBody>
        </p:sp>
      </p:grpSp>
      <p:sp>
        <p:nvSpPr>
          <p:cNvPr id="3" name="Slide Number Placeholder 2">
            <a:extLst>
              <a:ext uri="{FF2B5EF4-FFF2-40B4-BE49-F238E27FC236}">
                <a16:creationId xmlns:a16="http://schemas.microsoft.com/office/drawing/2014/main" id="{9BF35D12-0953-42A2-FCB9-D8608708E445}"/>
              </a:ext>
            </a:extLst>
          </p:cNvPr>
          <p:cNvSpPr>
            <a:spLocks noGrp="1"/>
          </p:cNvSpPr>
          <p:nvPr>
            <p:ph type="sldNum" sz="quarter" idx="4"/>
          </p:nvPr>
        </p:nvSpPr>
        <p:spPr/>
        <p:txBody>
          <a:bodyPr/>
          <a:lstStyle/>
          <a:p>
            <a:fld id="{525A3C56-E491-49B2-93F3-63532DF516BC}" type="slidenum">
              <a:rPr lang="en-CA" smtClean="0"/>
              <a:pPr/>
              <a:t>16</a:t>
            </a:fld>
            <a:endParaRPr lang="en-CA" dirty="0"/>
          </a:p>
        </p:txBody>
      </p:sp>
    </p:spTree>
    <p:extLst>
      <p:ext uri="{BB962C8B-B14F-4D97-AF65-F5344CB8AC3E}">
        <p14:creationId xmlns:p14="http://schemas.microsoft.com/office/powerpoint/2010/main" val="2512811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8F50EFA9-0FCB-7F4B-BEA9-AE60F18B3858}"/>
              </a:ext>
            </a:extLst>
          </p:cNvPr>
          <p:cNvSpPr>
            <a:spLocks noGrp="1"/>
          </p:cNvSpPr>
          <p:nvPr>
            <p:ph type="title"/>
          </p:nvPr>
        </p:nvSpPr>
        <p:spPr>
          <a:xfrm>
            <a:off x="723088" y="538304"/>
            <a:ext cx="10676438" cy="855111"/>
          </a:xfrm>
        </p:spPr>
        <p:txBody>
          <a:bodyPr/>
          <a:lstStyle/>
          <a:p>
            <a:r>
              <a:rPr lang="en-US" noProof="0" dirty="0"/>
              <a:t>NSF </a:t>
            </a:r>
            <a:r>
              <a:rPr lang="en-US" noProof="0" dirty="0" err="1"/>
              <a:t>ExLENT</a:t>
            </a:r>
            <a:r>
              <a:rPr lang="en-US" noProof="0" dirty="0"/>
              <a:t> Grant: ASSET</a:t>
            </a:r>
            <a:br>
              <a:rPr lang="en-US" sz="2000" noProof="0" dirty="0"/>
            </a:br>
            <a:r>
              <a:rPr lang="en-US" sz="2000" dirty="0" err="1"/>
              <a:t>AddreSSing</a:t>
            </a:r>
            <a:r>
              <a:rPr lang="en-US" sz="2000" dirty="0"/>
              <a:t> the </a:t>
            </a:r>
            <a:r>
              <a:rPr lang="en-US" sz="2000" dirty="0" err="1"/>
              <a:t>TalEnt</a:t>
            </a:r>
            <a:r>
              <a:rPr lang="en-US" sz="2000" dirty="0"/>
              <a:t> and </a:t>
            </a:r>
            <a:r>
              <a:rPr lang="en-US" sz="2000" dirty="0" err="1"/>
              <a:t>DiversiTy</a:t>
            </a:r>
            <a:r>
              <a:rPr lang="en-US" sz="2000" dirty="0"/>
              <a:t> Gap in Biotechnology Workforce</a:t>
            </a:r>
            <a:endParaRPr lang="en-US" sz="2000" noProof="0" dirty="0"/>
          </a:p>
        </p:txBody>
      </p:sp>
      <p:sp>
        <p:nvSpPr>
          <p:cNvPr id="5" name="Rectangle 4"/>
          <p:cNvSpPr/>
          <p:nvPr/>
        </p:nvSpPr>
        <p:spPr bwMode="gray">
          <a:xfrm>
            <a:off x="820164" y="2970517"/>
            <a:ext cx="3200400" cy="822960"/>
          </a:xfrm>
          <a:prstGeom prst="rect">
            <a:avLst/>
          </a:prstGeom>
          <a:solidFill>
            <a:schemeClr val="bg2">
              <a:lumMod val="85000"/>
            </a:schemeClr>
          </a:solidFill>
          <a:ln w="19050">
            <a:noFill/>
            <a:headEnd/>
            <a:tailEnd/>
          </a:ln>
        </p:spPr>
        <p:style>
          <a:lnRef idx="2">
            <a:schemeClr val="accent6"/>
          </a:lnRef>
          <a:fillRef idx="1">
            <a:schemeClr val="lt1"/>
          </a:fillRef>
          <a:effectRef idx="0">
            <a:schemeClr val="accent6"/>
          </a:effectRef>
          <a:fontRef idx="minor">
            <a:schemeClr val="dk1"/>
          </a:fontRef>
        </p:style>
        <p:txBody>
          <a:bodyPr lIns="91440" tIns="91440" rIns="91440" bIns="91440" rtlCol="0" anchor="ctr" anchorCtr="0"/>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Summer Undergraduate Research Experience</a:t>
            </a:r>
          </a:p>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(after Sophomore year)</a:t>
            </a:r>
          </a:p>
        </p:txBody>
      </p:sp>
      <p:sp>
        <p:nvSpPr>
          <p:cNvPr id="6" name="Rectangle 5"/>
          <p:cNvSpPr/>
          <p:nvPr/>
        </p:nvSpPr>
        <p:spPr bwMode="gray">
          <a:xfrm>
            <a:off x="4418614" y="2970517"/>
            <a:ext cx="3200400" cy="822960"/>
          </a:xfrm>
          <a:prstGeom prst="rect">
            <a:avLst/>
          </a:prstGeom>
          <a:solidFill>
            <a:schemeClr val="bg2">
              <a:lumMod val="85000"/>
            </a:schemeClr>
          </a:solidFill>
          <a:ln w="19050">
            <a:noFill/>
            <a:headEnd/>
            <a:tailEnd/>
          </a:ln>
        </p:spPr>
        <p:style>
          <a:lnRef idx="2">
            <a:schemeClr val="accent6"/>
          </a:lnRef>
          <a:fillRef idx="1">
            <a:schemeClr val="lt1"/>
          </a:fillRef>
          <a:effectRef idx="0">
            <a:schemeClr val="accent6"/>
          </a:effectRef>
          <a:fontRef idx="minor">
            <a:schemeClr val="dk1"/>
          </a:fontRef>
        </p:style>
        <p:txBody>
          <a:bodyPr lIns="91440" tIns="91440" rIns="91440" bIns="91440" rtlCol="0" anchor="ctr" anchorCtr="0"/>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CGI Summer Internship</a:t>
            </a:r>
          </a:p>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(after Junior year)</a:t>
            </a:r>
          </a:p>
        </p:txBody>
      </p:sp>
      <p:sp>
        <p:nvSpPr>
          <p:cNvPr id="7" name="Rectangle 6"/>
          <p:cNvSpPr/>
          <p:nvPr/>
        </p:nvSpPr>
        <p:spPr bwMode="gray">
          <a:xfrm>
            <a:off x="8017064" y="2970517"/>
            <a:ext cx="3200400" cy="822960"/>
          </a:xfrm>
          <a:prstGeom prst="rect">
            <a:avLst/>
          </a:prstGeom>
          <a:solidFill>
            <a:schemeClr val="bg2">
              <a:lumMod val="85000"/>
            </a:schemeClr>
          </a:solidFill>
          <a:ln w="19050">
            <a:noFill/>
            <a:headEnd/>
            <a:tailEnd/>
          </a:ln>
        </p:spPr>
        <p:style>
          <a:lnRef idx="2">
            <a:schemeClr val="accent6"/>
          </a:lnRef>
          <a:fillRef idx="1">
            <a:schemeClr val="lt1"/>
          </a:fillRef>
          <a:effectRef idx="0">
            <a:schemeClr val="accent6"/>
          </a:effectRef>
          <a:fontRef idx="minor">
            <a:schemeClr val="dk1"/>
          </a:fontRef>
        </p:style>
        <p:txBody>
          <a:bodyPr lIns="91440" tIns="91440" rIns="91440" bIns="91440" rtlCol="0" anchor="ctr" anchorCtr="0"/>
          <a:lstStyle/>
          <a:p>
            <a:pPr marL="0" marR="0" lvl="0" indent="0" algn="ctr" defTabSz="914400" rtl="0" eaLnBrk="1" fontAlgn="auto" latinLnBrk="0" hangingPunct="1">
              <a:lnSpc>
                <a:spcPct val="100000"/>
              </a:lnSpc>
              <a:spcBef>
                <a:spcPct val="0"/>
              </a:spcBef>
              <a:spcAft>
                <a:spcPts val="60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Graduation + CGI Consultant</a:t>
            </a:r>
          </a:p>
        </p:txBody>
      </p:sp>
      <p:sp>
        <p:nvSpPr>
          <p:cNvPr id="9" name="Rectangle 8"/>
          <p:cNvSpPr/>
          <p:nvPr/>
        </p:nvSpPr>
        <p:spPr bwMode="gray">
          <a:xfrm>
            <a:off x="820165" y="3861684"/>
            <a:ext cx="3200400" cy="2375830"/>
          </a:xfrm>
          <a:prstGeom prst="rect">
            <a:avLst/>
          </a:prstGeom>
          <a:ln w="19050">
            <a:miter lim="800000"/>
            <a:headEnd/>
            <a:tailEnd/>
          </a:ln>
        </p:spPr>
        <p:style>
          <a:lnRef idx="2">
            <a:schemeClr val="accent3"/>
          </a:lnRef>
          <a:fillRef idx="1">
            <a:schemeClr val="lt1"/>
          </a:fillRef>
          <a:effectRef idx="0">
            <a:schemeClr val="accent3"/>
          </a:effectRef>
          <a:fontRef idx="minor">
            <a:schemeClr val="dk1"/>
          </a:fontRef>
        </p:style>
        <p:txBody>
          <a:bodyPr lIns="91440" tIns="182880" rIns="91440" bIns="137160" rtlCol="0" anchor="t" anchorCtr="0"/>
          <a:lstStyle/>
          <a:p>
            <a:pPr marL="285750" marR="0" lvl="0" indent="-285750" algn="l" defTabSz="914400" rtl="0" eaLnBrk="1" fontAlgn="auto" latinLnBrk="0" hangingPunct="1">
              <a:lnSpc>
                <a:spcPct val="100000"/>
              </a:lnSpc>
              <a:spcBef>
                <a:spcPct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Summer 2024, 2025, 2026</a:t>
            </a:r>
          </a:p>
          <a:p>
            <a:pPr marL="285750" marR="0" lvl="0" indent="-285750" algn="l" defTabSz="914400" rtl="0" eaLnBrk="1" fontAlgn="auto" latinLnBrk="0" hangingPunct="1">
              <a:lnSpc>
                <a:spcPct val="100000"/>
              </a:lnSpc>
              <a:spcBef>
                <a:spcPct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Build on and expand the Lewis scholar model at UL</a:t>
            </a:r>
          </a:p>
          <a:p>
            <a:pPr marL="285750" marR="0" lvl="0" indent="-285750" algn="l" defTabSz="914400" rtl="0" eaLnBrk="1" fontAlgn="auto" latinLnBrk="0" hangingPunct="1">
              <a:lnSpc>
                <a:spcPct val="100000"/>
              </a:lnSpc>
              <a:spcBef>
                <a:spcPct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Work in groups, apply classroom skills and theory to solve biotechnology-related problems, opportunities to present research findings to the higher education community</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p:cNvSpPr/>
          <p:nvPr/>
        </p:nvSpPr>
        <p:spPr bwMode="gray">
          <a:xfrm>
            <a:off x="4418614" y="3886914"/>
            <a:ext cx="3188123" cy="2350599"/>
          </a:xfrm>
          <a:prstGeom prst="rect">
            <a:avLst/>
          </a:prstGeom>
          <a:ln w="19050">
            <a:miter lim="800000"/>
            <a:headEnd/>
            <a:tailEnd/>
          </a:ln>
        </p:spPr>
        <p:style>
          <a:lnRef idx="2">
            <a:schemeClr val="accent3"/>
          </a:lnRef>
          <a:fillRef idx="1">
            <a:schemeClr val="lt1"/>
          </a:fillRef>
          <a:effectRef idx="0">
            <a:schemeClr val="accent3"/>
          </a:effectRef>
          <a:fontRef idx="minor">
            <a:schemeClr val="dk1"/>
          </a:fontRef>
        </p:style>
        <p:txBody>
          <a:bodyPr lIns="91440" tIns="182880" rIns="91440" bIns="137160" rtlCol="0" anchor="ctr" anchorCtr="0"/>
          <a:lstStyle/>
          <a:p>
            <a:pPr marL="285750" marR="0" lvl="0" indent="-285750" algn="l" defTabSz="914400" rtl="0" eaLnBrk="1" fontAlgn="auto" latinLnBrk="0" hangingPunct="1">
              <a:lnSpc>
                <a:spcPct val="100000"/>
              </a:lnSpc>
              <a:spcBef>
                <a:spcPct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Summer 2025, 2026, 2027</a:t>
            </a:r>
          </a:p>
          <a:p>
            <a:pPr marL="285750" marR="0" lvl="0" indent="-285750" algn="l" defTabSz="914400" rtl="0" eaLnBrk="1" fontAlgn="auto" latinLnBrk="0" hangingPunct="1">
              <a:lnSpc>
                <a:spcPct val="100000"/>
              </a:lnSpc>
              <a:spcBef>
                <a:spcPct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Hands-on experience in field of study, exposing scholars to cutting-edge research and technologies </a:t>
            </a:r>
          </a:p>
          <a:p>
            <a:pPr marL="285750" marR="0" lvl="0" indent="-285750" algn="l" defTabSz="914400" rtl="0" eaLnBrk="1" fontAlgn="auto" latinLnBrk="0" hangingPunct="1">
              <a:lnSpc>
                <a:spcPct val="100000"/>
              </a:lnSpc>
              <a:spcBef>
                <a:spcPct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Mentored by professionals in the industry, allowing professional and intellectual capital to be collectively shared across the cohort</a:t>
            </a:r>
          </a:p>
        </p:txBody>
      </p:sp>
      <p:sp>
        <p:nvSpPr>
          <p:cNvPr id="11" name="Rectangle 10"/>
          <p:cNvSpPr/>
          <p:nvPr/>
        </p:nvSpPr>
        <p:spPr bwMode="gray">
          <a:xfrm>
            <a:off x="8017063" y="3886914"/>
            <a:ext cx="3200399" cy="2350599"/>
          </a:xfrm>
          <a:prstGeom prst="rect">
            <a:avLst/>
          </a:prstGeom>
          <a:ln w="19050">
            <a:miter lim="800000"/>
            <a:headEnd/>
            <a:tailEnd/>
          </a:ln>
        </p:spPr>
        <p:style>
          <a:lnRef idx="2">
            <a:schemeClr val="accent3"/>
          </a:lnRef>
          <a:fillRef idx="1">
            <a:schemeClr val="lt1"/>
          </a:fillRef>
          <a:effectRef idx="0">
            <a:schemeClr val="accent3"/>
          </a:effectRef>
          <a:fontRef idx="minor">
            <a:schemeClr val="dk1"/>
          </a:fontRef>
        </p:style>
        <p:txBody>
          <a:bodyPr lIns="91440" tIns="182880" rIns="91440" bIns="137160" rtlCol="0" anchor="ctr" anchorCtr="0"/>
          <a:lstStyle/>
          <a:p>
            <a:pPr marL="285750" marR="0" lvl="0" indent="-285750" algn="l" defTabSz="914400" rtl="0" eaLnBrk="1" fontAlgn="auto" latinLnBrk="0" hangingPunct="1">
              <a:lnSpc>
                <a:spcPct val="100000"/>
              </a:lnSpc>
              <a:spcBef>
                <a:spcPct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Addresses the lack of diversity in the industry, bringing different perspectives and experiences to problem-solving and decision-making, leading to more creative and effective solutions</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ct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Provides students direction and sense of purpose and ownership in their learning and towards biotech career</a:t>
            </a:r>
          </a:p>
        </p:txBody>
      </p:sp>
      <p:grpSp>
        <p:nvGrpSpPr>
          <p:cNvPr id="13" name="Group 12"/>
          <p:cNvGrpSpPr/>
          <p:nvPr/>
        </p:nvGrpSpPr>
        <p:grpSpPr>
          <a:xfrm rot="16200000">
            <a:off x="4073214" y="3252089"/>
            <a:ext cx="346591" cy="346591"/>
            <a:chOff x="1764792" y="2079750"/>
            <a:chExt cx="381250" cy="381250"/>
          </a:xfrm>
        </p:grpSpPr>
        <p:sp>
          <p:nvSpPr>
            <p:cNvPr id="14" name="Oval 13"/>
            <p:cNvSpPr/>
            <p:nvPr/>
          </p:nvSpPr>
          <p:spPr bwMode="gray">
            <a:xfrm>
              <a:off x="1764792" y="2079750"/>
              <a:ext cx="381250" cy="381250"/>
            </a:xfrm>
            <a:prstGeom prst="ellipse">
              <a:avLst/>
            </a:prstGeom>
            <a:solidFill>
              <a:schemeClr val="bg1"/>
            </a:solid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Arial" pitchFamily="34" charset="0"/>
              </a:endParaRPr>
            </a:p>
          </p:txBody>
        </p:sp>
        <p:grpSp>
          <p:nvGrpSpPr>
            <p:cNvPr id="15" name="Group 14"/>
            <p:cNvGrpSpPr>
              <a:grpSpLocks noChangeAspect="1"/>
            </p:cNvGrpSpPr>
            <p:nvPr/>
          </p:nvGrpSpPr>
          <p:grpSpPr>
            <a:xfrm rot="8100000">
              <a:off x="1879754" y="2190621"/>
              <a:ext cx="151326" cy="149626"/>
              <a:chOff x="1745972" y="724289"/>
              <a:chExt cx="101799" cy="100654"/>
            </a:xfrm>
          </p:grpSpPr>
          <p:sp>
            <p:nvSpPr>
              <p:cNvPr id="16" name="Line 112"/>
              <p:cNvSpPr>
                <a:spLocks noChangeShapeType="1"/>
              </p:cNvSpPr>
              <p:nvPr/>
            </p:nvSpPr>
            <p:spPr bwMode="auto">
              <a:xfrm flipV="1">
                <a:off x="1746743" y="725613"/>
                <a:ext cx="99177" cy="9907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Freeform 12">
                <a:extLst>
                  <a:ext uri="{FF2B5EF4-FFF2-40B4-BE49-F238E27FC236}">
                    <a16:creationId xmlns:a16="http://schemas.microsoft.com/office/drawing/2014/main" id="{5C06FCF6-11C0-1743-A7D9-329C091F9194}"/>
                  </a:ext>
                </a:extLst>
              </p:cNvPr>
              <p:cNvSpPr>
                <a:spLocks/>
              </p:cNvSpPr>
              <p:nvPr/>
            </p:nvSpPr>
            <p:spPr bwMode="auto">
              <a:xfrm>
                <a:off x="1745972" y="724289"/>
                <a:ext cx="101799" cy="100654"/>
              </a:xfrm>
              <a:custGeom>
                <a:avLst/>
                <a:gdLst>
                  <a:gd name="T0" fmla="*/ 0 w 89"/>
                  <a:gd name="T1" fmla="*/ 0 h 88"/>
                  <a:gd name="T2" fmla="*/ 89 w 89"/>
                  <a:gd name="T3" fmla="*/ 0 h 88"/>
                  <a:gd name="T4" fmla="*/ 89 w 89"/>
                  <a:gd name="T5" fmla="*/ 88 h 88"/>
                </a:gdLst>
                <a:ahLst/>
                <a:cxnLst>
                  <a:cxn ang="0">
                    <a:pos x="T0" y="T1"/>
                  </a:cxn>
                  <a:cxn ang="0">
                    <a:pos x="T2" y="T3"/>
                  </a:cxn>
                  <a:cxn ang="0">
                    <a:pos x="T4" y="T5"/>
                  </a:cxn>
                </a:cxnLst>
                <a:rect l="0" t="0" r="r" b="b"/>
                <a:pathLst>
                  <a:path w="89" h="88">
                    <a:moveTo>
                      <a:pt x="0" y="0"/>
                    </a:moveTo>
                    <a:lnTo>
                      <a:pt x="89" y="0"/>
                    </a:lnTo>
                    <a:lnTo>
                      <a:pt x="89" y="88"/>
                    </a:lnTo>
                  </a:path>
                </a:pathLst>
              </a:custGeom>
              <a:noFill/>
              <a:ln w="190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18" name="Group 17"/>
          <p:cNvGrpSpPr/>
          <p:nvPr/>
        </p:nvGrpSpPr>
        <p:grpSpPr>
          <a:xfrm rot="16200000">
            <a:off x="7648680" y="3252089"/>
            <a:ext cx="346591" cy="346591"/>
            <a:chOff x="1764792" y="2079750"/>
            <a:chExt cx="381250" cy="381250"/>
          </a:xfrm>
        </p:grpSpPr>
        <p:sp>
          <p:nvSpPr>
            <p:cNvPr id="19" name="Oval 18"/>
            <p:cNvSpPr/>
            <p:nvPr/>
          </p:nvSpPr>
          <p:spPr bwMode="gray">
            <a:xfrm>
              <a:off x="1764792" y="2079750"/>
              <a:ext cx="381250" cy="381250"/>
            </a:xfrm>
            <a:prstGeom prst="ellipse">
              <a:avLst/>
            </a:prstGeom>
            <a:solidFill>
              <a:schemeClr val="bg1"/>
            </a:solid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Arial" pitchFamily="34" charset="0"/>
              </a:endParaRPr>
            </a:p>
          </p:txBody>
        </p:sp>
        <p:grpSp>
          <p:nvGrpSpPr>
            <p:cNvPr id="20" name="Group 19"/>
            <p:cNvGrpSpPr>
              <a:grpSpLocks noChangeAspect="1"/>
            </p:cNvGrpSpPr>
            <p:nvPr/>
          </p:nvGrpSpPr>
          <p:grpSpPr>
            <a:xfrm rot="8100000">
              <a:off x="1879754" y="2190621"/>
              <a:ext cx="151326" cy="149626"/>
              <a:chOff x="1745972" y="724289"/>
              <a:chExt cx="101799" cy="100654"/>
            </a:xfrm>
          </p:grpSpPr>
          <p:sp>
            <p:nvSpPr>
              <p:cNvPr id="21" name="Line 112"/>
              <p:cNvSpPr>
                <a:spLocks noChangeShapeType="1"/>
              </p:cNvSpPr>
              <p:nvPr/>
            </p:nvSpPr>
            <p:spPr bwMode="auto">
              <a:xfrm flipV="1">
                <a:off x="1746743" y="725613"/>
                <a:ext cx="99177" cy="99072"/>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12">
                <a:extLst>
                  <a:ext uri="{FF2B5EF4-FFF2-40B4-BE49-F238E27FC236}">
                    <a16:creationId xmlns:a16="http://schemas.microsoft.com/office/drawing/2014/main" id="{5C06FCF6-11C0-1743-A7D9-329C091F9194}"/>
                  </a:ext>
                </a:extLst>
              </p:cNvPr>
              <p:cNvSpPr>
                <a:spLocks/>
              </p:cNvSpPr>
              <p:nvPr/>
            </p:nvSpPr>
            <p:spPr bwMode="auto">
              <a:xfrm>
                <a:off x="1745972" y="724289"/>
                <a:ext cx="101799" cy="100654"/>
              </a:xfrm>
              <a:custGeom>
                <a:avLst/>
                <a:gdLst>
                  <a:gd name="T0" fmla="*/ 0 w 89"/>
                  <a:gd name="T1" fmla="*/ 0 h 88"/>
                  <a:gd name="T2" fmla="*/ 89 w 89"/>
                  <a:gd name="T3" fmla="*/ 0 h 88"/>
                  <a:gd name="T4" fmla="*/ 89 w 89"/>
                  <a:gd name="T5" fmla="*/ 88 h 88"/>
                </a:gdLst>
                <a:ahLst/>
                <a:cxnLst>
                  <a:cxn ang="0">
                    <a:pos x="T0" y="T1"/>
                  </a:cxn>
                  <a:cxn ang="0">
                    <a:pos x="T2" y="T3"/>
                  </a:cxn>
                  <a:cxn ang="0">
                    <a:pos x="T4" y="T5"/>
                  </a:cxn>
                </a:cxnLst>
                <a:rect l="0" t="0" r="r" b="b"/>
                <a:pathLst>
                  <a:path w="89" h="88">
                    <a:moveTo>
                      <a:pt x="0" y="0"/>
                    </a:moveTo>
                    <a:lnTo>
                      <a:pt x="89" y="0"/>
                    </a:lnTo>
                    <a:lnTo>
                      <a:pt x="89" y="88"/>
                    </a:lnTo>
                  </a:path>
                </a:pathLst>
              </a:custGeom>
              <a:noFill/>
              <a:ln w="190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28" name="Text Placeholder 3">
            <a:extLst>
              <a:ext uri="{FF2B5EF4-FFF2-40B4-BE49-F238E27FC236}">
                <a16:creationId xmlns:a16="http://schemas.microsoft.com/office/drawing/2014/main" id="{226990CD-2901-B74D-8CCA-6640458ADCDC}"/>
              </a:ext>
            </a:extLst>
          </p:cNvPr>
          <p:cNvSpPr txBox="1">
            <a:spLocks/>
          </p:cNvSpPr>
          <p:nvPr/>
        </p:nvSpPr>
        <p:spPr>
          <a:xfrm>
            <a:off x="2143387" y="2514512"/>
            <a:ext cx="560070" cy="387798"/>
          </a:xfrm>
          <a:prstGeom prst="rect">
            <a:avLst/>
          </a:prstGeom>
        </p:spPr>
        <p:txBody>
          <a:bodyPr wrap="square" lIns="0" tIns="0" rIns="0" bIns="0" anchor="ctr">
            <a:spAutoFit/>
          </a:bodyPr>
          <a:lstStyle>
            <a:lvl1pPr marL="234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1pPr>
            <a:lvl2pPr marL="468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2pPr>
            <a:lvl3pPr marL="702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3pPr>
            <a:lvl4pPr marL="936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4pPr>
            <a:lvl5pPr marL="936000" indent="-2340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01</a:t>
            </a:r>
          </a:p>
        </p:txBody>
      </p:sp>
      <p:sp>
        <p:nvSpPr>
          <p:cNvPr id="29" name="Text Placeholder 3">
            <a:extLst>
              <a:ext uri="{FF2B5EF4-FFF2-40B4-BE49-F238E27FC236}">
                <a16:creationId xmlns:a16="http://schemas.microsoft.com/office/drawing/2014/main" id="{226990CD-2901-B74D-8CCA-6640458ADCDC}"/>
              </a:ext>
            </a:extLst>
          </p:cNvPr>
          <p:cNvSpPr txBox="1">
            <a:spLocks/>
          </p:cNvSpPr>
          <p:nvPr/>
        </p:nvSpPr>
        <p:spPr>
          <a:xfrm>
            <a:off x="5738779" y="2489282"/>
            <a:ext cx="560070" cy="387798"/>
          </a:xfrm>
          <a:prstGeom prst="rect">
            <a:avLst/>
          </a:prstGeom>
        </p:spPr>
        <p:txBody>
          <a:bodyPr wrap="square" lIns="0" tIns="0" rIns="0" bIns="0" anchor="ctr">
            <a:spAutoFit/>
          </a:bodyPr>
          <a:lstStyle>
            <a:lvl1pPr marL="234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1pPr>
            <a:lvl2pPr marL="468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2pPr>
            <a:lvl3pPr marL="702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3pPr>
            <a:lvl4pPr marL="936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4pPr>
            <a:lvl5pPr marL="936000" indent="-2340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02</a:t>
            </a:r>
          </a:p>
        </p:txBody>
      </p:sp>
      <p:sp>
        <p:nvSpPr>
          <p:cNvPr id="30" name="Text Placeholder 3">
            <a:extLst>
              <a:ext uri="{FF2B5EF4-FFF2-40B4-BE49-F238E27FC236}">
                <a16:creationId xmlns:a16="http://schemas.microsoft.com/office/drawing/2014/main" id="{226990CD-2901-B74D-8CCA-6640458ADCDC}"/>
              </a:ext>
            </a:extLst>
          </p:cNvPr>
          <p:cNvSpPr txBox="1">
            <a:spLocks/>
          </p:cNvSpPr>
          <p:nvPr/>
        </p:nvSpPr>
        <p:spPr>
          <a:xfrm>
            <a:off x="9337229" y="2539741"/>
            <a:ext cx="560070" cy="387798"/>
          </a:xfrm>
          <a:prstGeom prst="rect">
            <a:avLst/>
          </a:prstGeom>
        </p:spPr>
        <p:txBody>
          <a:bodyPr wrap="square" lIns="0" tIns="0" rIns="0" bIns="0" anchor="ctr">
            <a:spAutoFit/>
          </a:bodyPr>
          <a:lstStyle>
            <a:lvl1pPr marL="234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1pPr>
            <a:lvl2pPr marL="468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2pPr>
            <a:lvl3pPr marL="702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3pPr>
            <a:lvl4pPr marL="936000" indent="-234000"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4pPr>
            <a:lvl5pPr marL="936000" indent="-2340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03</a:t>
            </a:r>
          </a:p>
        </p:txBody>
      </p:sp>
      <p:sp>
        <p:nvSpPr>
          <p:cNvPr id="34" name="Rectangle 33">
            <a:extLst>
              <a:ext uri="{FF2B5EF4-FFF2-40B4-BE49-F238E27FC236}">
                <a16:creationId xmlns:a16="http://schemas.microsoft.com/office/drawing/2014/main" id="{0D9A59DA-D917-48AB-837F-BDE69144C487}"/>
              </a:ext>
            </a:extLst>
          </p:cNvPr>
          <p:cNvSpPr/>
          <p:nvPr/>
        </p:nvSpPr>
        <p:spPr>
          <a:xfrm>
            <a:off x="657466" y="1402485"/>
            <a:ext cx="10767228" cy="1077218"/>
          </a:xfrm>
          <a:prstGeom prst="rect">
            <a:avLst/>
          </a:prstGeom>
          <a:gradFill>
            <a:gsLst>
              <a:gs pos="0">
                <a:schemeClr val="accent3"/>
              </a:gs>
              <a:gs pos="100000">
                <a:schemeClr val="accent1"/>
              </a:gs>
              <a:gs pos="59000">
                <a:schemeClr val="accent4"/>
              </a:gs>
            </a:gsLst>
            <a:lin ang="0" scaled="1"/>
          </a:gradFill>
          <a:ln w="19050">
            <a:noFill/>
          </a:ln>
          <a:effectLst/>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Project ASSET ($1M) aims to fill the talent and diversity issues in the biotechnology workforce by providing high impact practices in </a:t>
            </a:r>
            <a:r>
              <a:rPr kumimoji="0" lang="en-US" sz="1600" b="0" i="0" u="none" strike="noStrike" kern="1200" cap="none" spc="0" normalizeH="0" baseline="0" noProof="0" dirty="0">
                <a:ln>
                  <a:noFill/>
                </a:ln>
                <a:solidFill>
                  <a:srgbClr val="FFFFFF"/>
                </a:solidFill>
                <a:effectLst/>
                <a:uLnTx/>
                <a:uFillTx/>
                <a:latin typeface="Arial"/>
                <a:ea typeface="Arial" panose="020B0604020202020204" pitchFamily="34" charset="0"/>
                <a:cs typeface="Calibri" panose="020F0502020204030204" pitchFamily="34" charset="0"/>
              </a:rPr>
              <a:t>University of Louisiana (UL) System </a:t>
            </a:r>
            <a:r>
              <a:rPr kumimoji="0" lang="en-US" sz="1600" b="0" i="0" u="none" strike="noStrike" kern="1200" cap="none" spc="0" normalizeH="0" baseline="0" noProof="0" dirty="0">
                <a:ln>
                  <a:noFill/>
                </a:ln>
                <a:solidFill>
                  <a:srgbClr val="FFFFFF"/>
                </a:solidFill>
                <a:effectLst/>
                <a:uLnTx/>
                <a:uFillTx/>
                <a:latin typeface="Arial"/>
                <a:ea typeface="+mn-ea"/>
                <a:cs typeface="+mn-cs"/>
              </a:rPr>
              <a:t>undergraduate research and CGI internship experiences through building a cohort model of 18 black male students in Louisiana per year (54 total for three years/cohorts).</a:t>
            </a:r>
          </a:p>
        </p:txBody>
      </p:sp>
      <p:pic>
        <p:nvPicPr>
          <p:cNvPr id="2050" name="Picture 2" descr="Report: UL System had $10B impact, added 149K jobs to state's economy ...">
            <a:extLst>
              <a:ext uri="{FF2B5EF4-FFF2-40B4-BE49-F238E27FC236}">
                <a16:creationId xmlns:a16="http://schemas.microsoft.com/office/drawing/2014/main" id="{C574CAD8-D3C3-0BD1-AFC1-A83B000A9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069" y="268120"/>
            <a:ext cx="1833819" cy="122254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66E7952-5126-F7AA-F9D6-53F20325C77E}"/>
              </a:ext>
            </a:extLst>
          </p:cNvPr>
          <p:cNvSpPr>
            <a:spLocks noGrp="1"/>
          </p:cNvSpPr>
          <p:nvPr>
            <p:ph type="sldNum" sz="quarter" idx="4"/>
          </p:nvPr>
        </p:nvSpPr>
        <p:spPr/>
        <p:txBody>
          <a:bodyPr/>
          <a:lstStyle/>
          <a:p>
            <a:fld id="{525A3C56-E491-49B2-93F3-63532DF516BC}" type="slidenum">
              <a:rPr lang="en-CA" smtClean="0"/>
              <a:pPr/>
              <a:t>17</a:t>
            </a:fld>
            <a:endParaRPr lang="en-CA" dirty="0"/>
          </a:p>
        </p:txBody>
      </p:sp>
    </p:spTree>
    <p:extLst>
      <p:ext uri="{BB962C8B-B14F-4D97-AF65-F5344CB8AC3E}">
        <p14:creationId xmlns:p14="http://schemas.microsoft.com/office/powerpoint/2010/main" val="916273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6116B6F-35C3-4B04-A04B-FB152DEC532C}"/>
              </a:ext>
            </a:extLst>
          </p:cNvPr>
          <p:cNvSpPr>
            <a:spLocks noGrp="1"/>
          </p:cNvSpPr>
          <p:nvPr>
            <p:ph type="subTitle" idx="1"/>
          </p:nvPr>
        </p:nvSpPr>
        <p:spPr>
          <a:xfrm>
            <a:off x="768350" y="1377922"/>
            <a:ext cx="6119812" cy="2051078"/>
          </a:xfrm>
        </p:spPr>
        <p:txBody>
          <a:bodyPr/>
          <a:lstStyle/>
          <a:p>
            <a:r>
              <a:rPr lang="en-US" dirty="0"/>
              <a:t>Discovery of Future Possibilities</a:t>
            </a:r>
          </a:p>
          <a:p>
            <a:endParaRPr lang="en-US" dirty="0"/>
          </a:p>
        </p:txBody>
      </p:sp>
      <p:sp>
        <p:nvSpPr>
          <p:cNvPr id="3" name="Title 2">
            <a:extLst>
              <a:ext uri="{FF2B5EF4-FFF2-40B4-BE49-F238E27FC236}">
                <a16:creationId xmlns:a16="http://schemas.microsoft.com/office/drawing/2014/main" id="{47975EF1-C1FA-4FAB-93F6-C638E95597D0}"/>
              </a:ext>
            </a:extLst>
          </p:cNvPr>
          <p:cNvSpPr>
            <a:spLocks noGrp="1"/>
          </p:cNvSpPr>
          <p:nvPr>
            <p:ph type="title"/>
          </p:nvPr>
        </p:nvSpPr>
        <p:spPr/>
        <p:txBody>
          <a:bodyPr/>
          <a:lstStyle/>
          <a:p>
            <a:r>
              <a:rPr lang="fr-CA" dirty="0"/>
              <a:t>Idea Exchange</a:t>
            </a:r>
            <a:endParaRPr lang="en-US" dirty="0"/>
          </a:p>
        </p:txBody>
      </p:sp>
      <p:sp>
        <p:nvSpPr>
          <p:cNvPr id="5" name="Slide Number Placeholder 4">
            <a:extLst>
              <a:ext uri="{FF2B5EF4-FFF2-40B4-BE49-F238E27FC236}">
                <a16:creationId xmlns:a16="http://schemas.microsoft.com/office/drawing/2014/main" id="{F99629F6-E709-9A96-3BB3-1AC621116584}"/>
              </a:ext>
            </a:extLst>
          </p:cNvPr>
          <p:cNvSpPr>
            <a:spLocks noGrp="1"/>
          </p:cNvSpPr>
          <p:nvPr>
            <p:ph type="sldNum" sz="quarter" idx="4"/>
          </p:nvPr>
        </p:nvSpPr>
        <p:spPr/>
        <p:txBody>
          <a:bodyPr/>
          <a:lstStyle/>
          <a:p>
            <a:fld id="{525A3C56-E491-49B2-93F3-63532DF516BC}" type="slidenum">
              <a:rPr lang="en-CA" smtClean="0"/>
              <a:pPr/>
              <a:t>18</a:t>
            </a:fld>
            <a:endParaRPr lang="en-CA" dirty="0"/>
          </a:p>
        </p:txBody>
      </p:sp>
    </p:spTree>
    <p:extLst>
      <p:ext uri="{BB962C8B-B14F-4D97-AF65-F5344CB8AC3E}">
        <p14:creationId xmlns:p14="http://schemas.microsoft.com/office/powerpoint/2010/main" val="2822478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B71BC70-4190-0F67-7F8C-FDE0E40AEC8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01" b="101"/>
          <a:stretch/>
        </p:blipFill>
        <p:spPr>
          <a:xfrm>
            <a:off x="6403321" y="1037770"/>
            <a:ext cx="5021917" cy="5055055"/>
          </a:xfrm>
        </p:spPr>
      </p:pic>
      <p:sp>
        <p:nvSpPr>
          <p:cNvPr id="20" name="TextBox 19">
            <a:extLst>
              <a:ext uri="{FF2B5EF4-FFF2-40B4-BE49-F238E27FC236}">
                <a16:creationId xmlns:a16="http://schemas.microsoft.com/office/drawing/2014/main" id="{261A8A99-315A-4AC5-9796-8D8DF1CD7F98}"/>
              </a:ext>
            </a:extLst>
          </p:cNvPr>
          <p:cNvSpPr txBox="1"/>
          <p:nvPr/>
        </p:nvSpPr>
        <p:spPr>
          <a:xfrm>
            <a:off x="9338025" y="6277966"/>
            <a:ext cx="1586811" cy="169200"/>
          </a:xfrm>
          <a:prstGeom prst="rect">
            <a:avLst/>
          </a:prstGeom>
        </p:spPr>
        <p:txBody>
          <a:bodyPr vert="horz" wrap="none" lIns="0" tIns="0" rIns="0" bIns="0"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a:t>2023 CGI Voice of Our Clients</a:t>
            </a:r>
            <a:endParaRPr lang="en-US" sz="900" dirty="0"/>
          </a:p>
        </p:txBody>
      </p:sp>
      <p:sp>
        <p:nvSpPr>
          <p:cNvPr id="2" name="Title 2">
            <a:extLst>
              <a:ext uri="{FF2B5EF4-FFF2-40B4-BE49-F238E27FC236}">
                <a16:creationId xmlns:a16="http://schemas.microsoft.com/office/drawing/2014/main" id="{DAFBBC48-EDAA-7941-1F3C-F52CCC5E6946}"/>
              </a:ext>
            </a:extLst>
          </p:cNvPr>
          <p:cNvSpPr txBox="1">
            <a:spLocks/>
          </p:cNvSpPr>
          <p:nvPr/>
        </p:nvSpPr>
        <p:spPr>
          <a:xfrm>
            <a:off x="765737" y="501603"/>
            <a:ext cx="4626320" cy="263573"/>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tx1"/>
                </a:solidFill>
                <a:latin typeface="Arial" pitchFamily="34" charset="0"/>
                <a:ea typeface="+mj-ea"/>
                <a:cs typeface="+mj-cs"/>
              </a:defRPr>
            </a:lvl1pPr>
          </a:lstStyle>
          <a:p>
            <a:r>
              <a:rPr lang="en-CA" sz="2400" dirty="0">
                <a:solidFill>
                  <a:srgbClr val="C00000"/>
                </a:solidFill>
              </a:rPr>
              <a:t>Health &amp; Life Sciences</a:t>
            </a:r>
            <a:endParaRPr lang="en-US" sz="2400" dirty="0">
              <a:solidFill>
                <a:srgbClr val="C00000"/>
              </a:solidFill>
            </a:endParaRPr>
          </a:p>
        </p:txBody>
      </p:sp>
      <p:sp>
        <p:nvSpPr>
          <p:cNvPr id="21" name="Title 11">
            <a:extLst>
              <a:ext uri="{FF2B5EF4-FFF2-40B4-BE49-F238E27FC236}">
                <a16:creationId xmlns:a16="http://schemas.microsoft.com/office/drawing/2014/main" id="{5B7FE99E-A553-2941-9CA9-6A3A48BBEEE4}"/>
              </a:ext>
            </a:extLst>
          </p:cNvPr>
          <p:cNvSpPr>
            <a:spLocks noGrp="1"/>
          </p:cNvSpPr>
          <p:nvPr>
            <p:ph type="title"/>
          </p:nvPr>
        </p:nvSpPr>
        <p:spPr>
          <a:xfrm>
            <a:off x="765737" y="1037770"/>
            <a:ext cx="4941803" cy="1857830"/>
          </a:xfrm>
        </p:spPr>
        <p:txBody>
          <a:bodyPr/>
          <a:lstStyle/>
          <a:p>
            <a:r>
              <a:rPr lang="en-US" dirty="0">
                <a:hlinkClick r:id="rId4"/>
              </a:rPr>
              <a:t>Life Sciences | CGI.com</a:t>
            </a:r>
            <a:br>
              <a:rPr lang="en-US" sz="1200" dirty="0"/>
            </a:br>
            <a:r>
              <a:rPr lang="en-US" sz="2400" dirty="0">
                <a:latin typeface="+mj-lt"/>
              </a:rPr>
              <a:t>Helping life sciences organizations increase speed, efficiency and innovation, while keeping pace with compliance demands</a:t>
            </a:r>
            <a:endParaRPr lang="en-US" sz="2400" b="0" i="0" dirty="0">
              <a:effectLst/>
              <a:latin typeface="+mj-lt"/>
            </a:endParaRPr>
          </a:p>
        </p:txBody>
      </p:sp>
      <p:sp>
        <p:nvSpPr>
          <p:cNvPr id="22" name="Content Placeholder 12">
            <a:extLst>
              <a:ext uri="{FF2B5EF4-FFF2-40B4-BE49-F238E27FC236}">
                <a16:creationId xmlns:a16="http://schemas.microsoft.com/office/drawing/2014/main" id="{7277ED97-24E2-074C-BC70-CF5848C0CBD7}"/>
              </a:ext>
            </a:extLst>
          </p:cNvPr>
          <p:cNvSpPr>
            <a:spLocks noGrp="1"/>
          </p:cNvSpPr>
          <p:nvPr>
            <p:ph sz="quarter" idx="4294967295"/>
          </p:nvPr>
        </p:nvSpPr>
        <p:spPr>
          <a:xfrm>
            <a:off x="664137" y="3175932"/>
            <a:ext cx="4645024" cy="2721190"/>
          </a:xfrm>
          <a:prstGeom prst="rect">
            <a:avLst/>
          </a:prstGeom>
        </p:spPr>
        <p:txBody>
          <a:bodyPr/>
          <a:lstStyle/>
          <a:p>
            <a:r>
              <a:rPr lang="en-US" sz="1600" dirty="0">
                <a:solidFill>
                  <a:srgbClr val="333333"/>
                </a:solidFill>
              </a:rPr>
              <a:t>CGI has helped optimize processes to launch novel therapies for cancer, COVID and rare diseases</a:t>
            </a:r>
          </a:p>
          <a:p>
            <a:r>
              <a:rPr lang="en-US" sz="1600" dirty="0">
                <a:solidFill>
                  <a:srgbClr val="333333"/>
                </a:solidFill>
              </a:rPr>
              <a:t>~6,000 Health &amp; Life Sciences consultants helping clients drive profitable growth</a:t>
            </a:r>
          </a:p>
          <a:p>
            <a:r>
              <a:rPr lang="en-US" sz="1600" dirty="0">
                <a:solidFill>
                  <a:srgbClr val="333333"/>
                </a:solidFill>
              </a:rPr>
              <a:t>6.6 billion records stored for health systems and 700+ biotech / pharmaceutical projects completed for clients </a:t>
            </a:r>
          </a:p>
          <a:p>
            <a:r>
              <a:rPr lang="en-US" sz="1600" b="1" dirty="0">
                <a:solidFill>
                  <a:srgbClr val="333333"/>
                </a:solidFill>
              </a:rPr>
              <a:t>11 of the top 20 </a:t>
            </a:r>
            <a:r>
              <a:rPr lang="en-US" sz="1600" dirty="0">
                <a:solidFill>
                  <a:srgbClr val="333333"/>
                </a:solidFill>
              </a:rPr>
              <a:t>biotech and pharmaceutical clients served globally</a:t>
            </a:r>
          </a:p>
          <a:p>
            <a:endParaRPr lang="en-US" sz="1600" b="0" i="0" dirty="0">
              <a:solidFill>
                <a:srgbClr val="333333"/>
              </a:solidFill>
              <a:effectLst/>
              <a:latin typeface="+mn-lt"/>
            </a:endParaRPr>
          </a:p>
        </p:txBody>
      </p:sp>
      <p:sp>
        <p:nvSpPr>
          <p:cNvPr id="3" name="Slide Number Placeholder 2">
            <a:extLst>
              <a:ext uri="{FF2B5EF4-FFF2-40B4-BE49-F238E27FC236}">
                <a16:creationId xmlns:a16="http://schemas.microsoft.com/office/drawing/2014/main" id="{886625D2-BFD6-AF82-4C67-29CD777135C0}"/>
              </a:ext>
            </a:extLst>
          </p:cNvPr>
          <p:cNvSpPr>
            <a:spLocks noGrp="1"/>
          </p:cNvSpPr>
          <p:nvPr>
            <p:ph type="sldNum" sz="quarter" idx="4"/>
          </p:nvPr>
        </p:nvSpPr>
        <p:spPr/>
        <p:txBody>
          <a:bodyPr/>
          <a:lstStyle/>
          <a:p>
            <a:fld id="{525A3C56-E491-49B2-93F3-63532DF516BC}" type="slidenum">
              <a:rPr lang="en-CA" smtClean="0"/>
              <a:pPr/>
              <a:t>19</a:t>
            </a:fld>
            <a:endParaRPr lang="en-CA" dirty="0"/>
          </a:p>
        </p:txBody>
      </p:sp>
    </p:spTree>
    <p:extLst>
      <p:ext uri="{BB962C8B-B14F-4D97-AF65-F5344CB8AC3E}">
        <p14:creationId xmlns:p14="http://schemas.microsoft.com/office/powerpoint/2010/main" val="275905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FE39B74-69ED-8544-9D7E-88B9C2C618A9}"/>
              </a:ext>
            </a:extLst>
          </p:cNvPr>
          <p:cNvSpPr>
            <a:spLocks noGrp="1"/>
          </p:cNvSpPr>
          <p:nvPr>
            <p:ph type="title"/>
          </p:nvPr>
        </p:nvSpPr>
        <p:spPr>
          <a:xfrm>
            <a:off x="765737" y="683246"/>
            <a:ext cx="10676438" cy="531097"/>
          </a:xfrm>
        </p:spPr>
        <p:txBody>
          <a:bodyPr/>
          <a:lstStyle/>
          <a:p>
            <a:r>
              <a:rPr lang="en-CA" dirty="0"/>
              <a:t>Agenda</a:t>
            </a:r>
          </a:p>
        </p:txBody>
      </p:sp>
      <p:sp>
        <p:nvSpPr>
          <p:cNvPr id="107" name="Espace réservé du texte 106">
            <a:extLst>
              <a:ext uri="{FF2B5EF4-FFF2-40B4-BE49-F238E27FC236}">
                <a16:creationId xmlns:a16="http://schemas.microsoft.com/office/drawing/2014/main" id="{638F4285-52DB-AA42-A7AD-1B41A7BC3C1F}"/>
              </a:ext>
            </a:extLst>
          </p:cNvPr>
          <p:cNvSpPr>
            <a:spLocks noGrp="1"/>
          </p:cNvSpPr>
          <p:nvPr>
            <p:ph type="body" sz="quarter" idx="12"/>
          </p:nvPr>
        </p:nvSpPr>
        <p:spPr>
          <a:xfrm>
            <a:off x="4000880" y="3183284"/>
            <a:ext cx="1872721" cy="1501606"/>
          </a:xfrm>
        </p:spPr>
        <p:txBody>
          <a:bodyPr/>
          <a:lstStyle/>
          <a:p>
            <a:r>
              <a:rPr lang="en-CA" dirty="0"/>
              <a:t>CGI’s Strategic Planning and Collaboration Approaches</a:t>
            </a:r>
          </a:p>
        </p:txBody>
      </p:sp>
      <p:sp>
        <p:nvSpPr>
          <p:cNvPr id="108" name="Espace réservé du texte 107">
            <a:extLst>
              <a:ext uri="{FF2B5EF4-FFF2-40B4-BE49-F238E27FC236}">
                <a16:creationId xmlns:a16="http://schemas.microsoft.com/office/drawing/2014/main" id="{356E9B19-FC86-4349-BBAE-069209F468D8}"/>
              </a:ext>
            </a:extLst>
          </p:cNvPr>
          <p:cNvSpPr>
            <a:spLocks noGrp="1"/>
          </p:cNvSpPr>
          <p:nvPr>
            <p:ph type="body" sz="quarter" idx="13"/>
          </p:nvPr>
        </p:nvSpPr>
        <p:spPr>
          <a:xfrm>
            <a:off x="6463843" y="3183284"/>
            <a:ext cx="1495426" cy="1501606"/>
          </a:xfrm>
        </p:spPr>
        <p:txBody>
          <a:bodyPr/>
          <a:lstStyle/>
          <a:p>
            <a:r>
              <a:rPr lang="en-CA" dirty="0"/>
              <a:t>Idea Exchange and Discovery of Future Opportunities</a:t>
            </a:r>
          </a:p>
        </p:txBody>
      </p:sp>
      <p:sp>
        <p:nvSpPr>
          <p:cNvPr id="109" name="Espace réservé du texte 108">
            <a:extLst>
              <a:ext uri="{FF2B5EF4-FFF2-40B4-BE49-F238E27FC236}">
                <a16:creationId xmlns:a16="http://schemas.microsoft.com/office/drawing/2014/main" id="{70B7E3CB-D154-0847-B559-F44BC44D54AD}"/>
              </a:ext>
            </a:extLst>
          </p:cNvPr>
          <p:cNvSpPr>
            <a:spLocks noGrp="1"/>
          </p:cNvSpPr>
          <p:nvPr>
            <p:ph type="body" sz="quarter" idx="14"/>
          </p:nvPr>
        </p:nvSpPr>
        <p:spPr>
          <a:xfrm>
            <a:off x="8732380" y="3183284"/>
            <a:ext cx="1728788" cy="1559701"/>
          </a:xfrm>
        </p:spPr>
        <p:txBody>
          <a:bodyPr/>
          <a:lstStyle/>
          <a:p>
            <a:r>
              <a:rPr lang="en-CA" dirty="0"/>
              <a:t>Open Discussion</a:t>
            </a:r>
          </a:p>
          <a:p>
            <a:r>
              <a:rPr lang="en-CA" dirty="0"/>
              <a:t>and</a:t>
            </a:r>
          </a:p>
          <a:p>
            <a:r>
              <a:rPr lang="en-CA" dirty="0"/>
              <a:t>Contact Information</a:t>
            </a:r>
          </a:p>
        </p:txBody>
      </p:sp>
      <p:sp>
        <p:nvSpPr>
          <p:cNvPr id="111" name="Espace réservé du texte 110">
            <a:extLst>
              <a:ext uri="{FF2B5EF4-FFF2-40B4-BE49-F238E27FC236}">
                <a16:creationId xmlns:a16="http://schemas.microsoft.com/office/drawing/2014/main" id="{88033D7F-65DB-CE4E-9E6F-287E3F8D1023}"/>
              </a:ext>
            </a:extLst>
          </p:cNvPr>
          <p:cNvSpPr>
            <a:spLocks noGrp="1"/>
          </p:cNvSpPr>
          <p:nvPr>
            <p:ph type="body" sz="quarter" idx="16"/>
          </p:nvPr>
        </p:nvSpPr>
        <p:spPr>
          <a:xfrm>
            <a:off x="1893431" y="3183284"/>
            <a:ext cx="1511300" cy="1501606"/>
          </a:xfrm>
        </p:spPr>
        <p:txBody>
          <a:bodyPr/>
          <a:lstStyle/>
          <a:p>
            <a:r>
              <a:rPr lang="en-CA" dirty="0"/>
              <a:t>Overview of  CGI</a:t>
            </a:r>
          </a:p>
          <a:p>
            <a:endParaRPr lang="en-CA" dirty="0"/>
          </a:p>
        </p:txBody>
      </p:sp>
      <p:sp>
        <p:nvSpPr>
          <p:cNvPr id="9" name="ZoneTexte 11">
            <a:extLst>
              <a:ext uri="{FF2B5EF4-FFF2-40B4-BE49-F238E27FC236}">
                <a16:creationId xmlns:a16="http://schemas.microsoft.com/office/drawing/2014/main" id="{9507E3FC-1B30-4248-B8E4-295CAD990830}"/>
              </a:ext>
            </a:extLst>
          </p:cNvPr>
          <p:cNvSpPr txBox="1"/>
          <p:nvPr/>
        </p:nvSpPr>
        <p:spPr>
          <a:xfrm>
            <a:off x="1881457" y="2295678"/>
            <a:ext cx="1549400" cy="1071155"/>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gradFill>
                  <a:gsLst>
                    <a:gs pos="60000">
                      <a:srgbClr val="A82465"/>
                    </a:gs>
                    <a:gs pos="0">
                      <a:srgbClr val="E31937"/>
                    </a:gs>
                    <a:gs pos="100000">
                      <a:srgbClr val="5236AB"/>
                    </a:gs>
                  </a:gsLst>
                  <a:lin ang="0" scaled="0"/>
                </a:gradFill>
                <a:effectLst/>
                <a:uLnTx/>
                <a:uFillTx/>
                <a:latin typeface="Arial"/>
                <a:ea typeface="+mn-ea"/>
                <a:cs typeface="+mn-cs"/>
              </a:rPr>
              <a:t>01</a:t>
            </a:r>
          </a:p>
        </p:txBody>
      </p:sp>
      <p:sp>
        <p:nvSpPr>
          <p:cNvPr id="10" name="ZoneTexte 12">
            <a:extLst>
              <a:ext uri="{FF2B5EF4-FFF2-40B4-BE49-F238E27FC236}">
                <a16:creationId xmlns:a16="http://schemas.microsoft.com/office/drawing/2014/main" id="{C763971C-AAFC-3949-A717-4DE7B710023F}"/>
              </a:ext>
            </a:extLst>
          </p:cNvPr>
          <p:cNvSpPr txBox="1"/>
          <p:nvPr/>
        </p:nvSpPr>
        <p:spPr>
          <a:xfrm>
            <a:off x="4186507" y="2295678"/>
            <a:ext cx="1549400" cy="1071155"/>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gradFill>
                  <a:gsLst>
                    <a:gs pos="60000">
                      <a:srgbClr val="A82465"/>
                    </a:gs>
                    <a:gs pos="0">
                      <a:srgbClr val="E31937"/>
                    </a:gs>
                    <a:gs pos="100000">
                      <a:srgbClr val="5236AB"/>
                    </a:gs>
                  </a:gsLst>
                  <a:lin ang="0" scaled="0"/>
                </a:gradFill>
                <a:effectLst/>
                <a:uLnTx/>
                <a:uFillTx/>
                <a:latin typeface="Arial"/>
                <a:ea typeface="+mn-ea"/>
                <a:cs typeface="+mn-cs"/>
              </a:rPr>
              <a:t>02</a:t>
            </a:r>
          </a:p>
        </p:txBody>
      </p:sp>
      <p:sp>
        <p:nvSpPr>
          <p:cNvPr id="11" name="ZoneTexte 13">
            <a:extLst>
              <a:ext uri="{FF2B5EF4-FFF2-40B4-BE49-F238E27FC236}">
                <a16:creationId xmlns:a16="http://schemas.microsoft.com/office/drawing/2014/main" id="{57E622A3-544D-284C-B671-FEB2FFB1627D}"/>
              </a:ext>
            </a:extLst>
          </p:cNvPr>
          <p:cNvSpPr txBox="1"/>
          <p:nvPr/>
        </p:nvSpPr>
        <p:spPr>
          <a:xfrm>
            <a:off x="6453457" y="2295678"/>
            <a:ext cx="1549400" cy="1071155"/>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gradFill>
                  <a:gsLst>
                    <a:gs pos="60000">
                      <a:srgbClr val="A82465"/>
                    </a:gs>
                    <a:gs pos="0">
                      <a:srgbClr val="E31937"/>
                    </a:gs>
                    <a:gs pos="100000">
                      <a:srgbClr val="5236AB"/>
                    </a:gs>
                  </a:gsLst>
                  <a:lin ang="0" scaled="0"/>
                </a:gradFill>
                <a:effectLst/>
                <a:uLnTx/>
                <a:uFillTx/>
                <a:latin typeface="Arial"/>
                <a:ea typeface="+mn-ea"/>
                <a:cs typeface="+mn-cs"/>
              </a:rPr>
              <a:t>03</a:t>
            </a:r>
          </a:p>
        </p:txBody>
      </p:sp>
      <p:sp>
        <p:nvSpPr>
          <p:cNvPr id="12" name="ZoneTexte 14">
            <a:extLst>
              <a:ext uri="{FF2B5EF4-FFF2-40B4-BE49-F238E27FC236}">
                <a16:creationId xmlns:a16="http://schemas.microsoft.com/office/drawing/2014/main" id="{1E0FC10B-8966-A143-8719-F981CBC1A32D}"/>
              </a:ext>
            </a:extLst>
          </p:cNvPr>
          <p:cNvSpPr txBox="1"/>
          <p:nvPr/>
        </p:nvSpPr>
        <p:spPr>
          <a:xfrm>
            <a:off x="8721994" y="2295678"/>
            <a:ext cx="1549400" cy="1071155"/>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gradFill>
                  <a:gsLst>
                    <a:gs pos="60000">
                      <a:srgbClr val="A82465"/>
                    </a:gs>
                    <a:gs pos="0">
                      <a:srgbClr val="E31937"/>
                    </a:gs>
                    <a:gs pos="100000">
                      <a:srgbClr val="5236AB"/>
                    </a:gs>
                  </a:gsLst>
                  <a:lin ang="0" scaled="0"/>
                </a:gradFill>
                <a:effectLst/>
                <a:uLnTx/>
                <a:uFillTx/>
                <a:latin typeface="Arial"/>
                <a:ea typeface="+mn-ea"/>
                <a:cs typeface="+mn-cs"/>
              </a:rPr>
              <a:t>04</a:t>
            </a:r>
          </a:p>
        </p:txBody>
      </p:sp>
      <p:sp>
        <p:nvSpPr>
          <p:cNvPr id="4" name="Espace réservé du texte 108">
            <a:extLst>
              <a:ext uri="{FF2B5EF4-FFF2-40B4-BE49-F238E27FC236}">
                <a16:creationId xmlns:a16="http://schemas.microsoft.com/office/drawing/2014/main" id="{133A8024-5559-D192-0E78-3B6A762B1E45}"/>
              </a:ext>
            </a:extLst>
          </p:cNvPr>
          <p:cNvSpPr txBox="1">
            <a:spLocks/>
          </p:cNvSpPr>
          <p:nvPr/>
        </p:nvSpPr>
        <p:spPr>
          <a:xfrm>
            <a:off x="9658877" y="3184617"/>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CA" dirty="0"/>
          </a:p>
        </p:txBody>
      </p:sp>
      <p:sp>
        <p:nvSpPr>
          <p:cNvPr id="5" name="Slide Number Placeholder 4">
            <a:extLst>
              <a:ext uri="{FF2B5EF4-FFF2-40B4-BE49-F238E27FC236}">
                <a16:creationId xmlns:a16="http://schemas.microsoft.com/office/drawing/2014/main" id="{24E7E302-D065-B45B-AB84-0AF055063FC9}"/>
              </a:ext>
            </a:extLst>
          </p:cNvPr>
          <p:cNvSpPr>
            <a:spLocks noGrp="1"/>
          </p:cNvSpPr>
          <p:nvPr>
            <p:ph type="sldNum" sz="quarter" idx="10"/>
          </p:nvPr>
        </p:nvSpPr>
        <p:spPr/>
        <p:txBody>
          <a:bodyPr/>
          <a:lstStyle/>
          <a:p>
            <a:fld id="{525A3C56-E491-49B2-93F3-63532DF516BC}" type="slidenum">
              <a:rPr lang="en-CA" smtClean="0"/>
              <a:pPr/>
              <a:t>2</a:t>
            </a:fld>
            <a:endParaRPr lang="en-CA" dirty="0"/>
          </a:p>
        </p:txBody>
      </p:sp>
    </p:spTree>
    <p:extLst>
      <p:ext uri="{BB962C8B-B14F-4D97-AF65-F5344CB8AC3E}">
        <p14:creationId xmlns:p14="http://schemas.microsoft.com/office/powerpoint/2010/main" val="420098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CEF255F6-CE7F-E14F-984A-C881207D236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785728" y="684000"/>
            <a:ext cx="5327298" cy="5327298"/>
          </a:xfrm>
        </p:spPr>
      </p:pic>
      <p:sp>
        <p:nvSpPr>
          <p:cNvPr id="12" name="Title 11">
            <a:extLst>
              <a:ext uri="{FF2B5EF4-FFF2-40B4-BE49-F238E27FC236}">
                <a16:creationId xmlns:a16="http://schemas.microsoft.com/office/drawing/2014/main" id="{5B7FE99E-A553-2941-9CA9-6A3A48BBEEE4}"/>
              </a:ext>
            </a:extLst>
          </p:cNvPr>
          <p:cNvSpPr>
            <a:spLocks noGrp="1"/>
          </p:cNvSpPr>
          <p:nvPr>
            <p:ph type="title"/>
          </p:nvPr>
        </p:nvSpPr>
        <p:spPr>
          <a:xfrm>
            <a:off x="6869197" y="729720"/>
            <a:ext cx="4941803" cy="1219440"/>
          </a:xfrm>
        </p:spPr>
        <p:txBody>
          <a:bodyPr/>
          <a:lstStyle/>
          <a:p>
            <a:pPr algn="l"/>
            <a:r>
              <a:rPr lang="en-US" dirty="0">
                <a:hlinkClick r:id="rId4"/>
              </a:rPr>
              <a:t>Federal Health Services</a:t>
            </a:r>
            <a:br>
              <a:rPr lang="en-US" sz="1200" dirty="0"/>
            </a:br>
            <a:r>
              <a:rPr lang="en-US" sz="2400" b="0" i="0" dirty="0">
                <a:effectLst/>
                <a:latin typeface="+mj-lt"/>
              </a:rPr>
              <a:t>Improving health care delivery, research, and administration for the nation’s federal health agencies</a:t>
            </a:r>
          </a:p>
        </p:txBody>
      </p:sp>
      <p:sp>
        <p:nvSpPr>
          <p:cNvPr id="13" name="Content Placeholder 12">
            <a:extLst>
              <a:ext uri="{FF2B5EF4-FFF2-40B4-BE49-F238E27FC236}">
                <a16:creationId xmlns:a16="http://schemas.microsoft.com/office/drawing/2014/main" id="{7277ED97-24E2-074C-BC70-CF5848C0CBD7}"/>
              </a:ext>
            </a:extLst>
          </p:cNvPr>
          <p:cNvSpPr>
            <a:spLocks noGrp="1"/>
          </p:cNvSpPr>
          <p:nvPr>
            <p:ph sz="quarter" idx="18"/>
          </p:nvPr>
        </p:nvSpPr>
        <p:spPr>
          <a:xfrm>
            <a:off x="6869197" y="2333766"/>
            <a:ext cx="4645024" cy="2575075"/>
          </a:xfrm>
        </p:spPr>
        <p:txBody>
          <a:bodyPr/>
          <a:lstStyle/>
          <a:p>
            <a:pPr algn="l"/>
            <a:r>
              <a:rPr lang="en-US" sz="1600" b="0" i="0" dirty="0">
                <a:solidFill>
                  <a:srgbClr val="333333"/>
                </a:solidFill>
                <a:effectLst/>
                <a:latin typeface="+mn-lt"/>
              </a:rPr>
              <a:t>Leveraging over 20 years of domain expertise and world-class technical proficiency to deliver mission-critical capabilities to the nation’s federal healthcare community, including the Center for Medicare and Medicaid Services (CMS), the Centers for Disease Control and Prevention (CDC), the National Institutes of Health (NIH), the Food and Drug Administration (FDA) and the Defense Health Agency (DHA), the Department of Veterans Affairs and others.</a:t>
            </a:r>
            <a:endParaRPr lang="en-US" sz="1600" dirty="0">
              <a:latin typeface="+mn-lt"/>
            </a:endParaRPr>
          </a:p>
        </p:txBody>
      </p:sp>
      <p:sp>
        <p:nvSpPr>
          <p:cNvPr id="6" name="Title 11">
            <a:extLst>
              <a:ext uri="{FF2B5EF4-FFF2-40B4-BE49-F238E27FC236}">
                <a16:creationId xmlns:a16="http://schemas.microsoft.com/office/drawing/2014/main" id="{4B22DD7D-F068-40D7-BD82-CD2D7FE029F4}"/>
              </a:ext>
            </a:extLst>
          </p:cNvPr>
          <p:cNvSpPr txBox="1">
            <a:spLocks/>
          </p:cNvSpPr>
          <p:nvPr/>
        </p:nvSpPr>
        <p:spPr>
          <a:xfrm>
            <a:off x="6869196" y="309720"/>
            <a:ext cx="4941803" cy="374280"/>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tx1"/>
                </a:solidFill>
                <a:latin typeface="Arial"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C00000"/>
                </a:solidFill>
                <a:effectLst/>
                <a:uLnTx/>
                <a:uFillTx/>
                <a:latin typeface="Arial"/>
                <a:ea typeface="+mj-ea"/>
                <a:cs typeface="+mj-cs"/>
              </a:rPr>
              <a:t>Nursing, Health Sciences</a:t>
            </a:r>
          </a:p>
        </p:txBody>
      </p:sp>
      <p:sp>
        <p:nvSpPr>
          <p:cNvPr id="2" name="Title 11">
            <a:extLst>
              <a:ext uri="{FF2B5EF4-FFF2-40B4-BE49-F238E27FC236}">
                <a16:creationId xmlns:a16="http://schemas.microsoft.com/office/drawing/2014/main" id="{4DB7B800-233C-9194-526F-03426D031DDA}"/>
              </a:ext>
            </a:extLst>
          </p:cNvPr>
          <p:cNvSpPr txBox="1">
            <a:spLocks/>
          </p:cNvSpPr>
          <p:nvPr/>
        </p:nvSpPr>
        <p:spPr>
          <a:xfrm>
            <a:off x="6869196" y="4890209"/>
            <a:ext cx="4941803" cy="1219440"/>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tx1"/>
                </a:solidFill>
                <a:latin typeface="Arial" pitchFamily="34" charset="0"/>
                <a:ea typeface="+mj-ea"/>
                <a:cs typeface="+mj-cs"/>
              </a:defRPr>
            </a:lvl1pPr>
          </a:lstStyle>
          <a:p>
            <a:r>
              <a:rPr lang="en-US" dirty="0">
                <a:hlinkClick r:id="rId5"/>
              </a:rPr>
              <a:t>Health and Human Services</a:t>
            </a:r>
            <a:br>
              <a:rPr lang="en-US" sz="1200" dirty="0"/>
            </a:br>
            <a:r>
              <a:rPr lang="en-US" sz="2400" dirty="0">
                <a:latin typeface="+mj-lt"/>
              </a:rPr>
              <a:t>Reducing risk and improving outcomes</a:t>
            </a:r>
          </a:p>
        </p:txBody>
      </p:sp>
      <p:sp>
        <p:nvSpPr>
          <p:cNvPr id="3" name="Slide Number Placeholder 2">
            <a:extLst>
              <a:ext uri="{FF2B5EF4-FFF2-40B4-BE49-F238E27FC236}">
                <a16:creationId xmlns:a16="http://schemas.microsoft.com/office/drawing/2014/main" id="{4161B324-1155-FB52-4D5D-7BBF9A1D416C}"/>
              </a:ext>
            </a:extLst>
          </p:cNvPr>
          <p:cNvSpPr>
            <a:spLocks noGrp="1"/>
          </p:cNvSpPr>
          <p:nvPr>
            <p:ph type="sldNum" sz="quarter" idx="4"/>
          </p:nvPr>
        </p:nvSpPr>
        <p:spPr/>
        <p:txBody>
          <a:bodyPr/>
          <a:lstStyle/>
          <a:p>
            <a:fld id="{525A3C56-E491-49B2-93F3-63532DF516BC}" type="slidenum">
              <a:rPr lang="en-CA" smtClean="0"/>
              <a:pPr/>
              <a:t>20</a:t>
            </a:fld>
            <a:endParaRPr lang="en-CA" dirty="0"/>
          </a:p>
        </p:txBody>
      </p:sp>
    </p:spTree>
    <p:extLst>
      <p:ext uri="{BB962C8B-B14F-4D97-AF65-F5344CB8AC3E}">
        <p14:creationId xmlns:p14="http://schemas.microsoft.com/office/powerpoint/2010/main" val="349818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CEF255F6-CE7F-E14F-984A-C881207D236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785728" y="684000"/>
            <a:ext cx="5327298" cy="5327298"/>
          </a:xfrm>
        </p:spPr>
      </p:pic>
      <p:sp>
        <p:nvSpPr>
          <p:cNvPr id="12" name="Title 11">
            <a:extLst>
              <a:ext uri="{FF2B5EF4-FFF2-40B4-BE49-F238E27FC236}">
                <a16:creationId xmlns:a16="http://schemas.microsoft.com/office/drawing/2014/main" id="{5B7FE99E-A553-2941-9CA9-6A3A48BBEEE4}"/>
              </a:ext>
            </a:extLst>
          </p:cNvPr>
          <p:cNvSpPr>
            <a:spLocks noGrp="1"/>
          </p:cNvSpPr>
          <p:nvPr>
            <p:ph type="title"/>
          </p:nvPr>
        </p:nvSpPr>
        <p:spPr>
          <a:xfrm>
            <a:off x="6869197" y="729720"/>
            <a:ext cx="4941803" cy="1219440"/>
          </a:xfrm>
        </p:spPr>
        <p:txBody>
          <a:bodyPr/>
          <a:lstStyle/>
          <a:p>
            <a:pPr algn="l"/>
            <a:r>
              <a:rPr lang="en-US" dirty="0" err="1">
                <a:hlinkClick r:id="rId4"/>
              </a:rPr>
              <a:t>WindEurope</a:t>
            </a:r>
            <a:r>
              <a:rPr lang="en-US" dirty="0">
                <a:hlinkClick r:id="rId4"/>
              </a:rPr>
              <a:t> 2023 | CGI.com</a:t>
            </a:r>
            <a:br>
              <a:rPr lang="en-US" sz="1200" dirty="0"/>
            </a:br>
            <a:r>
              <a:rPr lang="en-US" sz="2400" b="0" i="0" dirty="0">
                <a:effectLst/>
                <a:latin typeface="+mj-lt"/>
              </a:rPr>
              <a:t>Learn about our study: AI for the prediction of failures in wind turbines</a:t>
            </a:r>
          </a:p>
        </p:txBody>
      </p:sp>
      <p:sp>
        <p:nvSpPr>
          <p:cNvPr id="13" name="Content Placeholder 12">
            <a:extLst>
              <a:ext uri="{FF2B5EF4-FFF2-40B4-BE49-F238E27FC236}">
                <a16:creationId xmlns:a16="http://schemas.microsoft.com/office/drawing/2014/main" id="{7277ED97-24E2-074C-BC70-CF5848C0CBD7}"/>
              </a:ext>
            </a:extLst>
          </p:cNvPr>
          <p:cNvSpPr>
            <a:spLocks noGrp="1"/>
          </p:cNvSpPr>
          <p:nvPr>
            <p:ph sz="quarter" idx="18"/>
          </p:nvPr>
        </p:nvSpPr>
        <p:spPr>
          <a:xfrm>
            <a:off x="6869197" y="1949160"/>
            <a:ext cx="4645024" cy="4360868"/>
          </a:xfrm>
        </p:spPr>
        <p:txBody>
          <a:bodyPr/>
          <a:lstStyle/>
          <a:p>
            <a:pPr algn="l"/>
            <a:r>
              <a:rPr lang="en-US" sz="1600" b="0" i="0" dirty="0">
                <a:solidFill>
                  <a:srgbClr val="333333"/>
                </a:solidFill>
                <a:effectLst/>
                <a:latin typeface="+mn-lt"/>
              </a:rPr>
              <a:t>In response to the need for climate action, energy distribution companies are demanding a shift to renewable energy sources, such as wind. </a:t>
            </a:r>
          </a:p>
          <a:p>
            <a:pPr algn="l"/>
            <a:endParaRPr lang="en-US" sz="1600" dirty="0">
              <a:solidFill>
                <a:srgbClr val="333333"/>
              </a:solidFill>
              <a:latin typeface="+mn-lt"/>
            </a:endParaRPr>
          </a:p>
          <a:p>
            <a:pPr algn="l"/>
            <a:r>
              <a:rPr lang="en-US" sz="1600" b="0" i="0" dirty="0">
                <a:solidFill>
                  <a:srgbClr val="333333"/>
                </a:solidFill>
                <a:effectLst/>
                <a:latin typeface="+mn-lt"/>
              </a:rPr>
              <a:t>However, wind turbines are vulnerable to several  factors that cause mechanical failure. Repairs are expensive and lead to production downtime, significantly reducing the renewable energy transmitted to the grid.</a:t>
            </a:r>
          </a:p>
          <a:p>
            <a:pPr algn="l"/>
            <a:endParaRPr lang="en-US" sz="1600" dirty="0">
              <a:solidFill>
                <a:srgbClr val="333333"/>
              </a:solidFill>
              <a:latin typeface="+mn-lt"/>
            </a:endParaRPr>
          </a:p>
          <a:p>
            <a:pPr algn="l"/>
            <a:r>
              <a:rPr lang="en-US" sz="1600" b="0" i="0" dirty="0">
                <a:solidFill>
                  <a:srgbClr val="333333"/>
                </a:solidFill>
                <a:effectLst/>
                <a:latin typeface="+mn-lt"/>
              </a:rPr>
              <a:t>To investigate this problem, CGI supported an </a:t>
            </a:r>
            <a:r>
              <a:rPr lang="en-US" sz="1600" b="0" i="0" u="sng" dirty="0">
                <a:solidFill>
                  <a:srgbClr val="5236AB"/>
                </a:solidFill>
                <a:effectLst/>
                <a:latin typeface="+mn-lt"/>
                <a:hlinkClick r:id="rId5" tooltip="Article: using AI to predict failures in wind turbines"/>
              </a:rPr>
              <a:t>academic study about “Artificial Intelligence in the Prediction of Failures in Wind Turbines”</a:t>
            </a:r>
            <a:r>
              <a:rPr lang="en-US" sz="1600" b="0" i="0" dirty="0">
                <a:solidFill>
                  <a:srgbClr val="333333"/>
                </a:solidFill>
                <a:effectLst/>
                <a:latin typeface="+mn-lt"/>
              </a:rPr>
              <a:t> using CGI’s </a:t>
            </a:r>
            <a:r>
              <a:rPr lang="en-US" sz="1600" b="0" i="0" u="sng" dirty="0">
                <a:solidFill>
                  <a:srgbClr val="5236AB"/>
                </a:solidFill>
                <a:effectLst/>
                <a:latin typeface="+mn-lt"/>
                <a:hlinkClick r:id="rId6" tooltip="Renewables Management System"/>
              </a:rPr>
              <a:t>Renewable Management System (RMS)</a:t>
            </a:r>
            <a:r>
              <a:rPr lang="en-US" sz="1600" b="0" i="0" dirty="0">
                <a:solidFill>
                  <a:srgbClr val="333333"/>
                </a:solidFill>
                <a:effectLst/>
                <a:latin typeface="+mn-lt"/>
              </a:rPr>
              <a:t>. The study explores the implementation of a machine learning system that enables owners to predict wind turbine failures. </a:t>
            </a:r>
          </a:p>
          <a:p>
            <a:pPr marL="342900" indent="-342900">
              <a:buFont typeface="Wingdings" panose="05000000000000000000" pitchFamily="2" charset="2"/>
              <a:buChar char="§"/>
            </a:pPr>
            <a:endParaRPr lang="en-US" sz="1600" dirty="0"/>
          </a:p>
        </p:txBody>
      </p:sp>
      <p:sp>
        <p:nvSpPr>
          <p:cNvPr id="6" name="Title 11">
            <a:extLst>
              <a:ext uri="{FF2B5EF4-FFF2-40B4-BE49-F238E27FC236}">
                <a16:creationId xmlns:a16="http://schemas.microsoft.com/office/drawing/2014/main" id="{4B22DD7D-F068-40D7-BD82-CD2D7FE029F4}"/>
              </a:ext>
            </a:extLst>
          </p:cNvPr>
          <p:cNvSpPr txBox="1">
            <a:spLocks/>
          </p:cNvSpPr>
          <p:nvPr/>
        </p:nvSpPr>
        <p:spPr>
          <a:xfrm>
            <a:off x="6869196" y="309720"/>
            <a:ext cx="4941803" cy="374280"/>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tx1"/>
                </a:solidFill>
                <a:latin typeface="Arial" pitchFamily="34" charset="0"/>
                <a:ea typeface="+mj-ea"/>
                <a:cs typeface="+mj-cs"/>
              </a:defRPr>
            </a:lvl1pPr>
          </a:lstStyle>
          <a:p>
            <a:r>
              <a:rPr lang="en-US" sz="2400" dirty="0">
                <a:solidFill>
                  <a:srgbClr val="C00000"/>
                </a:solidFill>
                <a:latin typeface="+mj-lt"/>
              </a:rPr>
              <a:t>Engineering</a:t>
            </a:r>
            <a:r>
              <a:rPr lang="en-US" sz="2400" dirty="0">
                <a:solidFill>
                  <a:schemeClr val="accent1"/>
                </a:solidFill>
                <a:latin typeface="+mj-lt"/>
              </a:rPr>
              <a:t>, Sciences</a:t>
            </a:r>
          </a:p>
        </p:txBody>
      </p:sp>
      <p:sp>
        <p:nvSpPr>
          <p:cNvPr id="2" name="Slide Number Placeholder 1">
            <a:extLst>
              <a:ext uri="{FF2B5EF4-FFF2-40B4-BE49-F238E27FC236}">
                <a16:creationId xmlns:a16="http://schemas.microsoft.com/office/drawing/2014/main" id="{DE7B62B6-9038-FA0A-DC8F-A7B2FFCFEE05}"/>
              </a:ext>
            </a:extLst>
          </p:cNvPr>
          <p:cNvSpPr>
            <a:spLocks noGrp="1"/>
          </p:cNvSpPr>
          <p:nvPr>
            <p:ph type="sldNum" sz="quarter" idx="4"/>
          </p:nvPr>
        </p:nvSpPr>
        <p:spPr/>
        <p:txBody>
          <a:bodyPr/>
          <a:lstStyle/>
          <a:p>
            <a:fld id="{525A3C56-E491-49B2-93F3-63532DF516BC}" type="slidenum">
              <a:rPr lang="en-CA" smtClean="0"/>
              <a:pPr/>
              <a:t>21</a:t>
            </a:fld>
            <a:endParaRPr lang="en-CA" dirty="0"/>
          </a:p>
        </p:txBody>
      </p:sp>
    </p:spTree>
    <p:extLst>
      <p:ext uri="{BB962C8B-B14F-4D97-AF65-F5344CB8AC3E}">
        <p14:creationId xmlns:p14="http://schemas.microsoft.com/office/powerpoint/2010/main" val="4023656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B7FE99E-A553-2941-9CA9-6A3A48BBEEE4}"/>
              </a:ext>
            </a:extLst>
          </p:cNvPr>
          <p:cNvSpPr>
            <a:spLocks noGrp="1"/>
          </p:cNvSpPr>
          <p:nvPr>
            <p:ph type="title"/>
          </p:nvPr>
        </p:nvSpPr>
        <p:spPr>
          <a:xfrm>
            <a:off x="767306" y="729720"/>
            <a:ext cx="4941803" cy="1219440"/>
          </a:xfrm>
        </p:spPr>
        <p:txBody>
          <a:bodyPr/>
          <a:lstStyle/>
          <a:p>
            <a:pPr algn="l"/>
            <a:r>
              <a:rPr lang="en-US" dirty="0">
                <a:hlinkClick r:id="rId3"/>
              </a:rPr>
              <a:t>STEM@CGI</a:t>
            </a:r>
            <a:br>
              <a:rPr lang="en-US" sz="1200" dirty="0"/>
            </a:br>
            <a:r>
              <a:rPr lang="en-US" sz="2400" b="0" i="0" dirty="0">
                <a:effectLst/>
                <a:latin typeface="+mj-lt"/>
              </a:rPr>
              <a:t>Building tomorrow’s talent in our communities</a:t>
            </a:r>
          </a:p>
        </p:txBody>
      </p:sp>
      <p:sp>
        <p:nvSpPr>
          <p:cNvPr id="13" name="Content Placeholder 12">
            <a:extLst>
              <a:ext uri="{FF2B5EF4-FFF2-40B4-BE49-F238E27FC236}">
                <a16:creationId xmlns:a16="http://schemas.microsoft.com/office/drawing/2014/main" id="{7277ED97-24E2-074C-BC70-CF5848C0CBD7}"/>
              </a:ext>
            </a:extLst>
          </p:cNvPr>
          <p:cNvSpPr>
            <a:spLocks noGrp="1"/>
          </p:cNvSpPr>
          <p:nvPr>
            <p:ph sz="quarter" idx="18"/>
          </p:nvPr>
        </p:nvSpPr>
        <p:spPr>
          <a:xfrm>
            <a:off x="767306" y="1949160"/>
            <a:ext cx="4645024" cy="4360868"/>
          </a:xfrm>
        </p:spPr>
        <p:txBody>
          <a:bodyPr/>
          <a:lstStyle/>
          <a:p>
            <a:pPr marL="285750" indent="-285750" algn="l">
              <a:buFont typeface="Wingdings" panose="05000000000000000000" pitchFamily="2" charset="2"/>
              <a:buChar char="§"/>
            </a:pPr>
            <a:r>
              <a:rPr lang="en-US" sz="1600" b="1" i="0" u="sng" dirty="0">
                <a:solidFill>
                  <a:srgbClr val="5236AB"/>
                </a:solidFill>
                <a:effectLst/>
                <a:latin typeface="+mn-lt"/>
                <a:hlinkClick r:id="rId4"/>
              </a:rPr>
              <a:t>CGI STEM Camp</a:t>
            </a:r>
            <a:r>
              <a:rPr lang="en-US" sz="1600" b="1" i="0" u="sng" dirty="0">
                <a:solidFill>
                  <a:srgbClr val="5236AB"/>
                </a:solidFill>
                <a:effectLst/>
                <a:latin typeface="+mn-lt"/>
              </a:rPr>
              <a:t>s</a:t>
            </a:r>
            <a:r>
              <a:rPr lang="en-US" sz="1600" b="0" i="0" dirty="0">
                <a:solidFill>
                  <a:srgbClr val="333333"/>
                </a:solidFill>
                <a:effectLst/>
                <a:latin typeface="+mn-lt"/>
              </a:rPr>
              <a:t> across the country, which serve as the flagship program of STEM@CGI. During the daylong camps, students are introduced to software coding, computer hardware and other important IT skills and concepts. CGI has completed 45 camps in the US and has many more planned.</a:t>
            </a:r>
          </a:p>
          <a:p>
            <a:pPr algn="l"/>
            <a:endParaRPr lang="en-US" sz="1600" b="0" i="0" dirty="0">
              <a:solidFill>
                <a:srgbClr val="333333"/>
              </a:solidFill>
              <a:effectLst/>
              <a:latin typeface="+mn-lt"/>
            </a:endParaRPr>
          </a:p>
          <a:p>
            <a:pPr marL="285750" indent="-285750" algn="l">
              <a:buFont typeface="Wingdings" panose="05000000000000000000" pitchFamily="2" charset="2"/>
              <a:buChar char="§"/>
            </a:pPr>
            <a:r>
              <a:rPr lang="en-US" sz="1600" b="1" i="0" dirty="0">
                <a:solidFill>
                  <a:schemeClr val="accent3"/>
                </a:solidFill>
                <a:effectLst/>
                <a:latin typeface="+mn-lt"/>
                <a:hlinkClick r:id="rId5"/>
              </a:rPr>
              <a:t>Congressional App Challenge Mentorship Program</a:t>
            </a:r>
            <a:r>
              <a:rPr lang="en-US" sz="1600" b="1" i="0" dirty="0">
                <a:solidFill>
                  <a:schemeClr val="accent3"/>
                </a:solidFill>
                <a:effectLst/>
                <a:latin typeface="+mn-lt"/>
              </a:rPr>
              <a:t> </a:t>
            </a:r>
            <a:r>
              <a:rPr lang="en-US" sz="1600" b="1" i="0" dirty="0">
                <a:solidFill>
                  <a:srgbClr val="333333"/>
                </a:solidFill>
                <a:effectLst/>
                <a:latin typeface="+mn-lt"/>
              </a:rPr>
              <a:t>- </a:t>
            </a:r>
            <a:r>
              <a:rPr lang="en-US" sz="1600" b="0" i="0" dirty="0">
                <a:solidFill>
                  <a:srgbClr val="333333"/>
                </a:solidFill>
                <a:effectLst/>
                <a:latin typeface="+mn-lt"/>
              </a:rPr>
              <a:t>CGI members have mentored 30 teams in two US locations. To date, two of the teams have won the challenge for their district!</a:t>
            </a:r>
          </a:p>
          <a:p>
            <a:pPr algn="l"/>
            <a:endParaRPr lang="en-US" sz="1600" b="0" i="0" dirty="0">
              <a:solidFill>
                <a:srgbClr val="333333"/>
              </a:solidFill>
              <a:effectLst/>
              <a:latin typeface="+mn-lt"/>
            </a:endParaRPr>
          </a:p>
          <a:p>
            <a:pPr marL="285750" indent="-285750" algn="l">
              <a:buFont typeface="Wingdings" panose="05000000000000000000" pitchFamily="2" charset="2"/>
              <a:buChar char="§"/>
            </a:pPr>
            <a:r>
              <a:rPr lang="en-US" sz="1600" b="1" i="0" u="sng" dirty="0">
                <a:solidFill>
                  <a:srgbClr val="5236AB"/>
                </a:solidFill>
                <a:effectLst/>
                <a:latin typeface="+mn-lt"/>
                <a:hlinkClick r:id="rId6"/>
              </a:rPr>
              <a:t>IT Girl Challenge</a:t>
            </a:r>
            <a:r>
              <a:rPr lang="en-US" sz="1600" b="0" i="0" dirty="0">
                <a:solidFill>
                  <a:srgbClr val="333333"/>
                </a:solidFill>
                <a:effectLst/>
                <a:latin typeface="+mn-lt"/>
              </a:rPr>
              <a:t> - This is one of CGI’s Dream Connector programs. High school girls work in teams to create a mobile app. The winning team receives a college scholarship.</a:t>
            </a:r>
          </a:p>
          <a:p>
            <a:pPr algn="l"/>
            <a:endParaRPr lang="en-US" sz="1600" dirty="0"/>
          </a:p>
        </p:txBody>
      </p:sp>
      <p:sp>
        <p:nvSpPr>
          <p:cNvPr id="6" name="Title 11">
            <a:extLst>
              <a:ext uri="{FF2B5EF4-FFF2-40B4-BE49-F238E27FC236}">
                <a16:creationId xmlns:a16="http://schemas.microsoft.com/office/drawing/2014/main" id="{4B22DD7D-F068-40D7-BD82-CD2D7FE029F4}"/>
              </a:ext>
            </a:extLst>
          </p:cNvPr>
          <p:cNvSpPr txBox="1">
            <a:spLocks/>
          </p:cNvSpPr>
          <p:nvPr/>
        </p:nvSpPr>
        <p:spPr>
          <a:xfrm>
            <a:off x="767305" y="309720"/>
            <a:ext cx="4941803" cy="374280"/>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tx1"/>
                </a:solidFill>
                <a:latin typeface="Arial"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C00000"/>
                </a:solidFill>
                <a:effectLst/>
                <a:uLnTx/>
                <a:uFillTx/>
                <a:latin typeface="Arial"/>
                <a:ea typeface="+mj-ea"/>
                <a:cs typeface="+mj-cs"/>
              </a:rPr>
              <a:t>Education, Engineering, Sciences</a:t>
            </a:r>
          </a:p>
        </p:txBody>
      </p:sp>
      <p:pic>
        <p:nvPicPr>
          <p:cNvPr id="9" name="Picture 8" descr="A group of kids working on a computer&#10;&#10;Description automatically generated">
            <a:extLst>
              <a:ext uri="{FF2B5EF4-FFF2-40B4-BE49-F238E27FC236}">
                <a16:creationId xmlns:a16="http://schemas.microsoft.com/office/drawing/2014/main" id="{89967BB7-6722-AB8C-63E8-D80F5E7A04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2435" y="765174"/>
            <a:ext cx="5667323" cy="3776345"/>
          </a:xfrm>
          <a:prstGeom prst="rect">
            <a:avLst/>
          </a:prstGeom>
        </p:spPr>
      </p:pic>
      <p:sp>
        <p:nvSpPr>
          <p:cNvPr id="2" name="Slide Number Placeholder 1">
            <a:extLst>
              <a:ext uri="{FF2B5EF4-FFF2-40B4-BE49-F238E27FC236}">
                <a16:creationId xmlns:a16="http://schemas.microsoft.com/office/drawing/2014/main" id="{30F884A0-AA91-39B7-4191-1ABD808245AB}"/>
              </a:ext>
            </a:extLst>
          </p:cNvPr>
          <p:cNvSpPr>
            <a:spLocks noGrp="1"/>
          </p:cNvSpPr>
          <p:nvPr>
            <p:ph type="sldNum" sz="quarter" idx="4"/>
          </p:nvPr>
        </p:nvSpPr>
        <p:spPr/>
        <p:txBody>
          <a:bodyPr/>
          <a:lstStyle/>
          <a:p>
            <a:fld id="{525A3C56-E491-49B2-93F3-63532DF516BC}" type="slidenum">
              <a:rPr lang="en-CA" smtClean="0"/>
              <a:pPr/>
              <a:t>22</a:t>
            </a:fld>
            <a:endParaRPr lang="en-CA" dirty="0"/>
          </a:p>
        </p:txBody>
      </p:sp>
    </p:spTree>
    <p:extLst>
      <p:ext uri="{BB962C8B-B14F-4D97-AF65-F5344CB8AC3E}">
        <p14:creationId xmlns:p14="http://schemas.microsoft.com/office/powerpoint/2010/main" val="453335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CEF255F6-CE7F-E14F-984A-C881207D236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785728" y="684000"/>
            <a:ext cx="5327298" cy="5327298"/>
          </a:xfrm>
        </p:spPr>
      </p:pic>
      <p:sp>
        <p:nvSpPr>
          <p:cNvPr id="12" name="Title 11">
            <a:extLst>
              <a:ext uri="{FF2B5EF4-FFF2-40B4-BE49-F238E27FC236}">
                <a16:creationId xmlns:a16="http://schemas.microsoft.com/office/drawing/2014/main" id="{5B7FE99E-A553-2941-9CA9-6A3A48BBEEE4}"/>
              </a:ext>
            </a:extLst>
          </p:cNvPr>
          <p:cNvSpPr>
            <a:spLocks noGrp="1"/>
          </p:cNvSpPr>
          <p:nvPr>
            <p:ph type="title"/>
          </p:nvPr>
        </p:nvSpPr>
        <p:spPr>
          <a:xfrm>
            <a:off x="6869197" y="729720"/>
            <a:ext cx="4941803" cy="1219440"/>
          </a:xfrm>
        </p:spPr>
        <p:txBody>
          <a:bodyPr/>
          <a:lstStyle/>
          <a:p>
            <a:pPr algn="l"/>
            <a:r>
              <a:rPr lang="en-US">
                <a:hlinkClick r:id="rId4"/>
              </a:rPr>
              <a:t>Insurance | CGI.com</a:t>
            </a:r>
            <a:br>
              <a:rPr lang="en-US" sz="1200" dirty="0"/>
            </a:br>
            <a:r>
              <a:rPr lang="en-US" sz="2400" b="0" i="0" dirty="0">
                <a:effectLst/>
                <a:latin typeface="+mj-lt"/>
              </a:rPr>
              <a:t>We help insurance companies build modern infrastructures</a:t>
            </a:r>
          </a:p>
        </p:txBody>
      </p:sp>
      <p:sp>
        <p:nvSpPr>
          <p:cNvPr id="13" name="Content Placeholder 12">
            <a:extLst>
              <a:ext uri="{FF2B5EF4-FFF2-40B4-BE49-F238E27FC236}">
                <a16:creationId xmlns:a16="http://schemas.microsoft.com/office/drawing/2014/main" id="{7277ED97-24E2-074C-BC70-CF5848C0CBD7}"/>
              </a:ext>
            </a:extLst>
          </p:cNvPr>
          <p:cNvSpPr>
            <a:spLocks noGrp="1"/>
          </p:cNvSpPr>
          <p:nvPr>
            <p:ph sz="quarter" idx="18"/>
          </p:nvPr>
        </p:nvSpPr>
        <p:spPr>
          <a:xfrm>
            <a:off x="6869197" y="1949160"/>
            <a:ext cx="4645024" cy="4360868"/>
          </a:xfrm>
        </p:spPr>
        <p:txBody>
          <a:bodyPr/>
          <a:lstStyle/>
          <a:p>
            <a:pPr algn="l"/>
            <a:r>
              <a:rPr lang="en-US" sz="1600" b="0" i="0" dirty="0">
                <a:solidFill>
                  <a:srgbClr val="333333"/>
                </a:solidFill>
                <a:effectLst/>
                <a:latin typeface="+mn-lt"/>
              </a:rPr>
              <a:t>CGI is the partner and expert of choice for P&amp;C and life insurers, brokers and agents across the globe, including 7 of the top 10 global insurers and 200+ clients worldwide.</a:t>
            </a:r>
          </a:p>
          <a:p>
            <a:pPr algn="l"/>
            <a:endParaRPr lang="en-US" sz="1600" b="0" i="0" dirty="0">
              <a:solidFill>
                <a:srgbClr val="333333"/>
              </a:solidFill>
              <a:effectLst/>
              <a:latin typeface="+mn-lt"/>
            </a:endParaRPr>
          </a:p>
          <a:p>
            <a:pPr algn="l"/>
            <a:r>
              <a:rPr lang="en-US" sz="1600" b="0" i="0" dirty="0">
                <a:solidFill>
                  <a:srgbClr val="333333"/>
                </a:solidFill>
                <a:effectLst/>
                <a:latin typeface="+mn-lt"/>
              </a:rPr>
              <a:t>Our 3,500 insurance professionals deliver end-to-end services and solutions that help insurers become digital organizations across all areas of their business, including people, processes and technology.</a:t>
            </a:r>
          </a:p>
          <a:p>
            <a:pPr algn="l"/>
            <a:endParaRPr lang="en-US" sz="1600" dirty="0">
              <a:latin typeface="+mn-lt"/>
            </a:endParaRPr>
          </a:p>
          <a:p>
            <a:pPr algn="l"/>
            <a:r>
              <a:rPr lang="en-US" sz="1600" b="0" i="0" dirty="0">
                <a:solidFill>
                  <a:srgbClr val="333333"/>
                </a:solidFill>
                <a:effectLst/>
                <a:latin typeface="+mn-lt"/>
              </a:rPr>
              <a:t>Our 40 years of insurance experience includes policy, claims and billing system implementations across the globe and the development of innovative solutions such as CGI </a:t>
            </a:r>
            <a:r>
              <a:rPr lang="en-US" sz="1600" b="0" i="0" dirty="0" err="1">
                <a:solidFill>
                  <a:srgbClr val="333333"/>
                </a:solidFill>
                <a:effectLst/>
                <a:latin typeface="+mn-lt"/>
              </a:rPr>
              <a:t>Ratabase</a:t>
            </a:r>
            <a:r>
              <a:rPr lang="en-US" sz="1600" b="0" i="0" dirty="0">
                <a:solidFill>
                  <a:srgbClr val="333333"/>
                </a:solidFill>
                <a:effectLst/>
                <a:latin typeface="+mn-lt"/>
              </a:rPr>
              <a:t>, the industry’s leading rating and product configuration software.</a:t>
            </a:r>
          </a:p>
          <a:p>
            <a:endParaRPr lang="en-US" sz="1600" dirty="0"/>
          </a:p>
        </p:txBody>
      </p:sp>
      <p:sp>
        <p:nvSpPr>
          <p:cNvPr id="6" name="Title 11">
            <a:extLst>
              <a:ext uri="{FF2B5EF4-FFF2-40B4-BE49-F238E27FC236}">
                <a16:creationId xmlns:a16="http://schemas.microsoft.com/office/drawing/2014/main" id="{4B22DD7D-F068-40D7-BD82-CD2D7FE029F4}"/>
              </a:ext>
            </a:extLst>
          </p:cNvPr>
          <p:cNvSpPr txBox="1">
            <a:spLocks/>
          </p:cNvSpPr>
          <p:nvPr/>
        </p:nvSpPr>
        <p:spPr>
          <a:xfrm>
            <a:off x="6869196" y="273434"/>
            <a:ext cx="4941803" cy="374280"/>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tx1"/>
                </a:solidFill>
                <a:latin typeface="Arial" pitchFamily="34" charset="0"/>
                <a:ea typeface="+mj-ea"/>
                <a:cs typeface="+mj-cs"/>
              </a:defRPr>
            </a:lvl1pPr>
          </a:lstStyle>
          <a:p>
            <a:r>
              <a:rPr lang="en-US" sz="2400" dirty="0">
                <a:solidFill>
                  <a:srgbClr val="C00000"/>
                </a:solidFill>
                <a:latin typeface="+mj-lt"/>
              </a:rPr>
              <a:t>Economics, Finance, Insurance</a:t>
            </a:r>
          </a:p>
        </p:txBody>
      </p:sp>
      <p:sp>
        <p:nvSpPr>
          <p:cNvPr id="2" name="Slide Number Placeholder 1">
            <a:extLst>
              <a:ext uri="{FF2B5EF4-FFF2-40B4-BE49-F238E27FC236}">
                <a16:creationId xmlns:a16="http://schemas.microsoft.com/office/drawing/2014/main" id="{A1C61415-0788-6FC6-53D7-7313255F5E7F}"/>
              </a:ext>
            </a:extLst>
          </p:cNvPr>
          <p:cNvSpPr>
            <a:spLocks noGrp="1"/>
          </p:cNvSpPr>
          <p:nvPr>
            <p:ph type="sldNum" sz="quarter" idx="4"/>
          </p:nvPr>
        </p:nvSpPr>
        <p:spPr/>
        <p:txBody>
          <a:bodyPr/>
          <a:lstStyle/>
          <a:p>
            <a:fld id="{525A3C56-E491-49B2-93F3-63532DF516BC}" type="slidenum">
              <a:rPr lang="en-CA" smtClean="0"/>
              <a:pPr/>
              <a:t>23</a:t>
            </a:fld>
            <a:endParaRPr lang="en-CA" dirty="0"/>
          </a:p>
        </p:txBody>
      </p:sp>
    </p:spTree>
    <p:extLst>
      <p:ext uri="{BB962C8B-B14F-4D97-AF65-F5344CB8AC3E}">
        <p14:creationId xmlns:p14="http://schemas.microsoft.com/office/powerpoint/2010/main" val="1121938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B7FE99E-A553-2941-9CA9-6A3A48BBEEE4}"/>
              </a:ext>
            </a:extLst>
          </p:cNvPr>
          <p:cNvSpPr>
            <a:spLocks noGrp="1"/>
          </p:cNvSpPr>
          <p:nvPr>
            <p:ph type="title"/>
          </p:nvPr>
        </p:nvSpPr>
        <p:spPr>
          <a:xfrm>
            <a:off x="767306" y="729720"/>
            <a:ext cx="4941803" cy="1219440"/>
          </a:xfrm>
        </p:spPr>
        <p:txBody>
          <a:bodyPr/>
          <a:lstStyle/>
          <a:p>
            <a:pPr algn="l"/>
            <a:r>
              <a:rPr lang="en-US" dirty="0">
                <a:hlinkClick r:id="rId3"/>
              </a:rPr>
              <a:t>Banking &amp; Financial Services</a:t>
            </a:r>
            <a:br>
              <a:rPr lang="en-US" sz="1200" dirty="0"/>
            </a:br>
            <a:r>
              <a:rPr lang="en-US" sz="2400" b="0" i="0" dirty="0">
                <a:effectLst/>
                <a:latin typeface="+mj-lt"/>
              </a:rPr>
              <a:t>Reinventing the movement of money in a digital-first, real-time world</a:t>
            </a:r>
          </a:p>
        </p:txBody>
      </p:sp>
      <p:sp>
        <p:nvSpPr>
          <p:cNvPr id="13" name="Content Placeholder 12">
            <a:extLst>
              <a:ext uri="{FF2B5EF4-FFF2-40B4-BE49-F238E27FC236}">
                <a16:creationId xmlns:a16="http://schemas.microsoft.com/office/drawing/2014/main" id="{7277ED97-24E2-074C-BC70-CF5848C0CBD7}"/>
              </a:ext>
            </a:extLst>
          </p:cNvPr>
          <p:cNvSpPr>
            <a:spLocks noGrp="1"/>
          </p:cNvSpPr>
          <p:nvPr>
            <p:ph sz="quarter" idx="18"/>
          </p:nvPr>
        </p:nvSpPr>
        <p:spPr>
          <a:xfrm>
            <a:off x="767305" y="2255520"/>
            <a:ext cx="4645024" cy="4008788"/>
          </a:xfrm>
        </p:spPr>
        <p:txBody>
          <a:bodyPr/>
          <a:lstStyle/>
          <a:p>
            <a:pPr marL="285750" indent="-285750" algn="l">
              <a:buFont typeface="Wingdings" panose="05000000000000000000" pitchFamily="2" charset="2"/>
              <a:buChar char="§"/>
            </a:pPr>
            <a:r>
              <a:rPr lang="en-US" sz="1600" dirty="0">
                <a:latin typeface="+mn-lt"/>
              </a:rPr>
              <a:t>10 of the 15 top U.S. banks partner with CGI</a:t>
            </a:r>
          </a:p>
          <a:p>
            <a:pPr marL="285750" indent="-285750" algn="l">
              <a:buFont typeface="Wingdings" panose="05000000000000000000" pitchFamily="2" charset="2"/>
              <a:buChar char="§"/>
            </a:pPr>
            <a:r>
              <a:rPr lang="en-US" sz="1600" dirty="0">
                <a:latin typeface="+mn-lt"/>
              </a:rPr>
              <a:t>25+ banking solutions covering payments, credit, trade finance, wealth management and more.</a:t>
            </a:r>
          </a:p>
          <a:p>
            <a:pPr marL="285750" indent="-285750" algn="l">
              <a:buFont typeface="Wingdings" panose="05000000000000000000" pitchFamily="2" charset="2"/>
              <a:buChar char="§"/>
            </a:pPr>
            <a:r>
              <a:rPr lang="en-US" sz="1600" dirty="0">
                <a:latin typeface="+mn-lt"/>
              </a:rPr>
              <a:t>45+ years in the banking industry</a:t>
            </a:r>
          </a:p>
          <a:p>
            <a:pPr algn="l"/>
            <a:endParaRPr lang="en-US" sz="1600" dirty="0">
              <a:latin typeface="+mn-lt"/>
            </a:endParaRPr>
          </a:p>
          <a:p>
            <a:pPr algn="l"/>
            <a:r>
              <a:rPr lang="en-US" sz="1600" b="0" i="0" dirty="0">
                <a:solidFill>
                  <a:srgbClr val="333333"/>
                </a:solidFill>
                <a:effectLst/>
                <a:latin typeface="+mn-lt"/>
              </a:rPr>
              <a:t>CGI serves as a trusted partner in helping clients find new revenue streams, bring their innovations to market quickly, modernize their infrastructure, and migrate to the cloud - all in service of delivering a customer experience that's second to none.</a:t>
            </a:r>
          </a:p>
          <a:p>
            <a:pPr marL="285750" indent="-285750" algn="l">
              <a:buFont typeface="Wingdings" panose="05000000000000000000" pitchFamily="2" charset="2"/>
              <a:buChar char="§"/>
            </a:pPr>
            <a:r>
              <a:rPr lang="en-US" sz="1600" dirty="0">
                <a:solidFill>
                  <a:srgbClr val="333333"/>
                </a:solidFill>
                <a:latin typeface="+mn-lt"/>
              </a:rPr>
              <a:t>Customer-centric approach</a:t>
            </a:r>
          </a:p>
          <a:p>
            <a:pPr marL="285750" indent="-285750" algn="l">
              <a:buFont typeface="Wingdings" panose="05000000000000000000" pitchFamily="2" charset="2"/>
              <a:buChar char="§"/>
            </a:pPr>
            <a:r>
              <a:rPr lang="en-US" sz="1600" dirty="0">
                <a:solidFill>
                  <a:srgbClr val="333333"/>
                </a:solidFill>
                <a:latin typeface="+mn-lt"/>
              </a:rPr>
              <a:t>Innovative business models</a:t>
            </a:r>
          </a:p>
          <a:p>
            <a:pPr marL="285750" indent="-285750" algn="l">
              <a:buFont typeface="Wingdings" panose="05000000000000000000" pitchFamily="2" charset="2"/>
              <a:buChar char="§"/>
            </a:pPr>
            <a:r>
              <a:rPr lang="en-US" sz="1600" dirty="0">
                <a:solidFill>
                  <a:srgbClr val="333333"/>
                </a:solidFill>
                <a:latin typeface="+mn-lt"/>
              </a:rPr>
              <a:t>IT modernization</a:t>
            </a:r>
          </a:p>
          <a:p>
            <a:pPr marL="285750" indent="-285750" algn="l">
              <a:buFont typeface="Wingdings" panose="05000000000000000000" pitchFamily="2" charset="2"/>
              <a:buChar char="§"/>
            </a:pPr>
            <a:r>
              <a:rPr lang="en-US" sz="1600" dirty="0">
                <a:solidFill>
                  <a:srgbClr val="333333"/>
                </a:solidFill>
                <a:latin typeface="+mn-lt"/>
              </a:rPr>
              <a:t>Operational efficiency</a:t>
            </a:r>
          </a:p>
          <a:p>
            <a:pPr marL="285750" indent="-285750" algn="l">
              <a:buFont typeface="Wingdings" panose="05000000000000000000" pitchFamily="2" charset="2"/>
              <a:buChar char="§"/>
            </a:pPr>
            <a:r>
              <a:rPr lang="en-US" sz="1600" dirty="0">
                <a:solidFill>
                  <a:srgbClr val="333333"/>
                </a:solidFill>
                <a:latin typeface="+mn-lt"/>
              </a:rPr>
              <a:t>Merger and acquisition expertise</a:t>
            </a:r>
            <a:endParaRPr lang="en-US" sz="1600" dirty="0">
              <a:latin typeface="+mn-lt"/>
            </a:endParaRPr>
          </a:p>
          <a:p>
            <a:pPr algn="l"/>
            <a:endParaRPr lang="en-US" sz="1600" dirty="0"/>
          </a:p>
          <a:p>
            <a:pPr algn="l"/>
            <a:endParaRPr lang="en-US" sz="1600" dirty="0"/>
          </a:p>
        </p:txBody>
      </p:sp>
      <p:sp>
        <p:nvSpPr>
          <p:cNvPr id="6" name="Title 11">
            <a:extLst>
              <a:ext uri="{FF2B5EF4-FFF2-40B4-BE49-F238E27FC236}">
                <a16:creationId xmlns:a16="http://schemas.microsoft.com/office/drawing/2014/main" id="{4B22DD7D-F068-40D7-BD82-CD2D7FE029F4}"/>
              </a:ext>
            </a:extLst>
          </p:cNvPr>
          <p:cNvSpPr txBox="1">
            <a:spLocks/>
          </p:cNvSpPr>
          <p:nvPr/>
        </p:nvSpPr>
        <p:spPr>
          <a:xfrm>
            <a:off x="767305" y="309720"/>
            <a:ext cx="6185038" cy="374280"/>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tx1"/>
                </a:solidFill>
                <a:latin typeface="Arial"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C00000"/>
                </a:solidFill>
                <a:effectLst/>
                <a:uLnTx/>
                <a:uFillTx/>
                <a:latin typeface="Arial"/>
                <a:ea typeface="+mj-ea"/>
                <a:cs typeface="+mj-cs"/>
              </a:rPr>
              <a:t>Business Admin, Accounting, etc.</a:t>
            </a:r>
          </a:p>
        </p:txBody>
      </p:sp>
      <p:pic>
        <p:nvPicPr>
          <p:cNvPr id="9" name="Picture 8">
            <a:extLst>
              <a:ext uri="{FF2B5EF4-FFF2-40B4-BE49-F238E27FC236}">
                <a16:creationId xmlns:a16="http://schemas.microsoft.com/office/drawing/2014/main" id="{89967BB7-6722-AB8C-63E8-D80F5E7A04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32435" y="765174"/>
            <a:ext cx="5667323" cy="3776344"/>
          </a:xfrm>
          <a:prstGeom prst="rect">
            <a:avLst/>
          </a:prstGeom>
        </p:spPr>
      </p:pic>
      <p:sp>
        <p:nvSpPr>
          <p:cNvPr id="2" name="Slide Number Placeholder 1">
            <a:extLst>
              <a:ext uri="{FF2B5EF4-FFF2-40B4-BE49-F238E27FC236}">
                <a16:creationId xmlns:a16="http://schemas.microsoft.com/office/drawing/2014/main" id="{0BF0CE27-78B0-CB01-1C77-96E424BD96EE}"/>
              </a:ext>
            </a:extLst>
          </p:cNvPr>
          <p:cNvSpPr>
            <a:spLocks noGrp="1"/>
          </p:cNvSpPr>
          <p:nvPr>
            <p:ph type="sldNum" sz="quarter" idx="4"/>
          </p:nvPr>
        </p:nvSpPr>
        <p:spPr/>
        <p:txBody>
          <a:bodyPr/>
          <a:lstStyle/>
          <a:p>
            <a:fld id="{525A3C56-E491-49B2-93F3-63532DF516BC}" type="slidenum">
              <a:rPr lang="en-CA" smtClean="0"/>
              <a:pPr/>
              <a:t>24</a:t>
            </a:fld>
            <a:endParaRPr lang="en-CA" dirty="0"/>
          </a:p>
        </p:txBody>
      </p:sp>
    </p:spTree>
    <p:extLst>
      <p:ext uri="{BB962C8B-B14F-4D97-AF65-F5344CB8AC3E}">
        <p14:creationId xmlns:p14="http://schemas.microsoft.com/office/powerpoint/2010/main" val="475132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75EF1-C1FA-4FAB-93F6-C638E95597D0}"/>
              </a:ext>
            </a:extLst>
          </p:cNvPr>
          <p:cNvSpPr>
            <a:spLocks noGrp="1"/>
          </p:cNvSpPr>
          <p:nvPr>
            <p:ph type="title"/>
          </p:nvPr>
        </p:nvSpPr>
        <p:spPr>
          <a:xfrm>
            <a:off x="748799" y="635964"/>
            <a:ext cx="7699165" cy="2226506"/>
          </a:xfrm>
        </p:spPr>
        <p:txBody>
          <a:bodyPr/>
          <a:lstStyle/>
          <a:p>
            <a:r>
              <a:rPr lang="fr-CA" dirty="0" err="1"/>
              <a:t>What</a:t>
            </a:r>
            <a:r>
              <a:rPr lang="fr-CA" dirty="0"/>
              <a:t> </a:t>
            </a:r>
            <a:r>
              <a:rPr lang="fr-CA" dirty="0" err="1"/>
              <a:t>ideas</a:t>
            </a:r>
            <a:r>
              <a:rPr lang="fr-CA" dirty="0"/>
              <a:t> do </a:t>
            </a:r>
            <a:r>
              <a:rPr lang="fr-CA" dirty="0" err="1"/>
              <a:t>you</a:t>
            </a:r>
            <a:r>
              <a:rPr lang="fr-CA" dirty="0"/>
              <a:t> have?</a:t>
            </a:r>
            <a:endParaRPr lang="en-US" dirty="0"/>
          </a:p>
        </p:txBody>
      </p:sp>
      <p:sp>
        <p:nvSpPr>
          <p:cNvPr id="2" name="Slide Number Placeholder 1">
            <a:extLst>
              <a:ext uri="{FF2B5EF4-FFF2-40B4-BE49-F238E27FC236}">
                <a16:creationId xmlns:a16="http://schemas.microsoft.com/office/drawing/2014/main" id="{8D3C6668-6EA6-FE50-543E-81166D8B2C89}"/>
              </a:ext>
            </a:extLst>
          </p:cNvPr>
          <p:cNvSpPr>
            <a:spLocks noGrp="1"/>
          </p:cNvSpPr>
          <p:nvPr>
            <p:ph type="sldNum" sz="quarter" idx="4"/>
          </p:nvPr>
        </p:nvSpPr>
        <p:spPr/>
        <p:txBody>
          <a:bodyPr/>
          <a:lstStyle/>
          <a:p>
            <a:fld id="{525A3C56-E491-49B2-93F3-63532DF516BC}" type="slidenum">
              <a:rPr lang="en-CA" smtClean="0"/>
              <a:pPr/>
              <a:t>25</a:t>
            </a:fld>
            <a:endParaRPr lang="en-CA" dirty="0"/>
          </a:p>
        </p:txBody>
      </p:sp>
    </p:spTree>
    <p:extLst>
      <p:ext uri="{BB962C8B-B14F-4D97-AF65-F5344CB8AC3E}">
        <p14:creationId xmlns:p14="http://schemas.microsoft.com/office/powerpoint/2010/main" val="1615603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3679" y="340575"/>
            <a:ext cx="101243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2240"/>
                </a:solidFill>
                <a:effectLst/>
                <a:uLnTx/>
                <a:uFillTx/>
                <a:latin typeface="Arial" panose="020B0604020202020204" pitchFamily="34" charset="0"/>
                <a:ea typeface="+mn-ea"/>
                <a:cs typeface="Arial" panose="020B0604020202020204" pitchFamily="34" charset="0"/>
              </a:rPr>
              <a:t>CGI Lafayette Team</a:t>
            </a:r>
          </a:p>
        </p:txBody>
      </p:sp>
      <p:cxnSp>
        <p:nvCxnSpPr>
          <p:cNvPr id="22" name="Straight Connector 21"/>
          <p:cNvCxnSpPr/>
          <p:nvPr/>
        </p:nvCxnSpPr>
        <p:spPr>
          <a:xfrm>
            <a:off x="11208452" y="384508"/>
            <a:ext cx="0" cy="369332"/>
          </a:xfrm>
          <a:prstGeom prst="line">
            <a:avLst/>
          </a:prstGeom>
          <a:ln w="12700">
            <a:solidFill>
              <a:srgbClr val="C1A78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4636FA5-87BA-4C82-92E2-F176EDECAA26}"/>
              </a:ext>
            </a:extLst>
          </p:cNvPr>
          <p:cNvSpPr txBox="1"/>
          <p:nvPr/>
        </p:nvSpPr>
        <p:spPr>
          <a:xfrm>
            <a:off x="2330796" y="1706880"/>
            <a:ext cx="9304352" cy="2080044"/>
          </a:xfrm>
          <a:prstGeom prst="rect">
            <a:avLst/>
          </a:prstGeom>
          <a:solidFill>
            <a:schemeClr val="bg1"/>
          </a:solidFill>
        </p:spPr>
        <p:txBody>
          <a:bodyPr vert="horz" wrap="square" lIns="91440" tIns="91440" rIns="91440" bIns="9144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LaBar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Vice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CGI Onshore Delivery Program and Corporate Social Responsibility Leader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cs typeface="Arial" panose="020B0604020202020204" pitchFamily="34" charset="0"/>
                <a:hlinkClick r:id="rId2"/>
              </a:rPr>
              <a:t>William.Labar@cgi.com</a:t>
            </a:r>
            <a:endParaRPr lang="en-US"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cs typeface="Arial" panose="020B0604020202020204" pitchFamily="34" charset="0"/>
              </a:rPr>
              <a:t>M: 337-281-2066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519879" y="1526362"/>
            <a:ext cx="1645920" cy="1645920"/>
          </a:xfrm>
          <a:prstGeom prst="ellipse">
            <a:avLst/>
          </a:prstGeom>
          <a:effectLst/>
        </p:spPr>
      </p:pic>
      <p:sp>
        <p:nvSpPr>
          <p:cNvPr id="16" name="TextBox 15"/>
          <p:cNvSpPr txBox="1"/>
          <p:nvPr/>
        </p:nvSpPr>
        <p:spPr>
          <a:xfrm>
            <a:off x="443679" y="807307"/>
            <a:ext cx="889298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A2240"/>
                </a:solidFill>
                <a:effectLst/>
                <a:uLnTx/>
                <a:uFillTx/>
                <a:latin typeface="Arial" panose="020B0604020202020204" pitchFamily="34" charset="0"/>
                <a:ea typeface="+mn-ea"/>
                <a:cs typeface="Arial" panose="020B0604020202020204" pitchFamily="34" charset="0"/>
              </a:rPr>
              <a:t>Center Leadership</a:t>
            </a:r>
          </a:p>
        </p:txBody>
      </p:sp>
      <p:sp>
        <p:nvSpPr>
          <p:cNvPr id="2" name="TextBox 35">
            <a:extLst>
              <a:ext uri="{FF2B5EF4-FFF2-40B4-BE49-F238E27FC236}">
                <a16:creationId xmlns:a16="http://schemas.microsoft.com/office/drawing/2014/main" id="{35CB28F6-59EF-4A54-9C3A-1B76BB0B2FB7}"/>
              </a:ext>
            </a:extLst>
          </p:cNvPr>
          <p:cNvSpPr txBox="1"/>
          <p:nvPr/>
        </p:nvSpPr>
        <p:spPr>
          <a:xfrm>
            <a:off x="2330797" y="4121863"/>
            <a:ext cx="9304352" cy="2080044"/>
          </a:xfrm>
          <a:prstGeom prst="rect">
            <a:avLst/>
          </a:prstGeom>
          <a:solidFill>
            <a:schemeClr val="bg1"/>
          </a:solidFill>
        </p:spPr>
        <p:txBody>
          <a:bodyPr vert="horz" wrap="square" lIns="91440" tIns="91440" rIns="91440" bIns="91440" rtlCol="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Jacquelyn Schulz Craddock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Workforce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U.S. CSG Strategic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hlinkClick r:id="rId4"/>
              </a:rPr>
              <a:t>Jacquelyn.Craddock@cgi</a:t>
            </a:r>
            <a:r>
              <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hlinkClick r:id="rId4"/>
              </a:rPr>
              <a:t>.com</a:t>
            </a:r>
            <a:endPar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 865-386-1518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0471DABE-5E69-4E36-82C1-E3B1A5B596D2}"/>
              </a:ext>
            </a:extLst>
          </p:cNvPr>
          <p:cNvPicPr>
            <a:picLocks noChangeAspect="1"/>
          </p:cNvPicPr>
          <p:nvPr/>
        </p:nvPicPr>
        <p:blipFill>
          <a:blip r:embed="rId5"/>
          <a:stretch>
            <a:fillRect/>
          </a:stretch>
        </p:blipFill>
        <p:spPr>
          <a:xfrm>
            <a:off x="519879" y="3839521"/>
            <a:ext cx="1645920" cy="1645920"/>
          </a:xfrm>
          <a:prstGeom prst="ellipse">
            <a:avLst/>
          </a:prstGeom>
          <a:ln>
            <a:noFill/>
          </a:ln>
          <a:effectLst/>
        </p:spPr>
      </p:pic>
    </p:spTree>
    <p:extLst>
      <p:ext uri="{BB962C8B-B14F-4D97-AF65-F5344CB8AC3E}">
        <p14:creationId xmlns:p14="http://schemas.microsoft.com/office/powerpoint/2010/main" val="3126100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sz="quarter" idx="10"/>
          </p:nvPr>
        </p:nvSpPr>
        <p:spPr>
          <a:xfrm>
            <a:off x="766800" y="578900"/>
            <a:ext cx="6130753" cy="2858812"/>
          </a:xfrm>
        </p:spPr>
        <p:txBody>
          <a:bodyPr anchor="b">
            <a:normAutofit/>
          </a:bodyPr>
          <a:lstStyle/>
          <a:p>
            <a:pPr lvl="0"/>
            <a:r>
              <a:rPr lang="en-US" sz="4300" dirty="0">
                <a:solidFill>
                  <a:srgbClr val="000000"/>
                </a:solidFill>
              </a:rPr>
              <a:t>Insights you can act on</a:t>
            </a:r>
          </a:p>
        </p:txBody>
      </p:sp>
      <p:sp>
        <p:nvSpPr>
          <p:cNvPr id="23" name="Espace réservé du texte 22">
            <a:extLst>
              <a:ext uri="{FF2B5EF4-FFF2-40B4-BE49-F238E27FC236}">
                <a16:creationId xmlns:a16="http://schemas.microsoft.com/office/drawing/2014/main" id="{0D613C00-0C4B-D341-804F-6B8269A40A47}"/>
              </a:ext>
            </a:extLst>
          </p:cNvPr>
          <p:cNvSpPr>
            <a:spLocks noGrp="1"/>
          </p:cNvSpPr>
          <p:nvPr>
            <p:ph type="body" sz="quarter" idx="11"/>
          </p:nvPr>
        </p:nvSpPr>
        <p:spPr>
          <a:xfrm>
            <a:off x="766763" y="3727452"/>
            <a:ext cx="6121400" cy="2016123"/>
          </a:xfrm>
        </p:spPr>
        <p:txBody>
          <a:bodyPr/>
          <a:lstStyle/>
          <a:p>
            <a:pPr lvl="0"/>
            <a:r>
              <a:rPr lang="en-US" sz="2200" dirty="0">
                <a:solidFill>
                  <a:srgbClr val="000000"/>
                </a:solidFill>
              </a:rPr>
              <a:t>At CGI, we are insights-led and outcome-based to help clients accelerate returns on their investments.</a:t>
            </a:r>
          </a:p>
        </p:txBody>
      </p:sp>
    </p:spTree>
    <p:extLst>
      <p:ext uri="{BB962C8B-B14F-4D97-AF65-F5344CB8AC3E}">
        <p14:creationId xmlns:p14="http://schemas.microsoft.com/office/powerpoint/2010/main" val="2165442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1838"/>
          <a:stretch/>
        </p:blipFill>
        <p:spPr>
          <a:xfrm>
            <a:off x="4097452" y="1305289"/>
            <a:ext cx="8094547" cy="4651697"/>
          </a:xfrm>
          <a:prstGeom prst="rect">
            <a:avLst/>
          </a:prstGeom>
        </p:spPr>
      </p:pic>
      <p:sp>
        <p:nvSpPr>
          <p:cNvPr id="10" name="Rechteck 1825"/>
          <p:cNvSpPr/>
          <p:nvPr/>
        </p:nvSpPr>
        <p:spPr bwMode="gray">
          <a:xfrm>
            <a:off x="9568769" y="4344905"/>
            <a:ext cx="1188000" cy="648000"/>
          </a:xfrm>
          <a:prstGeom prst="rect">
            <a:avLst/>
          </a:prstGeom>
          <a:solidFill>
            <a:srgbClr val="D2D2D2"/>
          </a:solidFill>
          <a:ln w="9525" algn="ctr">
            <a:noFill/>
            <a:miter lim="800000"/>
            <a:headEnd/>
            <a:tailEnd/>
          </a:ln>
          <a:effectLst/>
        </p:spPr>
        <p:txBody>
          <a:bodyPr lIns="108000" tIns="72000" rIns="72000" bIns="7200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pitchFamily="34" charset="0"/>
              </a:rPr>
              <a:t>Asia Pacific</a:t>
            </a: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15,500 </a:t>
            </a: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staff</a:t>
            </a:r>
          </a:p>
        </p:txBody>
      </p:sp>
      <p:sp>
        <p:nvSpPr>
          <p:cNvPr id="11" name="Rechteck 1827">
            <a:extLst>
              <a:ext uri="{FF2B5EF4-FFF2-40B4-BE49-F238E27FC236}">
                <a16:creationId xmlns:a16="http://schemas.microsoft.com/office/drawing/2014/main" id="{094AD00E-804E-45D3-8978-363C788FDE16}"/>
              </a:ext>
            </a:extLst>
          </p:cNvPr>
          <p:cNvSpPr/>
          <p:nvPr/>
        </p:nvSpPr>
        <p:spPr bwMode="gray">
          <a:xfrm>
            <a:off x="6210049" y="3010140"/>
            <a:ext cx="1188000" cy="648000"/>
          </a:xfrm>
          <a:prstGeom prst="rect">
            <a:avLst/>
          </a:prstGeom>
          <a:solidFill>
            <a:srgbClr val="D2D2D2"/>
          </a:solidFill>
          <a:ln w="9525" algn="ctr">
            <a:noFill/>
            <a:miter lim="800000"/>
            <a:headEnd/>
            <a:tailEnd/>
          </a:ln>
          <a:effectLst/>
        </p:spPr>
        <p:txBody>
          <a:bodyPr lIns="108000" tIns="72000" rIns="72000" bIns="7200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pitchFamily="34" charset="0"/>
              </a:rPr>
              <a:t>Americas</a:t>
            </a: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26,000 </a:t>
            </a: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staff</a:t>
            </a:r>
          </a:p>
        </p:txBody>
      </p:sp>
      <p:sp>
        <p:nvSpPr>
          <p:cNvPr id="12" name="Rechteck 1831">
            <a:extLst>
              <a:ext uri="{FF2B5EF4-FFF2-40B4-BE49-F238E27FC236}">
                <a16:creationId xmlns:a16="http://schemas.microsoft.com/office/drawing/2014/main" id="{399EBB68-ED2A-4753-B54E-62EFF9663460}"/>
              </a:ext>
            </a:extLst>
          </p:cNvPr>
          <p:cNvSpPr/>
          <p:nvPr/>
        </p:nvSpPr>
        <p:spPr bwMode="gray">
          <a:xfrm>
            <a:off x="8932334" y="1083987"/>
            <a:ext cx="1188000" cy="648000"/>
          </a:xfrm>
          <a:prstGeom prst="rect">
            <a:avLst/>
          </a:prstGeom>
          <a:solidFill>
            <a:srgbClr val="D2D2D2"/>
          </a:solidFill>
          <a:ln w="9525" algn="ctr">
            <a:noFill/>
            <a:miter lim="800000"/>
            <a:headEnd/>
            <a:tailEnd/>
          </a:ln>
          <a:effectLst/>
        </p:spPr>
        <p:txBody>
          <a:bodyPr lIns="108000" tIns="72000" rIns="72000" bIns="7200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pitchFamily="34" charset="0"/>
              </a:rPr>
              <a:t>Europe</a:t>
            </a: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35,500 </a:t>
            </a: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staff</a:t>
            </a:r>
          </a:p>
        </p:txBody>
      </p:sp>
      <p:sp>
        <p:nvSpPr>
          <p:cNvPr id="15" name="Rectangle 14">
            <a:extLst>
              <a:ext uri="{FF2B5EF4-FFF2-40B4-BE49-F238E27FC236}">
                <a16:creationId xmlns:a16="http://schemas.microsoft.com/office/drawing/2014/main" id="{21C1304A-5908-A946-8811-EDD4D770A477}"/>
              </a:ext>
            </a:extLst>
          </p:cNvPr>
          <p:cNvSpPr/>
          <p:nvPr/>
        </p:nvSpPr>
        <p:spPr bwMode="ltGray">
          <a:xfrm>
            <a:off x="2" y="0"/>
            <a:ext cx="3830138" cy="6858000"/>
          </a:xfrm>
          <a:prstGeom prst="rect">
            <a:avLst/>
          </a:prstGeom>
          <a:gradFill flip="none" rotWithShape="1">
            <a:gsLst>
              <a:gs pos="60000">
                <a:srgbClr val="A82465"/>
              </a:gs>
              <a:gs pos="0">
                <a:srgbClr val="E31937"/>
              </a:gs>
              <a:gs pos="100000">
                <a:srgbClr val="5236AB"/>
              </a:gs>
            </a:gsLst>
            <a:lin ang="16200000" scaled="1"/>
            <a:tileRect/>
          </a:gradFill>
          <a:ln w="9525" algn="ctr">
            <a:noFill/>
            <a:miter lim="800000"/>
            <a:headEnd/>
            <a:tailEnd/>
          </a:ln>
          <a:effectLst/>
        </p:spPr>
        <p:txBody>
          <a:bodyPr lIns="63500" tIns="0" rIns="64800" bIns="0" rtlCol="0" anchor="ctr">
            <a:noAutofit/>
          </a:bodyPr>
          <a:lstStyle/>
          <a:p>
            <a:pPr marL="0" marR="0" lvl="0" indent="0" algn="ctr" defTabSz="914400" rtl="0" eaLnBrk="1" fontAlgn="auto" latinLnBrk="0" hangingPunct="1">
              <a:lnSpc>
                <a:spcPct val="100000"/>
              </a:lnSpc>
              <a:spcBef>
                <a:spcPct val="0"/>
              </a:spcBef>
              <a:spcAft>
                <a:spcPts val="0"/>
              </a:spcAft>
              <a:buClrTx/>
              <a:buSzPct val="90000"/>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mn-ea"/>
              <a:cs typeface="Arial" pitchFamily="34" charset="0"/>
            </a:endParaRPr>
          </a:p>
        </p:txBody>
      </p:sp>
      <p:sp>
        <p:nvSpPr>
          <p:cNvPr id="2" name="Slide Number Placeholder 1">
            <a:extLst>
              <a:ext uri="{FF2B5EF4-FFF2-40B4-BE49-F238E27FC236}">
                <a16:creationId xmlns:a16="http://schemas.microsoft.com/office/drawing/2014/main" id="{2DEBF135-BAB6-9C4C-BD22-D38D1F3295C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A3C56-E491-49B2-93F3-63532DF516BC}" type="slidenum">
              <a:rPr kumimoji="0" lang="en-CA" sz="1000" b="0" i="0" u="none" strike="noStrike" kern="1200" cap="none" spc="0" normalizeH="0" baseline="0" noProof="0" smtClean="0">
                <a:ln>
                  <a:noFill/>
                </a:ln>
                <a:solidFill>
                  <a:srgbClr val="000000"/>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3" name="Title 2">
            <a:extLst>
              <a:ext uri="{FF2B5EF4-FFF2-40B4-BE49-F238E27FC236}">
                <a16:creationId xmlns:a16="http://schemas.microsoft.com/office/drawing/2014/main" id="{28FE0F72-BF0D-BF4A-8320-2FAC873298E6}"/>
              </a:ext>
            </a:extLst>
          </p:cNvPr>
          <p:cNvSpPr>
            <a:spLocks noGrp="1"/>
          </p:cNvSpPr>
          <p:nvPr>
            <p:ph type="title"/>
          </p:nvPr>
        </p:nvSpPr>
        <p:spPr>
          <a:xfrm>
            <a:off x="595106" y="684000"/>
            <a:ext cx="2639930" cy="531097"/>
          </a:xfrm>
        </p:spPr>
        <p:txBody>
          <a:bodyPr/>
          <a:lstStyle/>
          <a:p>
            <a:r>
              <a:rPr lang="en-US" dirty="0">
                <a:solidFill>
                  <a:schemeClr val="bg1"/>
                </a:solidFill>
              </a:rPr>
              <a:t>We are CGI</a:t>
            </a:r>
            <a:endParaRPr lang="en-CA" sz="1800" dirty="0">
              <a:solidFill>
                <a:schemeClr val="bg1"/>
              </a:solidFill>
            </a:endParaRPr>
          </a:p>
        </p:txBody>
      </p:sp>
      <p:graphicFrame>
        <p:nvGraphicFramePr>
          <p:cNvPr id="16" name="Table 15"/>
          <p:cNvGraphicFramePr>
            <a:graphicFrameLocks noGrp="1"/>
          </p:cNvGraphicFramePr>
          <p:nvPr/>
        </p:nvGraphicFramePr>
        <p:xfrm>
          <a:off x="613519" y="1456608"/>
          <a:ext cx="2603105" cy="4690759"/>
        </p:xfrm>
        <a:graphic>
          <a:graphicData uri="http://schemas.openxmlformats.org/drawingml/2006/table">
            <a:tbl>
              <a:tblPr firstRow="1" bandRow="1">
                <a:tableStyleId>{2D5ABB26-0587-4C30-8999-92F81FD0307C}</a:tableStyleId>
              </a:tblPr>
              <a:tblGrid>
                <a:gridCol w="2603105">
                  <a:extLst>
                    <a:ext uri="{9D8B030D-6E8A-4147-A177-3AD203B41FA5}">
                      <a16:colId xmlns:a16="http://schemas.microsoft.com/office/drawing/2014/main" val="2557566579"/>
                    </a:ext>
                  </a:extLst>
                </a:gridCol>
              </a:tblGrid>
              <a:tr h="907971">
                <a:tc>
                  <a:txBody>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CA" sz="1400" b="1"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Founded in 1976</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CA" sz="20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46 years of excellence</a:t>
                      </a: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073317"/>
                  </a:ext>
                </a:extLst>
              </a:tr>
              <a:tr h="633468">
                <a:tc>
                  <a:txBody>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fr-CA" sz="1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CA$12.9 billion revenue</a:t>
                      </a:r>
                      <a:endPar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endParaRP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2315595"/>
                  </a:ext>
                </a:extLst>
              </a:tr>
              <a:tr h="633468">
                <a:tc>
                  <a:txBody>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fr-CA" sz="1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90,000 consultants</a:t>
                      </a:r>
                      <a:endPar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endParaRP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2621"/>
                  </a:ext>
                </a:extLst>
              </a:tr>
              <a:tr h="638617">
                <a:tc>
                  <a:txBody>
                    <a:bodyPr/>
                    <a:lstStyle/>
                    <a:p>
                      <a:pPr algn="l">
                        <a:lnSpc>
                          <a:spcPct val="100000"/>
                        </a:lnSpc>
                      </a:pPr>
                      <a:r>
                        <a:rPr kumimoji="0" lang="fr-CA" sz="1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400 locations in </a:t>
                      </a:r>
                      <a:r>
                        <a:rPr lang="fr-CA" sz="1600" b="0" dirty="0">
                          <a:solidFill>
                            <a:schemeClr val="bg1"/>
                          </a:solidFill>
                          <a:latin typeface="Arial" panose="020B0604020202020204" pitchFamily="34" charset="0"/>
                          <a:ea typeface="Arial" charset="0"/>
                          <a:cs typeface="Arial" panose="020B0604020202020204" pitchFamily="34" charset="0"/>
                        </a:rPr>
                        <a:t>40 countries</a:t>
                      </a: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9285751"/>
                  </a:ext>
                </a:extLst>
              </a:tr>
              <a:tr h="907971">
                <a:tc>
                  <a:txBody>
                    <a:bodyPr/>
                    <a:lstStyle/>
                    <a:p>
                      <a:pPr lvl="0" algn="l">
                        <a:lnSpc>
                          <a:spcPct val="100000"/>
                        </a:lnSpc>
                      </a:pPr>
                      <a:r>
                        <a:rPr kumimoji="0" lang="fr-CA" sz="1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5,500 </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clients benefiting</a:t>
                      </a:r>
                      <a:r>
                        <a:rPr kumimoji="0" lang="en-US" sz="16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from end-</a:t>
                      </a:r>
                      <a:r>
                        <a:rPr lang="en-US" sz="1600" b="0" dirty="0">
                          <a:solidFill>
                            <a:schemeClr val="bg1"/>
                          </a:solidFill>
                          <a:latin typeface="Arial" panose="020B0604020202020204" pitchFamily="34" charset="0"/>
                          <a:cs typeface="Arial" panose="020B0604020202020204" pitchFamily="34" charset="0"/>
                        </a:rPr>
                        <a:t>to-end services</a:t>
                      </a:r>
                      <a:endPar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endParaRP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9888994"/>
                  </a:ext>
                </a:extLst>
              </a:tr>
              <a:tr h="907971">
                <a:tc>
                  <a:txBody>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Serving 50,000 clients through our</a:t>
                      </a:r>
                      <a:r>
                        <a:rPr kumimoji="0" lang="fr-CA" sz="1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rPr>
                        <a:t> </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IP-based solutions</a:t>
                      </a:r>
                      <a:endPar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Arial" charset="0"/>
                        <a:cs typeface="Arial" panose="020B0604020202020204" pitchFamily="34" charset="0"/>
                      </a:endParaRP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88630860"/>
                  </a:ext>
                </a:extLst>
              </a:tr>
            </a:tbl>
          </a:graphicData>
        </a:graphic>
      </p:graphicFrame>
      <p:sp>
        <p:nvSpPr>
          <p:cNvPr id="13" name="Rounded Rectangle 12">
            <a:hlinkClick r:id="rId5" action="ppaction://hlinksldjump"/>
          </p:cNvPr>
          <p:cNvSpPr/>
          <p:nvPr/>
        </p:nvSpPr>
        <p:spPr bwMode="gray">
          <a:xfrm>
            <a:off x="756603" y="6239876"/>
            <a:ext cx="1005840" cy="198564"/>
          </a:xfrm>
          <a:prstGeom prst="roundRect">
            <a:avLst>
              <a:gd name="adj" fmla="val 50000"/>
            </a:avLst>
          </a:prstGeom>
          <a:solidFill>
            <a:srgbClr val="D2D2D2"/>
          </a:solidFill>
          <a:ln w="9525" algn="ctr">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800" b="0" i="0" u="none" strike="noStrike" kern="1200" cap="none" spc="0" normalizeH="0" baseline="0" noProof="0" dirty="0">
                <a:ln>
                  <a:noFill/>
                </a:ln>
                <a:solidFill>
                  <a:srgbClr val="505659"/>
                </a:solidFill>
                <a:effectLst/>
                <a:uLnTx/>
                <a:uFillTx/>
                <a:latin typeface="Arial" panose="020B0604020202020204" pitchFamily="34" charset="0"/>
                <a:ea typeface="+mn-ea"/>
                <a:cs typeface="Arial" panose="020B0604020202020204" pitchFamily="34" charset="0"/>
              </a:rPr>
              <a:t>◄ </a:t>
            </a:r>
            <a:r>
              <a:rPr kumimoji="0" lang="en-GB" sz="800" b="1" i="0" u="sng" strike="noStrike" kern="1200" cap="none" spc="0" normalizeH="0" baseline="0" noProof="0" dirty="0">
                <a:ln>
                  <a:noFill/>
                </a:ln>
                <a:solidFill>
                  <a:srgbClr val="505659"/>
                </a:solidFill>
                <a:effectLst/>
                <a:uLnTx/>
                <a:uFillTx/>
                <a:latin typeface="Arial"/>
                <a:ea typeface="+mn-ea"/>
                <a:cs typeface="Arial" pitchFamily="34" charset="0"/>
              </a:rPr>
              <a:t>We are CGI</a:t>
            </a:r>
          </a:p>
        </p:txBody>
      </p:sp>
      <p:sp>
        <p:nvSpPr>
          <p:cNvPr id="18" name="Rounded Rectangle 17">
            <a:hlinkClick r:id="rId6" action="ppaction://hlinksldjump"/>
          </p:cNvPr>
          <p:cNvSpPr/>
          <p:nvPr/>
        </p:nvSpPr>
        <p:spPr bwMode="gray">
          <a:xfrm>
            <a:off x="1915071" y="6239876"/>
            <a:ext cx="1005840" cy="198564"/>
          </a:xfrm>
          <a:prstGeom prst="roundRect">
            <a:avLst>
              <a:gd name="adj" fmla="val 50000"/>
            </a:avLst>
          </a:prstGeom>
          <a:solidFill>
            <a:srgbClr val="D2D2D2"/>
          </a:solidFill>
          <a:ln w="9525" algn="ctr">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800" b="1" i="0" u="sng" strike="noStrike" kern="1200" cap="none" spc="0" normalizeH="0" baseline="0" noProof="0" dirty="0">
                <a:ln>
                  <a:noFill/>
                </a:ln>
                <a:solidFill>
                  <a:srgbClr val="505659"/>
                </a:solidFill>
                <a:effectLst/>
                <a:uLnTx/>
                <a:uFillTx/>
                <a:latin typeface="Arial"/>
                <a:ea typeface="+mn-ea"/>
                <a:cs typeface="Arial" pitchFamily="34" charset="0"/>
              </a:rPr>
              <a:t>CGI NL</a:t>
            </a:r>
            <a:r>
              <a:rPr kumimoji="0" lang="en-GB" sz="800" b="1" i="0" u="none" strike="noStrike" kern="1200" cap="none" spc="0" normalizeH="0" baseline="0" noProof="0" dirty="0">
                <a:ln>
                  <a:noFill/>
                </a:ln>
                <a:solidFill>
                  <a:srgbClr val="505659"/>
                </a:solidFill>
                <a:effectLst/>
                <a:uLnTx/>
                <a:uFillTx/>
                <a:latin typeface="Arial"/>
                <a:ea typeface="+mn-ea"/>
                <a:cs typeface="Arial" pitchFamily="34" charset="0"/>
              </a:rPr>
              <a:t> ►</a:t>
            </a:r>
          </a:p>
        </p:txBody>
      </p:sp>
    </p:spTree>
    <p:extLst>
      <p:ext uri="{BB962C8B-B14F-4D97-AF65-F5344CB8AC3E}">
        <p14:creationId xmlns:p14="http://schemas.microsoft.com/office/powerpoint/2010/main" val="10469842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r>
              <a:rPr lang="en-US" sz="1800" b="1" dirty="0">
                <a:solidFill>
                  <a:schemeClr val="accent3"/>
                </a:solidFill>
              </a:rPr>
              <a:t>Access to the right skills, right locations, at the right time, and the right price</a:t>
            </a:r>
          </a:p>
        </p:txBody>
      </p:sp>
      <p:sp>
        <p:nvSpPr>
          <p:cNvPr id="10" name="Title 9"/>
          <p:cNvSpPr>
            <a:spLocks noGrp="1"/>
          </p:cNvSpPr>
          <p:nvPr>
            <p:ph type="title"/>
          </p:nvPr>
        </p:nvSpPr>
        <p:spPr/>
        <p:txBody>
          <a:bodyPr/>
          <a:lstStyle/>
          <a:p>
            <a:r>
              <a:rPr lang="en-US" dirty="0"/>
              <a:t>Our </a:t>
            </a:r>
            <a:r>
              <a:rPr lang="en-US" dirty="0">
                <a:solidFill>
                  <a:srgbClr val="5236AB"/>
                </a:solidFill>
              </a:rPr>
              <a:t>global delivery model complements our proximity model </a:t>
            </a:r>
            <a:br>
              <a:rPr lang="en-US" dirty="0"/>
            </a:br>
            <a:r>
              <a:rPr lang="en-US" dirty="0"/>
              <a:t>to offer end-to-end capabilities</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A3C56-E491-49B2-93F3-63532DF516BC}" type="slidenum">
              <a:rPr kumimoji="0" lang="en-CA" sz="1000" b="0" i="0" u="none" strike="noStrike" kern="1200" cap="none" spc="0" normalizeH="0" baseline="0" noProof="0" smtClean="0">
                <a:ln>
                  <a:noFill/>
                </a:ln>
                <a:solidFill>
                  <a:srgbClr val="000000"/>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15" name="Rectangle 14"/>
          <p:cNvSpPr/>
          <p:nvPr/>
        </p:nvSpPr>
        <p:spPr>
          <a:xfrm>
            <a:off x="9121650" y="2052242"/>
            <a:ext cx="2282263" cy="353943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4800" b="0" i="0" u="none" strike="noStrike" kern="1200" cap="none" spc="0" normalizeH="0" baseline="0" noProof="0" dirty="0">
                <a:ln>
                  <a:noFill/>
                </a:ln>
                <a:gradFill>
                  <a:gsLst>
                    <a:gs pos="0">
                      <a:srgbClr val="E31937"/>
                    </a:gs>
                    <a:gs pos="60000">
                      <a:srgbClr val="A82465"/>
                    </a:gs>
                    <a:gs pos="100000">
                      <a:srgbClr val="5236AB"/>
                    </a:gs>
                  </a:gsLst>
                  <a:lin ang="0" scaled="0"/>
                </a:gradFill>
                <a:effectLst/>
                <a:uLnTx/>
                <a:uFillTx/>
                <a:latin typeface="Arial"/>
                <a:ea typeface="Arial" charset="0"/>
                <a:cs typeface="Arial" charset="0"/>
              </a:rPr>
              <a:t>30,160+</a:t>
            </a:r>
            <a:r>
              <a:rPr kumimoji="0" lang="en-US" sz="2000" b="0" i="0" u="none" strike="noStrike" kern="1200" cap="none" spc="0" normalizeH="0" baseline="0" noProof="0" dirty="0">
                <a:ln>
                  <a:noFill/>
                </a:ln>
                <a:solidFill>
                  <a:srgbClr val="000000"/>
                </a:solidFill>
                <a:effectLst/>
                <a:uLnTx/>
                <a:uFillTx/>
                <a:latin typeface="Arial"/>
                <a:ea typeface="Arial" charset="0"/>
                <a:cs typeface="Arial" charset="0"/>
              </a:rPr>
              <a:t> </a:t>
            </a: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Arial" charset="0"/>
                <a:cs typeface="Arial" charset="0"/>
              </a:rPr>
              <a:t>experts</a:t>
            </a:r>
          </a:p>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Arial" charset="0"/>
              <a:cs typeface="Arial" charset="0"/>
            </a:endParaRP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4800" b="0" i="0" u="none" strike="noStrike" kern="1200" cap="none" spc="0" normalizeH="0" baseline="0" noProof="0" dirty="0">
                <a:ln>
                  <a:noFill/>
                </a:ln>
                <a:gradFill>
                  <a:gsLst>
                    <a:gs pos="0">
                      <a:srgbClr val="E31937"/>
                    </a:gs>
                    <a:gs pos="60000">
                      <a:srgbClr val="A82465"/>
                    </a:gs>
                    <a:gs pos="100000">
                      <a:srgbClr val="5236AB"/>
                    </a:gs>
                  </a:gsLst>
                  <a:lin ang="0" scaled="0"/>
                </a:gradFill>
                <a:effectLst/>
                <a:uLnTx/>
                <a:uFillTx/>
                <a:latin typeface="Arial"/>
                <a:ea typeface="Arial" charset="0"/>
                <a:cs typeface="Arial" charset="0"/>
              </a:rPr>
              <a:t>33</a:t>
            </a:r>
            <a:r>
              <a:rPr kumimoji="0" lang="en-US" sz="2000" b="0" i="0" u="none" strike="noStrike" kern="1200" cap="none" spc="0" normalizeH="0" baseline="0" noProof="0" dirty="0">
                <a:ln>
                  <a:noFill/>
                </a:ln>
                <a:gradFill>
                  <a:gsLst>
                    <a:gs pos="0">
                      <a:srgbClr val="E31937"/>
                    </a:gs>
                    <a:gs pos="60000">
                      <a:srgbClr val="A82465"/>
                    </a:gs>
                    <a:gs pos="100000">
                      <a:srgbClr val="5236AB"/>
                    </a:gs>
                  </a:gsLst>
                  <a:lin ang="0" scaled="0"/>
                </a:gradFill>
                <a:effectLst/>
                <a:uLnTx/>
                <a:uFillTx/>
                <a:latin typeface="Arial"/>
                <a:ea typeface="Arial" charset="0"/>
                <a:cs typeface="Arial" charset="0"/>
              </a:rPr>
              <a:t> </a:t>
            </a: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Arial" charset="0"/>
                <a:cs typeface="Arial" charset="0"/>
              </a:rPr>
              <a:t>delivery centers</a:t>
            </a:r>
          </a:p>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Arial" charset="0"/>
              <a:cs typeface="Arial" charset="0"/>
            </a:endParaRP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4800" b="0" i="0" u="none" strike="noStrike" kern="1200" cap="none" spc="0" normalizeH="0" baseline="0" noProof="0" dirty="0">
                <a:ln>
                  <a:noFill/>
                </a:ln>
                <a:gradFill>
                  <a:gsLst>
                    <a:gs pos="0">
                      <a:srgbClr val="E31937"/>
                    </a:gs>
                    <a:gs pos="60000">
                      <a:srgbClr val="A82465"/>
                    </a:gs>
                    <a:gs pos="100000">
                      <a:srgbClr val="5236AB"/>
                    </a:gs>
                  </a:gsLst>
                  <a:lin ang="0" scaled="0"/>
                </a:gradFill>
                <a:effectLst/>
                <a:uLnTx/>
                <a:uFillTx/>
                <a:latin typeface="Arial"/>
                <a:ea typeface="Arial" charset="0"/>
                <a:cs typeface="Arial" charset="0"/>
              </a:rPr>
              <a:t>9</a:t>
            </a:r>
            <a:r>
              <a:rPr kumimoji="0" lang="en-US" sz="2000" b="0" i="0" u="none" strike="noStrike" kern="1200" cap="none" spc="0" normalizeH="0" baseline="0" noProof="0" dirty="0">
                <a:ln>
                  <a:noFill/>
                </a:ln>
                <a:gradFill>
                  <a:gsLst>
                    <a:gs pos="0">
                      <a:srgbClr val="E31937"/>
                    </a:gs>
                    <a:gs pos="60000">
                      <a:srgbClr val="A82465"/>
                    </a:gs>
                    <a:gs pos="100000">
                      <a:srgbClr val="5236AB"/>
                    </a:gs>
                  </a:gsLst>
                  <a:lin ang="0" scaled="0"/>
                </a:gradFill>
                <a:effectLst/>
                <a:uLnTx/>
                <a:uFillTx/>
                <a:latin typeface="Arial"/>
                <a:ea typeface="Arial" charset="0"/>
                <a:cs typeface="Arial" charset="0"/>
              </a:rPr>
              <a:t> </a:t>
            </a:r>
          </a:p>
          <a:p>
            <a:pPr marL="0" marR="0" lvl="0" indent="0" algn="l" defTabSz="914400" rtl="0" eaLnBrk="1" fontAlgn="auto" latinLnBrk="0" hangingPunct="1">
              <a:lnSpc>
                <a:spcPct val="100000"/>
              </a:lnSpc>
              <a:spcBef>
                <a:spcPct val="0"/>
              </a:spcBef>
              <a:spcAft>
                <a:spcPts val="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Arial" charset="0"/>
                <a:cs typeface="Arial" charset="0"/>
              </a:rPr>
              <a:t>technology centers</a:t>
            </a:r>
          </a:p>
        </p:txBody>
      </p:sp>
      <p:pic>
        <p:nvPicPr>
          <p:cNvPr id="2" name="Picture 1">
            <a:extLst>
              <a:ext uri="{FF2B5EF4-FFF2-40B4-BE49-F238E27FC236}">
                <a16:creationId xmlns:a16="http://schemas.microsoft.com/office/drawing/2014/main" id="{AB2FB98F-20AB-6F36-B101-44824609A999}"/>
              </a:ext>
            </a:extLst>
          </p:cNvPr>
          <p:cNvPicPr>
            <a:picLocks noChangeAspect="1"/>
          </p:cNvPicPr>
          <p:nvPr/>
        </p:nvPicPr>
        <p:blipFill>
          <a:blip r:embed="rId3"/>
          <a:stretch>
            <a:fillRect/>
          </a:stretch>
        </p:blipFill>
        <p:spPr>
          <a:xfrm>
            <a:off x="788087" y="1904679"/>
            <a:ext cx="7960797" cy="4269321"/>
          </a:xfrm>
          <a:prstGeom prst="rect">
            <a:avLst/>
          </a:prstGeom>
        </p:spPr>
      </p:pic>
    </p:spTree>
    <p:extLst>
      <p:ext uri="{BB962C8B-B14F-4D97-AF65-F5344CB8AC3E}">
        <p14:creationId xmlns:p14="http://schemas.microsoft.com/office/powerpoint/2010/main" val="4218412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Freeform 20111">
            <a:extLst>
              <a:ext uri="{FF2B5EF4-FFF2-40B4-BE49-F238E27FC236}">
                <a16:creationId xmlns:a16="http://schemas.microsoft.com/office/drawing/2014/main" id="{2A8D98A5-DE8A-4EFD-8BE6-7B66F29D99E4}"/>
              </a:ext>
            </a:extLst>
          </p:cNvPr>
          <p:cNvSpPr>
            <a:spLocks/>
          </p:cNvSpPr>
          <p:nvPr/>
        </p:nvSpPr>
        <p:spPr bwMode="auto">
          <a:xfrm>
            <a:off x="8638349" y="2211840"/>
            <a:ext cx="464949" cy="307901"/>
          </a:xfrm>
          <a:custGeom>
            <a:avLst/>
            <a:gdLst/>
            <a:ahLst/>
            <a:cxnLst>
              <a:cxn ang="0">
                <a:pos x="9" y="12"/>
              </a:cxn>
              <a:cxn ang="0">
                <a:pos x="9" y="17"/>
              </a:cxn>
              <a:cxn ang="0">
                <a:pos x="4" y="26"/>
              </a:cxn>
              <a:cxn ang="0">
                <a:pos x="2" y="29"/>
              </a:cxn>
              <a:cxn ang="0">
                <a:pos x="3" y="34"/>
              </a:cxn>
              <a:cxn ang="0">
                <a:pos x="4" y="35"/>
              </a:cxn>
              <a:cxn ang="0">
                <a:pos x="8" y="35"/>
              </a:cxn>
              <a:cxn ang="0">
                <a:pos x="16" y="37"/>
              </a:cxn>
              <a:cxn ang="0">
                <a:pos x="24" y="33"/>
              </a:cxn>
              <a:cxn ang="0">
                <a:pos x="34" y="34"/>
              </a:cxn>
              <a:cxn ang="0">
                <a:pos x="37" y="37"/>
              </a:cxn>
              <a:cxn ang="0">
                <a:pos x="40" y="43"/>
              </a:cxn>
              <a:cxn ang="0">
                <a:pos x="41" y="47"/>
              </a:cxn>
              <a:cxn ang="0">
                <a:pos x="36" y="48"/>
              </a:cxn>
              <a:cxn ang="0">
                <a:pos x="32" y="54"/>
              </a:cxn>
              <a:cxn ang="0">
                <a:pos x="37" y="55"/>
              </a:cxn>
              <a:cxn ang="0">
                <a:pos x="39" y="53"/>
              </a:cxn>
              <a:cxn ang="0">
                <a:pos x="45" y="47"/>
              </a:cxn>
              <a:cxn ang="0">
                <a:pos x="51" y="45"/>
              </a:cxn>
              <a:cxn ang="0">
                <a:pos x="54" y="46"/>
              </a:cxn>
              <a:cxn ang="0">
                <a:pos x="53" y="49"/>
              </a:cxn>
              <a:cxn ang="0">
                <a:pos x="60" y="50"/>
              </a:cxn>
              <a:cxn ang="0">
                <a:pos x="60" y="58"/>
              </a:cxn>
              <a:cxn ang="0">
                <a:pos x="66" y="59"/>
              </a:cxn>
              <a:cxn ang="0">
                <a:pos x="74" y="57"/>
              </a:cxn>
              <a:cxn ang="0">
                <a:pos x="73" y="54"/>
              </a:cxn>
              <a:cxn ang="0">
                <a:pos x="67" y="48"/>
              </a:cxn>
              <a:cxn ang="0">
                <a:pos x="73" y="45"/>
              </a:cxn>
              <a:cxn ang="0">
                <a:pos x="84" y="42"/>
              </a:cxn>
              <a:cxn ang="0">
                <a:pos x="93" y="35"/>
              </a:cxn>
              <a:cxn ang="0">
                <a:pos x="93" y="29"/>
              </a:cxn>
              <a:cxn ang="0">
                <a:pos x="94" y="26"/>
              </a:cxn>
              <a:cxn ang="0">
                <a:pos x="91" y="22"/>
              </a:cxn>
              <a:cxn ang="0">
                <a:pos x="82" y="19"/>
              </a:cxn>
              <a:cxn ang="0">
                <a:pos x="71" y="17"/>
              </a:cxn>
              <a:cxn ang="0">
                <a:pos x="65" y="10"/>
              </a:cxn>
              <a:cxn ang="0">
                <a:pos x="64" y="5"/>
              </a:cxn>
              <a:cxn ang="0">
                <a:pos x="58" y="2"/>
              </a:cxn>
              <a:cxn ang="0">
                <a:pos x="50" y="3"/>
              </a:cxn>
              <a:cxn ang="0">
                <a:pos x="43" y="9"/>
              </a:cxn>
              <a:cxn ang="0">
                <a:pos x="35" y="8"/>
              </a:cxn>
              <a:cxn ang="0">
                <a:pos x="25" y="6"/>
              </a:cxn>
              <a:cxn ang="0">
                <a:pos x="10" y="7"/>
              </a:cxn>
            </a:cxnLst>
            <a:rect l="0" t="0" r="r" b="b"/>
            <a:pathLst>
              <a:path w="95" h="63">
                <a:moveTo>
                  <a:pt x="8" y="8"/>
                </a:moveTo>
                <a:cubicBezTo>
                  <a:pt x="9" y="10"/>
                  <a:pt x="7" y="9"/>
                  <a:pt x="9" y="12"/>
                </a:cubicBezTo>
                <a:cubicBezTo>
                  <a:pt x="13" y="15"/>
                  <a:pt x="9" y="13"/>
                  <a:pt x="10" y="14"/>
                </a:cubicBezTo>
                <a:cubicBezTo>
                  <a:pt x="11" y="15"/>
                  <a:pt x="12" y="16"/>
                  <a:pt x="9" y="17"/>
                </a:cubicBezTo>
                <a:cubicBezTo>
                  <a:pt x="8" y="17"/>
                  <a:pt x="5" y="20"/>
                  <a:pt x="4" y="22"/>
                </a:cubicBezTo>
                <a:cubicBezTo>
                  <a:pt x="2" y="24"/>
                  <a:pt x="4" y="25"/>
                  <a:pt x="4" y="26"/>
                </a:cubicBezTo>
                <a:cubicBezTo>
                  <a:pt x="3" y="27"/>
                  <a:pt x="6" y="28"/>
                  <a:pt x="2" y="27"/>
                </a:cubicBezTo>
                <a:cubicBezTo>
                  <a:pt x="3" y="28"/>
                  <a:pt x="2" y="28"/>
                  <a:pt x="2" y="29"/>
                </a:cubicBezTo>
                <a:cubicBezTo>
                  <a:pt x="2" y="30"/>
                  <a:pt x="1" y="29"/>
                  <a:pt x="0" y="32"/>
                </a:cubicBezTo>
                <a:cubicBezTo>
                  <a:pt x="3" y="33"/>
                  <a:pt x="2" y="35"/>
                  <a:pt x="3" y="34"/>
                </a:cubicBezTo>
                <a:cubicBezTo>
                  <a:pt x="4" y="34"/>
                  <a:pt x="4" y="35"/>
                  <a:pt x="4" y="35"/>
                </a:cubicBezTo>
                <a:cubicBezTo>
                  <a:pt x="4" y="35"/>
                  <a:pt x="4" y="35"/>
                  <a:pt x="4" y="35"/>
                </a:cubicBezTo>
                <a:cubicBezTo>
                  <a:pt x="5" y="35"/>
                  <a:pt x="5" y="36"/>
                  <a:pt x="5" y="35"/>
                </a:cubicBezTo>
                <a:cubicBezTo>
                  <a:pt x="6" y="34"/>
                  <a:pt x="6" y="35"/>
                  <a:pt x="8" y="35"/>
                </a:cubicBezTo>
                <a:cubicBezTo>
                  <a:pt x="11" y="35"/>
                  <a:pt x="11" y="36"/>
                  <a:pt x="12" y="36"/>
                </a:cubicBezTo>
                <a:cubicBezTo>
                  <a:pt x="14" y="35"/>
                  <a:pt x="14" y="38"/>
                  <a:pt x="16" y="37"/>
                </a:cubicBezTo>
                <a:cubicBezTo>
                  <a:pt x="17" y="36"/>
                  <a:pt x="16" y="36"/>
                  <a:pt x="19" y="36"/>
                </a:cubicBezTo>
                <a:cubicBezTo>
                  <a:pt x="22" y="35"/>
                  <a:pt x="21" y="34"/>
                  <a:pt x="24" y="33"/>
                </a:cubicBezTo>
                <a:cubicBezTo>
                  <a:pt x="25" y="32"/>
                  <a:pt x="27" y="32"/>
                  <a:pt x="28" y="32"/>
                </a:cubicBezTo>
                <a:cubicBezTo>
                  <a:pt x="29" y="31"/>
                  <a:pt x="33" y="34"/>
                  <a:pt x="34" y="34"/>
                </a:cubicBezTo>
                <a:cubicBezTo>
                  <a:pt x="35" y="33"/>
                  <a:pt x="35" y="36"/>
                  <a:pt x="37" y="35"/>
                </a:cubicBezTo>
                <a:cubicBezTo>
                  <a:pt x="38" y="35"/>
                  <a:pt x="38" y="36"/>
                  <a:pt x="37" y="37"/>
                </a:cubicBezTo>
                <a:cubicBezTo>
                  <a:pt x="36" y="39"/>
                  <a:pt x="38" y="40"/>
                  <a:pt x="39" y="40"/>
                </a:cubicBezTo>
                <a:cubicBezTo>
                  <a:pt x="40" y="40"/>
                  <a:pt x="38" y="42"/>
                  <a:pt x="40" y="43"/>
                </a:cubicBezTo>
                <a:cubicBezTo>
                  <a:pt x="42" y="44"/>
                  <a:pt x="40" y="46"/>
                  <a:pt x="41" y="47"/>
                </a:cubicBezTo>
                <a:cubicBezTo>
                  <a:pt x="43" y="47"/>
                  <a:pt x="41" y="48"/>
                  <a:pt x="41" y="47"/>
                </a:cubicBezTo>
                <a:cubicBezTo>
                  <a:pt x="40" y="47"/>
                  <a:pt x="38" y="48"/>
                  <a:pt x="37" y="47"/>
                </a:cubicBezTo>
                <a:cubicBezTo>
                  <a:pt x="36" y="46"/>
                  <a:pt x="35" y="47"/>
                  <a:pt x="36" y="48"/>
                </a:cubicBezTo>
                <a:cubicBezTo>
                  <a:pt x="37" y="50"/>
                  <a:pt x="33" y="52"/>
                  <a:pt x="34" y="53"/>
                </a:cubicBezTo>
                <a:cubicBezTo>
                  <a:pt x="34" y="54"/>
                  <a:pt x="33" y="54"/>
                  <a:pt x="32" y="54"/>
                </a:cubicBezTo>
                <a:cubicBezTo>
                  <a:pt x="34" y="56"/>
                  <a:pt x="35" y="56"/>
                  <a:pt x="35" y="56"/>
                </a:cubicBezTo>
                <a:cubicBezTo>
                  <a:pt x="35" y="55"/>
                  <a:pt x="36" y="56"/>
                  <a:pt x="37" y="55"/>
                </a:cubicBezTo>
                <a:cubicBezTo>
                  <a:pt x="37" y="54"/>
                  <a:pt x="39" y="54"/>
                  <a:pt x="40" y="56"/>
                </a:cubicBezTo>
                <a:cubicBezTo>
                  <a:pt x="40" y="54"/>
                  <a:pt x="40" y="55"/>
                  <a:pt x="39" y="53"/>
                </a:cubicBezTo>
                <a:cubicBezTo>
                  <a:pt x="39" y="51"/>
                  <a:pt x="40" y="53"/>
                  <a:pt x="42" y="52"/>
                </a:cubicBezTo>
                <a:cubicBezTo>
                  <a:pt x="44" y="50"/>
                  <a:pt x="45" y="49"/>
                  <a:pt x="45" y="47"/>
                </a:cubicBezTo>
                <a:cubicBezTo>
                  <a:pt x="45" y="45"/>
                  <a:pt x="48" y="46"/>
                  <a:pt x="49" y="45"/>
                </a:cubicBezTo>
                <a:cubicBezTo>
                  <a:pt x="50" y="45"/>
                  <a:pt x="51" y="46"/>
                  <a:pt x="51" y="45"/>
                </a:cubicBezTo>
                <a:cubicBezTo>
                  <a:pt x="51" y="43"/>
                  <a:pt x="51" y="41"/>
                  <a:pt x="52" y="43"/>
                </a:cubicBezTo>
                <a:cubicBezTo>
                  <a:pt x="52" y="45"/>
                  <a:pt x="51" y="46"/>
                  <a:pt x="54" y="46"/>
                </a:cubicBezTo>
                <a:cubicBezTo>
                  <a:pt x="52" y="47"/>
                  <a:pt x="50" y="45"/>
                  <a:pt x="50" y="46"/>
                </a:cubicBezTo>
                <a:cubicBezTo>
                  <a:pt x="49" y="47"/>
                  <a:pt x="53" y="48"/>
                  <a:pt x="53" y="49"/>
                </a:cubicBezTo>
                <a:cubicBezTo>
                  <a:pt x="53" y="50"/>
                  <a:pt x="57" y="49"/>
                  <a:pt x="58" y="49"/>
                </a:cubicBezTo>
                <a:cubicBezTo>
                  <a:pt x="59" y="50"/>
                  <a:pt x="60" y="48"/>
                  <a:pt x="60" y="50"/>
                </a:cubicBezTo>
                <a:cubicBezTo>
                  <a:pt x="61" y="52"/>
                  <a:pt x="54" y="53"/>
                  <a:pt x="54" y="55"/>
                </a:cubicBezTo>
                <a:cubicBezTo>
                  <a:pt x="55" y="56"/>
                  <a:pt x="60" y="55"/>
                  <a:pt x="60" y="58"/>
                </a:cubicBezTo>
                <a:cubicBezTo>
                  <a:pt x="60" y="61"/>
                  <a:pt x="58" y="59"/>
                  <a:pt x="60" y="61"/>
                </a:cubicBezTo>
                <a:cubicBezTo>
                  <a:pt x="62" y="63"/>
                  <a:pt x="64" y="60"/>
                  <a:pt x="66" y="59"/>
                </a:cubicBezTo>
                <a:cubicBezTo>
                  <a:pt x="68" y="58"/>
                  <a:pt x="67" y="60"/>
                  <a:pt x="69" y="58"/>
                </a:cubicBezTo>
                <a:cubicBezTo>
                  <a:pt x="71" y="55"/>
                  <a:pt x="71" y="58"/>
                  <a:pt x="74" y="57"/>
                </a:cubicBezTo>
                <a:cubicBezTo>
                  <a:pt x="77" y="56"/>
                  <a:pt x="74" y="57"/>
                  <a:pt x="75" y="55"/>
                </a:cubicBezTo>
                <a:cubicBezTo>
                  <a:pt x="76" y="54"/>
                  <a:pt x="75" y="53"/>
                  <a:pt x="73" y="54"/>
                </a:cubicBezTo>
                <a:cubicBezTo>
                  <a:pt x="70" y="55"/>
                  <a:pt x="70" y="57"/>
                  <a:pt x="68" y="53"/>
                </a:cubicBezTo>
                <a:cubicBezTo>
                  <a:pt x="65" y="49"/>
                  <a:pt x="66" y="49"/>
                  <a:pt x="67" y="48"/>
                </a:cubicBezTo>
                <a:cubicBezTo>
                  <a:pt x="70" y="47"/>
                  <a:pt x="67" y="50"/>
                  <a:pt x="69" y="49"/>
                </a:cubicBezTo>
                <a:cubicBezTo>
                  <a:pt x="70" y="48"/>
                  <a:pt x="72" y="45"/>
                  <a:pt x="73" y="45"/>
                </a:cubicBezTo>
                <a:cubicBezTo>
                  <a:pt x="76" y="46"/>
                  <a:pt x="81" y="42"/>
                  <a:pt x="82" y="42"/>
                </a:cubicBezTo>
                <a:cubicBezTo>
                  <a:pt x="84" y="42"/>
                  <a:pt x="83" y="43"/>
                  <a:pt x="84" y="42"/>
                </a:cubicBezTo>
                <a:cubicBezTo>
                  <a:pt x="83" y="36"/>
                  <a:pt x="87" y="39"/>
                  <a:pt x="87" y="37"/>
                </a:cubicBezTo>
                <a:cubicBezTo>
                  <a:pt x="88" y="35"/>
                  <a:pt x="92" y="37"/>
                  <a:pt x="93" y="35"/>
                </a:cubicBezTo>
                <a:cubicBezTo>
                  <a:pt x="94" y="34"/>
                  <a:pt x="93" y="32"/>
                  <a:pt x="92" y="31"/>
                </a:cubicBezTo>
                <a:cubicBezTo>
                  <a:pt x="91" y="30"/>
                  <a:pt x="92" y="29"/>
                  <a:pt x="93" y="29"/>
                </a:cubicBezTo>
                <a:cubicBezTo>
                  <a:pt x="95" y="29"/>
                  <a:pt x="94" y="28"/>
                  <a:pt x="93" y="28"/>
                </a:cubicBezTo>
                <a:cubicBezTo>
                  <a:pt x="92" y="28"/>
                  <a:pt x="92" y="27"/>
                  <a:pt x="94" y="26"/>
                </a:cubicBezTo>
                <a:cubicBezTo>
                  <a:pt x="95" y="25"/>
                  <a:pt x="94" y="25"/>
                  <a:pt x="94" y="23"/>
                </a:cubicBezTo>
                <a:cubicBezTo>
                  <a:pt x="94" y="22"/>
                  <a:pt x="92" y="24"/>
                  <a:pt x="91" y="22"/>
                </a:cubicBezTo>
                <a:cubicBezTo>
                  <a:pt x="90" y="20"/>
                  <a:pt x="88" y="22"/>
                  <a:pt x="87" y="21"/>
                </a:cubicBezTo>
                <a:cubicBezTo>
                  <a:pt x="85" y="18"/>
                  <a:pt x="84" y="21"/>
                  <a:pt x="82" y="19"/>
                </a:cubicBezTo>
                <a:cubicBezTo>
                  <a:pt x="80" y="18"/>
                  <a:pt x="81" y="15"/>
                  <a:pt x="78" y="17"/>
                </a:cubicBezTo>
                <a:cubicBezTo>
                  <a:pt x="74" y="19"/>
                  <a:pt x="74" y="16"/>
                  <a:pt x="71" y="17"/>
                </a:cubicBezTo>
                <a:cubicBezTo>
                  <a:pt x="69" y="18"/>
                  <a:pt x="71" y="14"/>
                  <a:pt x="69" y="12"/>
                </a:cubicBezTo>
                <a:cubicBezTo>
                  <a:pt x="67" y="9"/>
                  <a:pt x="67" y="11"/>
                  <a:pt x="65" y="10"/>
                </a:cubicBezTo>
                <a:cubicBezTo>
                  <a:pt x="63" y="10"/>
                  <a:pt x="65" y="10"/>
                  <a:pt x="63" y="8"/>
                </a:cubicBezTo>
                <a:cubicBezTo>
                  <a:pt x="62" y="7"/>
                  <a:pt x="66" y="6"/>
                  <a:pt x="64" y="5"/>
                </a:cubicBezTo>
                <a:cubicBezTo>
                  <a:pt x="61" y="4"/>
                  <a:pt x="63" y="0"/>
                  <a:pt x="61" y="2"/>
                </a:cubicBezTo>
                <a:cubicBezTo>
                  <a:pt x="59" y="3"/>
                  <a:pt x="60" y="0"/>
                  <a:pt x="58" y="2"/>
                </a:cubicBezTo>
                <a:cubicBezTo>
                  <a:pt x="56" y="3"/>
                  <a:pt x="54" y="1"/>
                  <a:pt x="54" y="3"/>
                </a:cubicBezTo>
                <a:cubicBezTo>
                  <a:pt x="53" y="5"/>
                  <a:pt x="51" y="4"/>
                  <a:pt x="50" y="3"/>
                </a:cubicBezTo>
                <a:cubicBezTo>
                  <a:pt x="46" y="3"/>
                  <a:pt x="45" y="5"/>
                  <a:pt x="45" y="8"/>
                </a:cubicBezTo>
                <a:cubicBezTo>
                  <a:pt x="45" y="11"/>
                  <a:pt x="44" y="11"/>
                  <a:pt x="43" y="9"/>
                </a:cubicBezTo>
                <a:cubicBezTo>
                  <a:pt x="42" y="9"/>
                  <a:pt x="40" y="9"/>
                  <a:pt x="39" y="9"/>
                </a:cubicBezTo>
                <a:cubicBezTo>
                  <a:pt x="37" y="10"/>
                  <a:pt x="38" y="6"/>
                  <a:pt x="35" y="8"/>
                </a:cubicBezTo>
                <a:cubicBezTo>
                  <a:pt x="33" y="10"/>
                  <a:pt x="36" y="7"/>
                  <a:pt x="30" y="7"/>
                </a:cubicBezTo>
                <a:cubicBezTo>
                  <a:pt x="26" y="7"/>
                  <a:pt x="28" y="6"/>
                  <a:pt x="25" y="6"/>
                </a:cubicBezTo>
                <a:cubicBezTo>
                  <a:pt x="23" y="7"/>
                  <a:pt x="22" y="4"/>
                  <a:pt x="15" y="5"/>
                </a:cubicBezTo>
                <a:cubicBezTo>
                  <a:pt x="9" y="6"/>
                  <a:pt x="12" y="8"/>
                  <a:pt x="10" y="7"/>
                </a:cubicBezTo>
                <a:cubicBezTo>
                  <a:pt x="9" y="7"/>
                  <a:pt x="8" y="8"/>
                  <a:pt x="8" y="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35" name="Freeform 20112">
            <a:extLst>
              <a:ext uri="{FF2B5EF4-FFF2-40B4-BE49-F238E27FC236}">
                <a16:creationId xmlns:a16="http://schemas.microsoft.com/office/drawing/2014/main" id="{DD52E3D4-3452-4775-A706-B81EBF47517D}"/>
              </a:ext>
            </a:extLst>
          </p:cNvPr>
          <p:cNvSpPr>
            <a:spLocks/>
          </p:cNvSpPr>
          <p:nvPr/>
        </p:nvSpPr>
        <p:spPr bwMode="auto">
          <a:xfrm>
            <a:off x="7446015" y="1633236"/>
            <a:ext cx="289302" cy="146717"/>
          </a:xfrm>
          <a:custGeom>
            <a:avLst/>
            <a:gdLst/>
            <a:ahLst/>
            <a:cxnLst>
              <a:cxn ang="0">
                <a:pos x="53" y="8"/>
              </a:cxn>
              <a:cxn ang="0">
                <a:pos x="56" y="10"/>
              </a:cxn>
              <a:cxn ang="0">
                <a:pos x="58" y="16"/>
              </a:cxn>
              <a:cxn ang="0">
                <a:pos x="54" y="19"/>
              </a:cxn>
              <a:cxn ang="0">
                <a:pos x="47" y="22"/>
              </a:cxn>
              <a:cxn ang="0">
                <a:pos x="39" y="26"/>
              </a:cxn>
              <a:cxn ang="0">
                <a:pos x="33" y="29"/>
              </a:cxn>
              <a:cxn ang="0">
                <a:pos x="26" y="28"/>
              </a:cxn>
              <a:cxn ang="0">
                <a:pos x="17" y="25"/>
              </a:cxn>
              <a:cxn ang="0">
                <a:pos x="11" y="24"/>
              </a:cxn>
              <a:cxn ang="0">
                <a:pos x="14" y="23"/>
              </a:cxn>
              <a:cxn ang="0">
                <a:pos x="13" y="19"/>
              </a:cxn>
              <a:cxn ang="0">
                <a:pos x="11" y="17"/>
              </a:cxn>
              <a:cxn ang="0">
                <a:pos x="4" y="16"/>
              </a:cxn>
              <a:cxn ang="0">
                <a:pos x="9" y="15"/>
              </a:cxn>
              <a:cxn ang="0">
                <a:pos x="14" y="15"/>
              </a:cxn>
              <a:cxn ang="0">
                <a:pos x="12" y="13"/>
              </a:cxn>
              <a:cxn ang="0">
                <a:pos x="13" y="11"/>
              </a:cxn>
              <a:cxn ang="0">
                <a:pos x="6" y="11"/>
              </a:cxn>
              <a:cxn ang="0">
                <a:pos x="1" y="10"/>
              </a:cxn>
              <a:cxn ang="0">
                <a:pos x="3" y="9"/>
              </a:cxn>
              <a:cxn ang="0">
                <a:pos x="5" y="7"/>
              </a:cxn>
              <a:cxn ang="0">
                <a:pos x="8" y="5"/>
              </a:cxn>
              <a:cxn ang="0">
                <a:pos x="13" y="6"/>
              </a:cxn>
              <a:cxn ang="0">
                <a:pos x="8" y="4"/>
              </a:cxn>
              <a:cxn ang="0">
                <a:pos x="12" y="2"/>
              </a:cxn>
              <a:cxn ang="0">
                <a:pos x="17" y="5"/>
              </a:cxn>
              <a:cxn ang="0">
                <a:pos x="18" y="10"/>
              </a:cxn>
              <a:cxn ang="0">
                <a:pos x="22" y="9"/>
              </a:cxn>
              <a:cxn ang="0">
                <a:pos x="23" y="7"/>
              </a:cxn>
              <a:cxn ang="0">
                <a:pos x="25" y="6"/>
              </a:cxn>
              <a:cxn ang="0">
                <a:pos x="28" y="7"/>
              </a:cxn>
              <a:cxn ang="0">
                <a:pos x="32" y="5"/>
              </a:cxn>
              <a:cxn ang="0">
                <a:pos x="34" y="6"/>
              </a:cxn>
              <a:cxn ang="0">
                <a:pos x="37" y="6"/>
              </a:cxn>
              <a:cxn ang="0">
                <a:pos x="41" y="4"/>
              </a:cxn>
              <a:cxn ang="0">
                <a:pos x="43" y="3"/>
              </a:cxn>
              <a:cxn ang="0">
                <a:pos x="47" y="2"/>
              </a:cxn>
              <a:cxn ang="0">
                <a:pos x="51" y="3"/>
              </a:cxn>
              <a:cxn ang="0">
                <a:pos x="52" y="4"/>
              </a:cxn>
              <a:cxn ang="0">
                <a:pos x="53" y="7"/>
              </a:cxn>
              <a:cxn ang="0">
                <a:pos x="53" y="8"/>
              </a:cxn>
            </a:cxnLst>
            <a:rect l="0" t="0" r="r" b="b"/>
            <a:pathLst>
              <a:path w="59" h="30">
                <a:moveTo>
                  <a:pt x="53" y="8"/>
                </a:moveTo>
                <a:cubicBezTo>
                  <a:pt x="55" y="8"/>
                  <a:pt x="54" y="9"/>
                  <a:pt x="56" y="10"/>
                </a:cubicBezTo>
                <a:cubicBezTo>
                  <a:pt x="59" y="10"/>
                  <a:pt x="59" y="14"/>
                  <a:pt x="58" y="16"/>
                </a:cubicBezTo>
                <a:cubicBezTo>
                  <a:pt x="56" y="18"/>
                  <a:pt x="56" y="16"/>
                  <a:pt x="54" y="19"/>
                </a:cubicBezTo>
                <a:cubicBezTo>
                  <a:pt x="52" y="22"/>
                  <a:pt x="50" y="20"/>
                  <a:pt x="47" y="22"/>
                </a:cubicBezTo>
                <a:cubicBezTo>
                  <a:pt x="43" y="24"/>
                  <a:pt x="42" y="26"/>
                  <a:pt x="39" y="26"/>
                </a:cubicBezTo>
                <a:cubicBezTo>
                  <a:pt x="35" y="26"/>
                  <a:pt x="37" y="28"/>
                  <a:pt x="33" y="29"/>
                </a:cubicBezTo>
                <a:cubicBezTo>
                  <a:pt x="29" y="30"/>
                  <a:pt x="30" y="28"/>
                  <a:pt x="26" y="28"/>
                </a:cubicBezTo>
                <a:cubicBezTo>
                  <a:pt x="22" y="28"/>
                  <a:pt x="22" y="25"/>
                  <a:pt x="17" y="25"/>
                </a:cubicBezTo>
                <a:cubicBezTo>
                  <a:pt x="12" y="25"/>
                  <a:pt x="11" y="26"/>
                  <a:pt x="11" y="24"/>
                </a:cubicBezTo>
                <a:cubicBezTo>
                  <a:pt x="10" y="22"/>
                  <a:pt x="13" y="25"/>
                  <a:pt x="14" y="23"/>
                </a:cubicBezTo>
                <a:cubicBezTo>
                  <a:pt x="15" y="22"/>
                  <a:pt x="15" y="20"/>
                  <a:pt x="13" y="19"/>
                </a:cubicBezTo>
                <a:cubicBezTo>
                  <a:pt x="12" y="19"/>
                  <a:pt x="14" y="17"/>
                  <a:pt x="11" y="17"/>
                </a:cubicBezTo>
                <a:cubicBezTo>
                  <a:pt x="6" y="16"/>
                  <a:pt x="4" y="18"/>
                  <a:pt x="4" y="16"/>
                </a:cubicBezTo>
                <a:cubicBezTo>
                  <a:pt x="4" y="15"/>
                  <a:pt x="7" y="16"/>
                  <a:pt x="9" y="15"/>
                </a:cubicBezTo>
                <a:cubicBezTo>
                  <a:pt x="10" y="14"/>
                  <a:pt x="11" y="16"/>
                  <a:pt x="14" y="15"/>
                </a:cubicBezTo>
                <a:cubicBezTo>
                  <a:pt x="17" y="13"/>
                  <a:pt x="12" y="15"/>
                  <a:pt x="12" y="13"/>
                </a:cubicBezTo>
                <a:cubicBezTo>
                  <a:pt x="12" y="12"/>
                  <a:pt x="17" y="11"/>
                  <a:pt x="13" y="11"/>
                </a:cubicBezTo>
                <a:cubicBezTo>
                  <a:pt x="9" y="10"/>
                  <a:pt x="9" y="10"/>
                  <a:pt x="6" y="11"/>
                </a:cubicBezTo>
                <a:cubicBezTo>
                  <a:pt x="3" y="12"/>
                  <a:pt x="0" y="10"/>
                  <a:pt x="1" y="10"/>
                </a:cubicBezTo>
                <a:cubicBezTo>
                  <a:pt x="2" y="9"/>
                  <a:pt x="4" y="10"/>
                  <a:pt x="3" y="9"/>
                </a:cubicBezTo>
                <a:cubicBezTo>
                  <a:pt x="3" y="7"/>
                  <a:pt x="5" y="9"/>
                  <a:pt x="5" y="7"/>
                </a:cubicBezTo>
                <a:cubicBezTo>
                  <a:pt x="5" y="5"/>
                  <a:pt x="6" y="3"/>
                  <a:pt x="8" y="5"/>
                </a:cubicBezTo>
                <a:cubicBezTo>
                  <a:pt x="10" y="6"/>
                  <a:pt x="14" y="8"/>
                  <a:pt x="13" y="6"/>
                </a:cubicBezTo>
                <a:cubicBezTo>
                  <a:pt x="12" y="5"/>
                  <a:pt x="9" y="5"/>
                  <a:pt x="8" y="4"/>
                </a:cubicBezTo>
                <a:cubicBezTo>
                  <a:pt x="7" y="3"/>
                  <a:pt x="9" y="1"/>
                  <a:pt x="12" y="2"/>
                </a:cubicBezTo>
                <a:cubicBezTo>
                  <a:pt x="15" y="3"/>
                  <a:pt x="13" y="3"/>
                  <a:pt x="17" y="5"/>
                </a:cubicBezTo>
                <a:cubicBezTo>
                  <a:pt x="20" y="7"/>
                  <a:pt x="17" y="7"/>
                  <a:pt x="18" y="10"/>
                </a:cubicBezTo>
                <a:cubicBezTo>
                  <a:pt x="20" y="14"/>
                  <a:pt x="20" y="7"/>
                  <a:pt x="22" y="9"/>
                </a:cubicBezTo>
                <a:cubicBezTo>
                  <a:pt x="23" y="11"/>
                  <a:pt x="24" y="9"/>
                  <a:pt x="23" y="7"/>
                </a:cubicBezTo>
                <a:cubicBezTo>
                  <a:pt x="22" y="6"/>
                  <a:pt x="24" y="3"/>
                  <a:pt x="25" y="6"/>
                </a:cubicBezTo>
                <a:cubicBezTo>
                  <a:pt x="27" y="9"/>
                  <a:pt x="28" y="9"/>
                  <a:pt x="28" y="7"/>
                </a:cubicBezTo>
                <a:cubicBezTo>
                  <a:pt x="28" y="5"/>
                  <a:pt x="32" y="3"/>
                  <a:pt x="32" y="5"/>
                </a:cubicBezTo>
                <a:cubicBezTo>
                  <a:pt x="33" y="7"/>
                  <a:pt x="34" y="8"/>
                  <a:pt x="34" y="6"/>
                </a:cubicBezTo>
                <a:cubicBezTo>
                  <a:pt x="34" y="4"/>
                  <a:pt x="35" y="3"/>
                  <a:pt x="37" y="6"/>
                </a:cubicBezTo>
                <a:cubicBezTo>
                  <a:pt x="39" y="8"/>
                  <a:pt x="39" y="3"/>
                  <a:pt x="41" y="4"/>
                </a:cubicBezTo>
                <a:cubicBezTo>
                  <a:pt x="43" y="5"/>
                  <a:pt x="44" y="4"/>
                  <a:pt x="43" y="3"/>
                </a:cubicBezTo>
                <a:cubicBezTo>
                  <a:pt x="42" y="1"/>
                  <a:pt x="46" y="0"/>
                  <a:pt x="47" y="2"/>
                </a:cubicBezTo>
                <a:cubicBezTo>
                  <a:pt x="49" y="6"/>
                  <a:pt x="49" y="3"/>
                  <a:pt x="51" y="3"/>
                </a:cubicBezTo>
                <a:cubicBezTo>
                  <a:pt x="53" y="2"/>
                  <a:pt x="54" y="2"/>
                  <a:pt x="52" y="4"/>
                </a:cubicBezTo>
                <a:cubicBezTo>
                  <a:pt x="49" y="6"/>
                  <a:pt x="55" y="4"/>
                  <a:pt x="53" y="7"/>
                </a:cubicBezTo>
                <a:cubicBezTo>
                  <a:pt x="52" y="7"/>
                  <a:pt x="52" y="8"/>
                  <a:pt x="53" y="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36" name="Freeform 20113">
            <a:extLst>
              <a:ext uri="{FF2B5EF4-FFF2-40B4-BE49-F238E27FC236}">
                <a16:creationId xmlns:a16="http://schemas.microsoft.com/office/drawing/2014/main" id="{C60802BA-FCF0-4F5C-B78C-DD3AB84A9DEC}"/>
              </a:ext>
            </a:extLst>
          </p:cNvPr>
          <p:cNvSpPr>
            <a:spLocks/>
          </p:cNvSpPr>
          <p:nvPr/>
        </p:nvSpPr>
        <p:spPr bwMode="auto">
          <a:xfrm>
            <a:off x="7803507" y="2098186"/>
            <a:ext cx="121920" cy="161182"/>
          </a:xfrm>
          <a:custGeom>
            <a:avLst/>
            <a:gdLst/>
            <a:ahLst/>
            <a:cxnLst>
              <a:cxn ang="0">
                <a:pos x="19" y="3"/>
              </a:cxn>
              <a:cxn ang="0">
                <a:pos x="19" y="1"/>
              </a:cxn>
              <a:cxn ang="0">
                <a:pos x="16" y="2"/>
              </a:cxn>
              <a:cxn ang="0">
                <a:pos x="12" y="4"/>
              </a:cxn>
              <a:cxn ang="0">
                <a:pos x="10" y="7"/>
              </a:cxn>
              <a:cxn ang="0">
                <a:pos x="13" y="8"/>
              </a:cxn>
              <a:cxn ang="0">
                <a:pos x="10" y="10"/>
              </a:cxn>
              <a:cxn ang="0">
                <a:pos x="8" y="10"/>
              </a:cxn>
              <a:cxn ang="0">
                <a:pos x="3" y="10"/>
              </a:cxn>
              <a:cxn ang="0">
                <a:pos x="4" y="11"/>
              </a:cxn>
              <a:cxn ang="0">
                <a:pos x="6" y="13"/>
              </a:cxn>
              <a:cxn ang="0">
                <a:pos x="4" y="15"/>
              </a:cxn>
              <a:cxn ang="0">
                <a:pos x="7" y="18"/>
              </a:cxn>
              <a:cxn ang="0">
                <a:pos x="8" y="19"/>
              </a:cxn>
              <a:cxn ang="0">
                <a:pos x="5" y="22"/>
              </a:cxn>
              <a:cxn ang="0">
                <a:pos x="9" y="22"/>
              </a:cxn>
              <a:cxn ang="0">
                <a:pos x="8" y="23"/>
              </a:cxn>
              <a:cxn ang="0">
                <a:pos x="5" y="25"/>
              </a:cxn>
              <a:cxn ang="0">
                <a:pos x="2" y="26"/>
              </a:cxn>
              <a:cxn ang="0">
                <a:pos x="3" y="28"/>
              </a:cxn>
              <a:cxn ang="0">
                <a:pos x="4" y="30"/>
              </a:cxn>
              <a:cxn ang="0">
                <a:pos x="5" y="31"/>
              </a:cxn>
              <a:cxn ang="0">
                <a:pos x="12" y="30"/>
              </a:cxn>
              <a:cxn ang="0">
                <a:pos x="13" y="29"/>
              </a:cxn>
              <a:cxn ang="0">
                <a:pos x="19" y="26"/>
              </a:cxn>
              <a:cxn ang="0">
                <a:pos x="22" y="26"/>
              </a:cxn>
              <a:cxn ang="0">
                <a:pos x="24" y="23"/>
              </a:cxn>
              <a:cxn ang="0">
                <a:pos x="24" y="15"/>
              </a:cxn>
              <a:cxn ang="0">
                <a:pos x="23" y="12"/>
              </a:cxn>
              <a:cxn ang="0">
                <a:pos x="23" y="11"/>
              </a:cxn>
              <a:cxn ang="0">
                <a:pos x="21" y="11"/>
              </a:cxn>
              <a:cxn ang="0">
                <a:pos x="20" y="9"/>
              </a:cxn>
              <a:cxn ang="0">
                <a:pos x="19" y="10"/>
              </a:cxn>
              <a:cxn ang="0">
                <a:pos x="15" y="8"/>
              </a:cxn>
              <a:cxn ang="0">
                <a:pos x="16" y="6"/>
              </a:cxn>
              <a:cxn ang="0">
                <a:pos x="19" y="3"/>
              </a:cxn>
            </a:cxnLst>
            <a:rect l="0" t="0" r="r" b="b"/>
            <a:pathLst>
              <a:path w="25" h="33">
                <a:moveTo>
                  <a:pt x="19" y="3"/>
                </a:moveTo>
                <a:cubicBezTo>
                  <a:pt x="19" y="2"/>
                  <a:pt x="21" y="2"/>
                  <a:pt x="19" y="1"/>
                </a:cubicBezTo>
                <a:cubicBezTo>
                  <a:pt x="17" y="0"/>
                  <a:pt x="18" y="2"/>
                  <a:pt x="16" y="2"/>
                </a:cubicBezTo>
                <a:cubicBezTo>
                  <a:pt x="15" y="2"/>
                  <a:pt x="12" y="3"/>
                  <a:pt x="12" y="4"/>
                </a:cubicBezTo>
                <a:cubicBezTo>
                  <a:pt x="13" y="6"/>
                  <a:pt x="10" y="6"/>
                  <a:pt x="10" y="7"/>
                </a:cubicBezTo>
                <a:cubicBezTo>
                  <a:pt x="11" y="7"/>
                  <a:pt x="15" y="6"/>
                  <a:pt x="13" y="8"/>
                </a:cubicBezTo>
                <a:cubicBezTo>
                  <a:pt x="11" y="9"/>
                  <a:pt x="12" y="10"/>
                  <a:pt x="10" y="10"/>
                </a:cubicBezTo>
                <a:cubicBezTo>
                  <a:pt x="9" y="9"/>
                  <a:pt x="9" y="10"/>
                  <a:pt x="8" y="10"/>
                </a:cubicBezTo>
                <a:cubicBezTo>
                  <a:pt x="6" y="9"/>
                  <a:pt x="4" y="9"/>
                  <a:pt x="3" y="10"/>
                </a:cubicBezTo>
                <a:cubicBezTo>
                  <a:pt x="3" y="11"/>
                  <a:pt x="5" y="10"/>
                  <a:pt x="4" y="11"/>
                </a:cubicBezTo>
                <a:cubicBezTo>
                  <a:pt x="2" y="13"/>
                  <a:pt x="8" y="12"/>
                  <a:pt x="6" y="13"/>
                </a:cubicBezTo>
                <a:cubicBezTo>
                  <a:pt x="4" y="14"/>
                  <a:pt x="5" y="14"/>
                  <a:pt x="4" y="15"/>
                </a:cubicBezTo>
                <a:cubicBezTo>
                  <a:pt x="2" y="16"/>
                  <a:pt x="6" y="18"/>
                  <a:pt x="7" y="18"/>
                </a:cubicBezTo>
                <a:cubicBezTo>
                  <a:pt x="8" y="17"/>
                  <a:pt x="11" y="18"/>
                  <a:pt x="8" y="19"/>
                </a:cubicBezTo>
                <a:cubicBezTo>
                  <a:pt x="5" y="19"/>
                  <a:pt x="8" y="20"/>
                  <a:pt x="5" y="22"/>
                </a:cubicBezTo>
                <a:cubicBezTo>
                  <a:pt x="2" y="24"/>
                  <a:pt x="8" y="22"/>
                  <a:pt x="9" y="22"/>
                </a:cubicBezTo>
                <a:cubicBezTo>
                  <a:pt x="10" y="22"/>
                  <a:pt x="11" y="23"/>
                  <a:pt x="8" y="23"/>
                </a:cubicBezTo>
                <a:cubicBezTo>
                  <a:pt x="5" y="23"/>
                  <a:pt x="4" y="24"/>
                  <a:pt x="5" y="25"/>
                </a:cubicBezTo>
                <a:cubicBezTo>
                  <a:pt x="6" y="26"/>
                  <a:pt x="4" y="24"/>
                  <a:pt x="2" y="26"/>
                </a:cubicBezTo>
                <a:cubicBezTo>
                  <a:pt x="0" y="28"/>
                  <a:pt x="5" y="25"/>
                  <a:pt x="3" y="28"/>
                </a:cubicBezTo>
                <a:cubicBezTo>
                  <a:pt x="0" y="30"/>
                  <a:pt x="5" y="28"/>
                  <a:pt x="4" y="30"/>
                </a:cubicBezTo>
                <a:cubicBezTo>
                  <a:pt x="2" y="32"/>
                  <a:pt x="8" y="28"/>
                  <a:pt x="5" y="31"/>
                </a:cubicBezTo>
                <a:cubicBezTo>
                  <a:pt x="3" y="33"/>
                  <a:pt x="12" y="31"/>
                  <a:pt x="12" y="30"/>
                </a:cubicBezTo>
                <a:cubicBezTo>
                  <a:pt x="13" y="29"/>
                  <a:pt x="13" y="27"/>
                  <a:pt x="13" y="29"/>
                </a:cubicBezTo>
                <a:cubicBezTo>
                  <a:pt x="14" y="30"/>
                  <a:pt x="16" y="27"/>
                  <a:pt x="19" y="26"/>
                </a:cubicBezTo>
                <a:cubicBezTo>
                  <a:pt x="21" y="26"/>
                  <a:pt x="20" y="26"/>
                  <a:pt x="22" y="26"/>
                </a:cubicBezTo>
                <a:cubicBezTo>
                  <a:pt x="24" y="26"/>
                  <a:pt x="22" y="26"/>
                  <a:pt x="24" y="23"/>
                </a:cubicBezTo>
                <a:cubicBezTo>
                  <a:pt x="25" y="20"/>
                  <a:pt x="25" y="17"/>
                  <a:pt x="24" y="15"/>
                </a:cubicBezTo>
                <a:cubicBezTo>
                  <a:pt x="23" y="13"/>
                  <a:pt x="23" y="12"/>
                  <a:pt x="23" y="12"/>
                </a:cubicBezTo>
                <a:cubicBezTo>
                  <a:pt x="24" y="12"/>
                  <a:pt x="24" y="11"/>
                  <a:pt x="23" y="11"/>
                </a:cubicBezTo>
                <a:cubicBezTo>
                  <a:pt x="22" y="11"/>
                  <a:pt x="22" y="12"/>
                  <a:pt x="21" y="11"/>
                </a:cubicBezTo>
                <a:cubicBezTo>
                  <a:pt x="21" y="10"/>
                  <a:pt x="21" y="11"/>
                  <a:pt x="20" y="9"/>
                </a:cubicBezTo>
                <a:cubicBezTo>
                  <a:pt x="20" y="8"/>
                  <a:pt x="19" y="9"/>
                  <a:pt x="19" y="10"/>
                </a:cubicBezTo>
                <a:cubicBezTo>
                  <a:pt x="19" y="12"/>
                  <a:pt x="12" y="9"/>
                  <a:pt x="15" y="8"/>
                </a:cubicBezTo>
                <a:cubicBezTo>
                  <a:pt x="17" y="7"/>
                  <a:pt x="14" y="6"/>
                  <a:pt x="16" y="6"/>
                </a:cubicBezTo>
                <a:cubicBezTo>
                  <a:pt x="18" y="6"/>
                  <a:pt x="17" y="4"/>
                  <a:pt x="19"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37" name="Freeform 20114">
            <a:extLst>
              <a:ext uri="{FF2B5EF4-FFF2-40B4-BE49-F238E27FC236}">
                <a16:creationId xmlns:a16="http://schemas.microsoft.com/office/drawing/2014/main" id="{2550E64D-94EA-4C1A-A242-F66A00BC87F3}"/>
              </a:ext>
            </a:extLst>
          </p:cNvPr>
          <p:cNvSpPr>
            <a:spLocks/>
          </p:cNvSpPr>
          <p:nvPr/>
        </p:nvSpPr>
        <p:spPr bwMode="auto">
          <a:xfrm>
            <a:off x="10310100" y="2226308"/>
            <a:ext cx="826575" cy="390557"/>
          </a:xfrm>
          <a:custGeom>
            <a:avLst/>
            <a:gdLst/>
            <a:ahLst/>
            <a:cxnLst>
              <a:cxn ang="0">
                <a:pos x="151" y="18"/>
              </a:cxn>
              <a:cxn ang="0">
                <a:pos x="146" y="31"/>
              </a:cxn>
              <a:cxn ang="0">
                <a:pos x="148" y="34"/>
              </a:cxn>
              <a:cxn ang="0">
                <a:pos x="154" y="34"/>
              </a:cxn>
              <a:cxn ang="0">
                <a:pos x="158" y="32"/>
              </a:cxn>
              <a:cxn ang="0">
                <a:pos x="165" y="36"/>
              </a:cxn>
              <a:cxn ang="0">
                <a:pos x="168" y="42"/>
              </a:cxn>
              <a:cxn ang="0">
                <a:pos x="162" y="42"/>
              </a:cxn>
              <a:cxn ang="0">
                <a:pos x="157" y="42"/>
              </a:cxn>
              <a:cxn ang="0">
                <a:pos x="150" y="45"/>
              </a:cxn>
              <a:cxn ang="0">
                <a:pos x="148" y="49"/>
              </a:cxn>
              <a:cxn ang="0">
                <a:pos x="142" y="51"/>
              </a:cxn>
              <a:cxn ang="0">
                <a:pos x="136" y="56"/>
              </a:cxn>
              <a:cxn ang="0">
                <a:pos x="126" y="54"/>
              </a:cxn>
              <a:cxn ang="0">
                <a:pos x="124" y="59"/>
              </a:cxn>
              <a:cxn ang="0">
                <a:pos x="126" y="64"/>
              </a:cxn>
              <a:cxn ang="0">
                <a:pos x="119" y="69"/>
              </a:cxn>
              <a:cxn ang="0">
                <a:pos x="114" y="73"/>
              </a:cxn>
              <a:cxn ang="0">
                <a:pos x="111" y="73"/>
              </a:cxn>
              <a:cxn ang="0">
                <a:pos x="105" y="73"/>
              </a:cxn>
              <a:cxn ang="0">
                <a:pos x="101" y="74"/>
              </a:cxn>
              <a:cxn ang="0">
                <a:pos x="91" y="79"/>
              </a:cxn>
              <a:cxn ang="0">
                <a:pos x="88" y="79"/>
              </a:cxn>
              <a:cxn ang="0">
                <a:pos x="86" y="77"/>
              </a:cxn>
              <a:cxn ang="0">
                <a:pos x="77" y="75"/>
              </a:cxn>
              <a:cxn ang="0">
                <a:pos x="66" y="71"/>
              </a:cxn>
              <a:cxn ang="0">
                <a:pos x="49" y="71"/>
              </a:cxn>
              <a:cxn ang="0">
                <a:pos x="45" y="70"/>
              </a:cxn>
              <a:cxn ang="0">
                <a:pos x="42" y="64"/>
              </a:cxn>
              <a:cxn ang="0">
                <a:pos x="36" y="59"/>
              </a:cxn>
              <a:cxn ang="0">
                <a:pos x="25" y="54"/>
              </a:cxn>
              <a:cxn ang="0">
                <a:pos x="18" y="53"/>
              </a:cxn>
              <a:cxn ang="0">
                <a:pos x="16" y="49"/>
              </a:cxn>
              <a:cxn ang="0">
                <a:pos x="17" y="43"/>
              </a:cxn>
              <a:cxn ang="0">
                <a:pos x="12" y="33"/>
              </a:cxn>
              <a:cxn ang="0">
                <a:pos x="10" y="32"/>
              </a:cxn>
              <a:cxn ang="0">
                <a:pos x="6" y="31"/>
              </a:cxn>
              <a:cxn ang="0">
                <a:pos x="1" y="23"/>
              </a:cxn>
              <a:cxn ang="0">
                <a:pos x="8" y="20"/>
              </a:cxn>
              <a:cxn ang="0">
                <a:pos x="14" y="15"/>
              </a:cxn>
              <a:cxn ang="0">
                <a:pos x="27" y="12"/>
              </a:cxn>
              <a:cxn ang="0">
                <a:pos x="35" y="14"/>
              </a:cxn>
              <a:cxn ang="0">
                <a:pos x="55" y="15"/>
              </a:cxn>
              <a:cxn ang="0">
                <a:pos x="54" y="6"/>
              </a:cxn>
              <a:cxn ang="0">
                <a:pos x="65" y="3"/>
              </a:cxn>
              <a:cxn ang="0">
                <a:pos x="76" y="8"/>
              </a:cxn>
              <a:cxn ang="0">
                <a:pos x="86" y="15"/>
              </a:cxn>
              <a:cxn ang="0">
                <a:pos x="100" y="16"/>
              </a:cxn>
              <a:cxn ang="0">
                <a:pos x="112" y="22"/>
              </a:cxn>
              <a:cxn ang="0">
                <a:pos x="128" y="21"/>
              </a:cxn>
              <a:cxn ang="0">
                <a:pos x="141" y="15"/>
              </a:cxn>
              <a:cxn ang="0">
                <a:pos x="151" y="18"/>
              </a:cxn>
            </a:cxnLst>
            <a:rect l="0" t="0" r="r" b="b"/>
            <a:pathLst>
              <a:path w="169" h="80">
                <a:moveTo>
                  <a:pt x="151" y="18"/>
                </a:moveTo>
                <a:cubicBezTo>
                  <a:pt x="144" y="32"/>
                  <a:pt x="148" y="29"/>
                  <a:pt x="146" y="31"/>
                </a:cubicBezTo>
                <a:cubicBezTo>
                  <a:pt x="144" y="32"/>
                  <a:pt x="147" y="35"/>
                  <a:pt x="148" y="34"/>
                </a:cubicBezTo>
                <a:cubicBezTo>
                  <a:pt x="149" y="33"/>
                  <a:pt x="152" y="33"/>
                  <a:pt x="154" y="34"/>
                </a:cubicBezTo>
                <a:cubicBezTo>
                  <a:pt x="156" y="36"/>
                  <a:pt x="154" y="32"/>
                  <a:pt x="158" y="32"/>
                </a:cubicBezTo>
                <a:cubicBezTo>
                  <a:pt x="162" y="32"/>
                  <a:pt x="163" y="34"/>
                  <a:pt x="165" y="36"/>
                </a:cubicBezTo>
                <a:cubicBezTo>
                  <a:pt x="167" y="38"/>
                  <a:pt x="169" y="41"/>
                  <a:pt x="168" y="42"/>
                </a:cubicBezTo>
                <a:cubicBezTo>
                  <a:pt x="166" y="43"/>
                  <a:pt x="163" y="41"/>
                  <a:pt x="162" y="42"/>
                </a:cubicBezTo>
                <a:cubicBezTo>
                  <a:pt x="161" y="43"/>
                  <a:pt x="160" y="41"/>
                  <a:pt x="157" y="42"/>
                </a:cubicBezTo>
                <a:cubicBezTo>
                  <a:pt x="155" y="44"/>
                  <a:pt x="152" y="43"/>
                  <a:pt x="150" y="45"/>
                </a:cubicBezTo>
                <a:cubicBezTo>
                  <a:pt x="148" y="48"/>
                  <a:pt x="150" y="48"/>
                  <a:pt x="148" y="49"/>
                </a:cubicBezTo>
                <a:cubicBezTo>
                  <a:pt x="146" y="51"/>
                  <a:pt x="144" y="52"/>
                  <a:pt x="142" y="51"/>
                </a:cubicBezTo>
                <a:cubicBezTo>
                  <a:pt x="139" y="51"/>
                  <a:pt x="140" y="54"/>
                  <a:pt x="136" y="56"/>
                </a:cubicBezTo>
                <a:cubicBezTo>
                  <a:pt x="131" y="58"/>
                  <a:pt x="129" y="53"/>
                  <a:pt x="126" y="54"/>
                </a:cubicBezTo>
                <a:cubicBezTo>
                  <a:pt x="124" y="54"/>
                  <a:pt x="124" y="56"/>
                  <a:pt x="124" y="59"/>
                </a:cubicBezTo>
                <a:cubicBezTo>
                  <a:pt x="124" y="61"/>
                  <a:pt x="128" y="63"/>
                  <a:pt x="126" y="64"/>
                </a:cubicBezTo>
                <a:cubicBezTo>
                  <a:pt x="123" y="66"/>
                  <a:pt x="122" y="66"/>
                  <a:pt x="119" y="69"/>
                </a:cubicBezTo>
                <a:cubicBezTo>
                  <a:pt x="117" y="72"/>
                  <a:pt x="115" y="71"/>
                  <a:pt x="114" y="73"/>
                </a:cubicBezTo>
                <a:cubicBezTo>
                  <a:pt x="113" y="74"/>
                  <a:pt x="112" y="72"/>
                  <a:pt x="111" y="73"/>
                </a:cubicBezTo>
                <a:cubicBezTo>
                  <a:pt x="109" y="74"/>
                  <a:pt x="109" y="73"/>
                  <a:pt x="105" y="73"/>
                </a:cubicBezTo>
                <a:cubicBezTo>
                  <a:pt x="102" y="73"/>
                  <a:pt x="104" y="72"/>
                  <a:pt x="101" y="74"/>
                </a:cubicBezTo>
                <a:cubicBezTo>
                  <a:pt x="99" y="76"/>
                  <a:pt x="99" y="74"/>
                  <a:pt x="91" y="79"/>
                </a:cubicBezTo>
                <a:cubicBezTo>
                  <a:pt x="90" y="80"/>
                  <a:pt x="90" y="78"/>
                  <a:pt x="88" y="79"/>
                </a:cubicBezTo>
                <a:cubicBezTo>
                  <a:pt x="87" y="79"/>
                  <a:pt x="89" y="76"/>
                  <a:pt x="86" y="77"/>
                </a:cubicBezTo>
                <a:cubicBezTo>
                  <a:pt x="83" y="79"/>
                  <a:pt x="79" y="75"/>
                  <a:pt x="77" y="75"/>
                </a:cubicBezTo>
                <a:cubicBezTo>
                  <a:pt x="75" y="75"/>
                  <a:pt x="73" y="71"/>
                  <a:pt x="66" y="71"/>
                </a:cubicBezTo>
                <a:cubicBezTo>
                  <a:pt x="59" y="72"/>
                  <a:pt x="58" y="72"/>
                  <a:pt x="49" y="71"/>
                </a:cubicBezTo>
                <a:cubicBezTo>
                  <a:pt x="47" y="70"/>
                  <a:pt x="45" y="72"/>
                  <a:pt x="45" y="70"/>
                </a:cubicBezTo>
                <a:cubicBezTo>
                  <a:pt x="44" y="67"/>
                  <a:pt x="43" y="69"/>
                  <a:pt x="42" y="64"/>
                </a:cubicBezTo>
                <a:cubicBezTo>
                  <a:pt x="41" y="60"/>
                  <a:pt x="42" y="64"/>
                  <a:pt x="36" y="59"/>
                </a:cubicBezTo>
                <a:cubicBezTo>
                  <a:pt x="31" y="54"/>
                  <a:pt x="28" y="54"/>
                  <a:pt x="25" y="54"/>
                </a:cubicBezTo>
                <a:cubicBezTo>
                  <a:pt x="22" y="54"/>
                  <a:pt x="20" y="53"/>
                  <a:pt x="18" y="53"/>
                </a:cubicBezTo>
                <a:cubicBezTo>
                  <a:pt x="15" y="53"/>
                  <a:pt x="15" y="50"/>
                  <a:pt x="16" y="49"/>
                </a:cubicBezTo>
                <a:cubicBezTo>
                  <a:pt x="18" y="46"/>
                  <a:pt x="16" y="47"/>
                  <a:pt x="17" y="43"/>
                </a:cubicBezTo>
                <a:cubicBezTo>
                  <a:pt x="18" y="39"/>
                  <a:pt x="13" y="35"/>
                  <a:pt x="12" y="33"/>
                </a:cubicBezTo>
                <a:cubicBezTo>
                  <a:pt x="12" y="32"/>
                  <a:pt x="11" y="34"/>
                  <a:pt x="10" y="32"/>
                </a:cubicBezTo>
                <a:cubicBezTo>
                  <a:pt x="9" y="30"/>
                  <a:pt x="8" y="33"/>
                  <a:pt x="6" y="31"/>
                </a:cubicBezTo>
                <a:cubicBezTo>
                  <a:pt x="3" y="30"/>
                  <a:pt x="0" y="26"/>
                  <a:pt x="1" y="23"/>
                </a:cubicBezTo>
                <a:cubicBezTo>
                  <a:pt x="4" y="19"/>
                  <a:pt x="3" y="22"/>
                  <a:pt x="8" y="20"/>
                </a:cubicBezTo>
                <a:cubicBezTo>
                  <a:pt x="12" y="19"/>
                  <a:pt x="8" y="18"/>
                  <a:pt x="14" y="15"/>
                </a:cubicBezTo>
                <a:cubicBezTo>
                  <a:pt x="20" y="12"/>
                  <a:pt x="24" y="10"/>
                  <a:pt x="27" y="12"/>
                </a:cubicBezTo>
                <a:cubicBezTo>
                  <a:pt x="30" y="14"/>
                  <a:pt x="34" y="10"/>
                  <a:pt x="35" y="14"/>
                </a:cubicBezTo>
                <a:cubicBezTo>
                  <a:pt x="36" y="17"/>
                  <a:pt x="53" y="20"/>
                  <a:pt x="55" y="15"/>
                </a:cubicBezTo>
                <a:cubicBezTo>
                  <a:pt x="56" y="11"/>
                  <a:pt x="50" y="11"/>
                  <a:pt x="54" y="6"/>
                </a:cubicBezTo>
                <a:cubicBezTo>
                  <a:pt x="58" y="0"/>
                  <a:pt x="56" y="0"/>
                  <a:pt x="65" y="3"/>
                </a:cubicBezTo>
                <a:cubicBezTo>
                  <a:pt x="73" y="7"/>
                  <a:pt x="76" y="3"/>
                  <a:pt x="76" y="8"/>
                </a:cubicBezTo>
                <a:cubicBezTo>
                  <a:pt x="76" y="13"/>
                  <a:pt x="81" y="17"/>
                  <a:pt x="86" y="15"/>
                </a:cubicBezTo>
                <a:cubicBezTo>
                  <a:pt x="92" y="13"/>
                  <a:pt x="93" y="13"/>
                  <a:pt x="100" y="16"/>
                </a:cubicBezTo>
                <a:cubicBezTo>
                  <a:pt x="107" y="18"/>
                  <a:pt x="103" y="20"/>
                  <a:pt x="112" y="22"/>
                </a:cubicBezTo>
                <a:cubicBezTo>
                  <a:pt x="125" y="25"/>
                  <a:pt x="120" y="20"/>
                  <a:pt x="128" y="21"/>
                </a:cubicBezTo>
                <a:cubicBezTo>
                  <a:pt x="136" y="21"/>
                  <a:pt x="134" y="11"/>
                  <a:pt x="141" y="15"/>
                </a:cubicBezTo>
                <a:cubicBezTo>
                  <a:pt x="147" y="19"/>
                  <a:pt x="147" y="15"/>
                  <a:pt x="151" y="1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38" name="Freeform 20115">
            <a:extLst>
              <a:ext uri="{FF2B5EF4-FFF2-40B4-BE49-F238E27FC236}">
                <a16:creationId xmlns:a16="http://schemas.microsoft.com/office/drawing/2014/main" id="{D615C006-6959-4268-880A-220A00F4D0EE}"/>
              </a:ext>
            </a:extLst>
          </p:cNvPr>
          <p:cNvSpPr>
            <a:spLocks noEditPoints="1"/>
          </p:cNvSpPr>
          <p:nvPr/>
        </p:nvSpPr>
        <p:spPr bwMode="auto">
          <a:xfrm>
            <a:off x="12310415" y="5044931"/>
            <a:ext cx="316165" cy="429819"/>
          </a:xfrm>
          <a:custGeom>
            <a:avLst/>
            <a:gdLst/>
            <a:ahLst/>
            <a:cxnLst>
              <a:cxn ang="0">
                <a:pos x="31" y="44"/>
              </a:cxn>
              <a:cxn ang="0">
                <a:pos x="35" y="44"/>
              </a:cxn>
              <a:cxn ang="0">
                <a:pos x="35" y="45"/>
              </a:cxn>
              <a:cxn ang="0">
                <a:pos x="37" y="48"/>
              </a:cxn>
              <a:cxn ang="0">
                <a:pos x="41" y="49"/>
              </a:cxn>
              <a:cxn ang="0">
                <a:pos x="41" y="53"/>
              </a:cxn>
              <a:cxn ang="0">
                <a:pos x="35" y="61"/>
              </a:cxn>
              <a:cxn ang="0">
                <a:pos x="35" y="65"/>
              </a:cxn>
              <a:cxn ang="0">
                <a:pos x="34" y="67"/>
              </a:cxn>
              <a:cxn ang="0">
                <a:pos x="26" y="73"/>
              </a:cxn>
              <a:cxn ang="0">
                <a:pos x="24" y="81"/>
              </a:cxn>
              <a:cxn ang="0">
                <a:pos x="20" y="85"/>
              </a:cxn>
              <a:cxn ang="0">
                <a:pos x="12" y="87"/>
              </a:cxn>
              <a:cxn ang="0">
                <a:pos x="9" y="85"/>
              </a:cxn>
              <a:cxn ang="0">
                <a:pos x="6" y="84"/>
              </a:cxn>
              <a:cxn ang="0">
                <a:pos x="1" y="83"/>
              </a:cxn>
              <a:cxn ang="0">
                <a:pos x="3" y="80"/>
              </a:cxn>
              <a:cxn ang="0">
                <a:pos x="6" y="74"/>
              </a:cxn>
              <a:cxn ang="0">
                <a:pos x="13" y="68"/>
              </a:cxn>
              <a:cxn ang="0">
                <a:pos x="16" y="65"/>
              </a:cxn>
              <a:cxn ang="0">
                <a:pos x="23" y="61"/>
              </a:cxn>
              <a:cxn ang="0">
                <a:pos x="29" y="51"/>
              </a:cxn>
              <a:cxn ang="0">
                <a:pos x="31" y="44"/>
              </a:cxn>
              <a:cxn ang="0">
                <a:pos x="49" y="50"/>
              </a:cxn>
              <a:cxn ang="0">
                <a:pos x="56" y="36"/>
              </a:cxn>
              <a:cxn ang="0">
                <a:pos x="60" y="34"/>
              </a:cxn>
              <a:cxn ang="0">
                <a:pos x="62" y="30"/>
              </a:cxn>
              <a:cxn ang="0">
                <a:pos x="64" y="24"/>
              </a:cxn>
              <a:cxn ang="0">
                <a:pos x="60" y="23"/>
              </a:cxn>
              <a:cxn ang="0">
                <a:pos x="53" y="23"/>
              </a:cxn>
              <a:cxn ang="0">
                <a:pos x="49" y="15"/>
              </a:cxn>
              <a:cxn ang="0">
                <a:pos x="49" y="18"/>
              </a:cxn>
              <a:cxn ang="0">
                <a:pos x="45" y="14"/>
              </a:cxn>
              <a:cxn ang="0">
                <a:pos x="43" y="10"/>
              </a:cxn>
              <a:cxn ang="0">
                <a:pos x="42" y="6"/>
              </a:cxn>
              <a:cxn ang="0">
                <a:pos x="38" y="3"/>
              </a:cxn>
              <a:cxn ang="0">
                <a:pos x="34" y="0"/>
              </a:cxn>
              <a:cxn ang="0">
                <a:pos x="35" y="3"/>
              </a:cxn>
              <a:cxn ang="0">
                <a:pos x="37" y="6"/>
              </a:cxn>
              <a:cxn ang="0">
                <a:pos x="41" y="13"/>
              </a:cxn>
              <a:cxn ang="0">
                <a:pos x="42" y="15"/>
              </a:cxn>
              <a:cxn ang="0">
                <a:pos x="44" y="20"/>
              </a:cxn>
              <a:cxn ang="0">
                <a:pos x="44" y="28"/>
              </a:cxn>
              <a:cxn ang="0">
                <a:pos x="39" y="34"/>
              </a:cxn>
              <a:cxn ang="0">
                <a:pos x="45" y="39"/>
              </a:cxn>
              <a:cxn ang="0">
                <a:pos x="45" y="47"/>
              </a:cxn>
              <a:cxn ang="0">
                <a:pos x="45" y="49"/>
              </a:cxn>
              <a:cxn ang="0">
                <a:pos x="49" y="50"/>
              </a:cxn>
            </a:cxnLst>
            <a:rect l="0" t="0" r="r" b="b"/>
            <a:pathLst>
              <a:path w="65" h="88">
                <a:moveTo>
                  <a:pt x="31" y="44"/>
                </a:moveTo>
                <a:cubicBezTo>
                  <a:pt x="34" y="41"/>
                  <a:pt x="36" y="43"/>
                  <a:pt x="35" y="44"/>
                </a:cubicBezTo>
                <a:cubicBezTo>
                  <a:pt x="33" y="44"/>
                  <a:pt x="34" y="45"/>
                  <a:pt x="35" y="45"/>
                </a:cubicBezTo>
                <a:cubicBezTo>
                  <a:pt x="36" y="45"/>
                  <a:pt x="34" y="51"/>
                  <a:pt x="37" y="48"/>
                </a:cubicBezTo>
                <a:cubicBezTo>
                  <a:pt x="41" y="45"/>
                  <a:pt x="43" y="46"/>
                  <a:pt x="41" y="49"/>
                </a:cubicBezTo>
                <a:cubicBezTo>
                  <a:pt x="40" y="51"/>
                  <a:pt x="44" y="50"/>
                  <a:pt x="41" y="53"/>
                </a:cubicBezTo>
                <a:cubicBezTo>
                  <a:pt x="38" y="57"/>
                  <a:pt x="37" y="61"/>
                  <a:pt x="35" y="61"/>
                </a:cubicBezTo>
                <a:cubicBezTo>
                  <a:pt x="34" y="61"/>
                  <a:pt x="33" y="65"/>
                  <a:pt x="35" y="65"/>
                </a:cubicBezTo>
                <a:cubicBezTo>
                  <a:pt x="37" y="66"/>
                  <a:pt x="36" y="68"/>
                  <a:pt x="34" y="67"/>
                </a:cubicBezTo>
                <a:cubicBezTo>
                  <a:pt x="33" y="67"/>
                  <a:pt x="26" y="68"/>
                  <a:pt x="26" y="73"/>
                </a:cubicBezTo>
                <a:cubicBezTo>
                  <a:pt x="26" y="77"/>
                  <a:pt x="22" y="79"/>
                  <a:pt x="24" y="81"/>
                </a:cubicBezTo>
                <a:cubicBezTo>
                  <a:pt x="25" y="83"/>
                  <a:pt x="22" y="81"/>
                  <a:pt x="20" y="85"/>
                </a:cubicBezTo>
                <a:cubicBezTo>
                  <a:pt x="17" y="88"/>
                  <a:pt x="15" y="88"/>
                  <a:pt x="12" y="87"/>
                </a:cubicBezTo>
                <a:cubicBezTo>
                  <a:pt x="9" y="87"/>
                  <a:pt x="11" y="85"/>
                  <a:pt x="9" y="85"/>
                </a:cubicBezTo>
                <a:cubicBezTo>
                  <a:pt x="7" y="86"/>
                  <a:pt x="8" y="83"/>
                  <a:pt x="6" y="84"/>
                </a:cubicBezTo>
                <a:cubicBezTo>
                  <a:pt x="4" y="86"/>
                  <a:pt x="2" y="85"/>
                  <a:pt x="1" y="83"/>
                </a:cubicBezTo>
                <a:cubicBezTo>
                  <a:pt x="0" y="81"/>
                  <a:pt x="4" y="82"/>
                  <a:pt x="3" y="80"/>
                </a:cubicBezTo>
                <a:cubicBezTo>
                  <a:pt x="2" y="78"/>
                  <a:pt x="4" y="76"/>
                  <a:pt x="6" y="74"/>
                </a:cubicBezTo>
                <a:cubicBezTo>
                  <a:pt x="9" y="72"/>
                  <a:pt x="10" y="68"/>
                  <a:pt x="13" y="68"/>
                </a:cubicBezTo>
                <a:cubicBezTo>
                  <a:pt x="15" y="68"/>
                  <a:pt x="15" y="66"/>
                  <a:pt x="16" y="65"/>
                </a:cubicBezTo>
                <a:cubicBezTo>
                  <a:pt x="18" y="65"/>
                  <a:pt x="20" y="62"/>
                  <a:pt x="23" y="61"/>
                </a:cubicBezTo>
                <a:cubicBezTo>
                  <a:pt x="25" y="59"/>
                  <a:pt x="26" y="52"/>
                  <a:pt x="29" y="51"/>
                </a:cubicBezTo>
                <a:cubicBezTo>
                  <a:pt x="32" y="50"/>
                  <a:pt x="29" y="46"/>
                  <a:pt x="31" y="44"/>
                </a:cubicBezTo>
                <a:close/>
                <a:moveTo>
                  <a:pt x="49" y="50"/>
                </a:moveTo>
                <a:cubicBezTo>
                  <a:pt x="50" y="49"/>
                  <a:pt x="58" y="38"/>
                  <a:pt x="56" y="36"/>
                </a:cubicBezTo>
                <a:cubicBezTo>
                  <a:pt x="55" y="35"/>
                  <a:pt x="57" y="31"/>
                  <a:pt x="60" y="34"/>
                </a:cubicBezTo>
                <a:cubicBezTo>
                  <a:pt x="63" y="36"/>
                  <a:pt x="59" y="30"/>
                  <a:pt x="62" y="30"/>
                </a:cubicBezTo>
                <a:cubicBezTo>
                  <a:pt x="64" y="29"/>
                  <a:pt x="63" y="25"/>
                  <a:pt x="64" y="24"/>
                </a:cubicBezTo>
                <a:cubicBezTo>
                  <a:pt x="65" y="22"/>
                  <a:pt x="61" y="21"/>
                  <a:pt x="60" y="23"/>
                </a:cubicBezTo>
                <a:cubicBezTo>
                  <a:pt x="59" y="26"/>
                  <a:pt x="56" y="25"/>
                  <a:pt x="53" y="23"/>
                </a:cubicBezTo>
                <a:cubicBezTo>
                  <a:pt x="50" y="21"/>
                  <a:pt x="51" y="17"/>
                  <a:pt x="49" y="15"/>
                </a:cubicBezTo>
                <a:cubicBezTo>
                  <a:pt x="47" y="12"/>
                  <a:pt x="47" y="15"/>
                  <a:pt x="49" y="18"/>
                </a:cubicBezTo>
                <a:cubicBezTo>
                  <a:pt x="50" y="21"/>
                  <a:pt x="44" y="17"/>
                  <a:pt x="45" y="14"/>
                </a:cubicBezTo>
                <a:cubicBezTo>
                  <a:pt x="45" y="12"/>
                  <a:pt x="43" y="12"/>
                  <a:pt x="43" y="10"/>
                </a:cubicBezTo>
                <a:cubicBezTo>
                  <a:pt x="43" y="8"/>
                  <a:pt x="43" y="8"/>
                  <a:pt x="42" y="6"/>
                </a:cubicBezTo>
                <a:cubicBezTo>
                  <a:pt x="41" y="4"/>
                  <a:pt x="40" y="4"/>
                  <a:pt x="38" y="3"/>
                </a:cubicBezTo>
                <a:cubicBezTo>
                  <a:pt x="36" y="3"/>
                  <a:pt x="37" y="0"/>
                  <a:pt x="34" y="0"/>
                </a:cubicBezTo>
                <a:cubicBezTo>
                  <a:pt x="32" y="0"/>
                  <a:pt x="33" y="0"/>
                  <a:pt x="35" y="3"/>
                </a:cubicBezTo>
                <a:cubicBezTo>
                  <a:pt x="37" y="5"/>
                  <a:pt x="35" y="4"/>
                  <a:pt x="37" y="6"/>
                </a:cubicBezTo>
                <a:cubicBezTo>
                  <a:pt x="38" y="9"/>
                  <a:pt x="40" y="15"/>
                  <a:pt x="41" y="13"/>
                </a:cubicBezTo>
                <a:cubicBezTo>
                  <a:pt x="42" y="11"/>
                  <a:pt x="43" y="16"/>
                  <a:pt x="42" y="15"/>
                </a:cubicBezTo>
                <a:cubicBezTo>
                  <a:pt x="41" y="14"/>
                  <a:pt x="41" y="15"/>
                  <a:pt x="44" y="20"/>
                </a:cubicBezTo>
                <a:cubicBezTo>
                  <a:pt x="46" y="25"/>
                  <a:pt x="44" y="25"/>
                  <a:pt x="44" y="28"/>
                </a:cubicBezTo>
                <a:cubicBezTo>
                  <a:pt x="44" y="32"/>
                  <a:pt x="40" y="32"/>
                  <a:pt x="39" y="34"/>
                </a:cubicBezTo>
                <a:cubicBezTo>
                  <a:pt x="39" y="36"/>
                  <a:pt x="43" y="38"/>
                  <a:pt x="45" y="39"/>
                </a:cubicBezTo>
                <a:cubicBezTo>
                  <a:pt x="48" y="40"/>
                  <a:pt x="46" y="46"/>
                  <a:pt x="45" y="47"/>
                </a:cubicBezTo>
                <a:cubicBezTo>
                  <a:pt x="44" y="48"/>
                  <a:pt x="42" y="48"/>
                  <a:pt x="45" y="49"/>
                </a:cubicBezTo>
                <a:cubicBezTo>
                  <a:pt x="47" y="49"/>
                  <a:pt x="46" y="52"/>
                  <a:pt x="49" y="5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39" name="Freeform 20116">
            <a:extLst>
              <a:ext uri="{FF2B5EF4-FFF2-40B4-BE49-F238E27FC236}">
                <a16:creationId xmlns:a16="http://schemas.microsoft.com/office/drawing/2014/main" id="{795A4431-FB3B-4F81-917E-F7C4D5F7CA17}"/>
              </a:ext>
            </a:extLst>
          </p:cNvPr>
          <p:cNvSpPr>
            <a:spLocks/>
          </p:cNvSpPr>
          <p:nvPr/>
        </p:nvSpPr>
        <p:spPr bwMode="auto">
          <a:xfrm>
            <a:off x="6214416" y="792195"/>
            <a:ext cx="1568428" cy="1130343"/>
          </a:xfrm>
          <a:custGeom>
            <a:avLst/>
            <a:gdLst/>
            <a:ahLst/>
            <a:cxnLst>
              <a:cxn ang="0">
                <a:pos x="259" y="144"/>
              </a:cxn>
              <a:cxn ang="0">
                <a:pos x="225" y="158"/>
              </a:cxn>
              <a:cxn ang="0">
                <a:pos x="207" y="167"/>
              </a:cxn>
              <a:cxn ang="0">
                <a:pos x="191" y="178"/>
              </a:cxn>
              <a:cxn ang="0">
                <a:pos x="184" y="182"/>
              </a:cxn>
              <a:cxn ang="0">
                <a:pos x="183" y="175"/>
              </a:cxn>
              <a:cxn ang="0">
                <a:pos x="179" y="182"/>
              </a:cxn>
              <a:cxn ang="0">
                <a:pos x="171" y="187"/>
              </a:cxn>
              <a:cxn ang="0">
                <a:pos x="168" y="195"/>
              </a:cxn>
              <a:cxn ang="0">
                <a:pos x="160" y="207"/>
              </a:cxn>
              <a:cxn ang="0">
                <a:pos x="158" y="223"/>
              </a:cxn>
              <a:cxn ang="0">
                <a:pos x="149" y="229"/>
              </a:cxn>
              <a:cxn ang="0">
                <a:pos x="141" y="220"/>
              </a:cxn>
              <a:cxn ang="0">
                <a:pos x="130" y="221"/>
              </a:cxn>
              <a:cxn ang="0">
                <a:pos x="123" y="213"/>
              </a:cxn>
              <a:cxn ang="0">
                <a:pos x="115" y="202"/>
              </a:cxn>
              <a:cxn ang="0">
                <a:pos x="117" y="192"/>
              </a:cxn>
              <a:cxn ang="0">
                <a:pos x="113" y="191"/>
              </a:cxn>
              <a:cxn ang="0">
                <a:pos x="105" y="181"/>
              </a:cxn>
              <a:cxn ang="0">
                <a:pos x="102" y="162"/>
              </a:cxn>
              <a:cxn ang="0">
                <a:pos x="114" y="155"/>
              </a:cxn>
              <a:cxn ang="0">
                <a:pos x="111" y="142"/>
              </a:cxn>
              <a:cxn ang="0">
                <a:pos x="115" y="137"/>
              </a:cxn>
              <a:cxn ang="0">
                <a:pos x="100" y="127"/>
              </a:cxn>
              <a:cxn ang="0">
                <a:pos x="93" y="118"/>
              </a:cxn>
              <a:cxn ang="0">
                <a:pos x="85" y="102"/>
              </a:cxn>
              <a:cxn ang="0">
                <a:pos x="64" y="82"/>
              </a:cxn>
              <a:cxn ang="0">
                <a:pos x="37" y="81"/>
              </a:cxn>
              <a:cxn ang="0">
                <a:pos x="11" y="74"/>
              </a:cxn>
              <a:cxn ang="0">
                <a:pos x="14" y="66"/>
              </a:cxn>
              <a:cxn ang="0">
                <a:pos x="26" y="51"/>
              </a:cxn>
              <a:cxn ang="0">
                <a:pos x="41" y="32"/>
              </a:cxn>
              <a:cxn ang="0">
                <a:pos x="101" y="17"/>
              </a:cxn>
              <a:cxn ang="0">
                <a:pos x="120" y="14"/>
              </a:cxn>
              <a:cxn ang="0">
                <a:pos x="145" y="11"/>
              </a:cxn>
              <a:cxn ang="0">
                <a:pos x="137" y="9"/>
              </a:cxn>
              <a:cxn ang="0">
                <a:pos x="183" y="7"/>
              </a:cxn>
              <a:cxn ang="0">
                <a:pos x="225" y="2"/>
              </a:cxn>
              <a:cxn ang="0">
                <a:pos x="233" y="7"/>
              </a:cxn>
              <a:cxn ang="0">
                <a:pos x="258" y="17"/>
              </a:cxn>
              <a:cxn ang="0">
                <a:pos x="246" y="23"/>
              </a:cxn>
              <a:cxn ang="0">
                <a:pos x="267" y="28"/>
              </a:cxn>
              <a:cxn ang="0">
                <a:pos x="317" y="25"/>
              </a:cxn>
              <a:cxn ang="0">
                <a:pos x="280" y="35"/>
              </a:cxn>
              <a:cxn ang="0">
                <a:pos x="276" y="42"/>
              </a:cxn>
              <a:cxn ang="0">
                <a:pos x="277" y="53"/>
              </a:cxn>
              <a:cxn ang="0">
                <a:pos x="279" y="66"/>
              </a:cxn>
              <a:cxn ang="0">
                <a:pos x="271" y="75"/>
              </a:cxn>
              <a:cxn ang="0">
                <a:pos x="279" y="85"/>
              </a:cxn>
              <a:cxn ang="0">
                <a:pos x="280" y="100"/>
              </a:cxn>
              <a:cxn ang="0">
                <a:pos x="268" y="109"/>
              </a:cxn>
              <a:cxn ang="0">
                <a:pos x="257" y="121"/>
              </a:cxn>
              <a:cxn ang="0">
                <a:pos x="268" y="128"/>
              </a:cxn>
              <a:cxn ang="0">
                <a:pos x="251" y="128"/>
              </a:cxn>
              <a:cxn ang="0">
                <a:pos x="238" y="132"/>
              </a:cxn>
              <a:cxn ang="0">
                <a:pos x="238" y="139"/>
              </a:cxn>
            </a:cxnLst>
            <a:rect l="0" t="0" r="r" b="b"/>
            <a:pathLst>
              <a:path w="321" h="231">
                <a:moveTo>
                  <a:pt x="246" y="139"/>
                </a:moveTo>
                <a:cubicBezTo>
                  <a:pt x="251" y="135"/>
                  <a:pt x="254" y="141"/>
                  <a:pt x="260" y="141"/>
                </a:cubicBezTo>
                <a:cubicBezTo>
                  <a:pt x="266" y="140"/>
                  <a:pt x="268" y="140"/>
                  <a:pt x="264" y="142"/>
                </a:cubicBezTo>
                <a:cubicBezTo>
                  <a:pt x="260" y="143"/>
                  <a:pt x="263" y="144"/>
                  <a:pt x="259" y="144"/>
                </a:cubicBezTo>
                <a:cubicBezTo>
                  <a:pt x="256" y="144"/>
                  <a:pt x="260" y="146"/>
                  <a:pt x="256" y="147"/>
                </a:cubicBezTo>
                <a:cubicBezTo>
                  <a:pt x="252" y="147"/>
                  <a:pt x="250" y="149"/>
                  <a:pt x="248" y="152"/>
                </a:cubicBezTo>
                <a:cubicBezTo>
                  <a:pt x="246" y="154"/>
                  <a:pt x="238" y="154"/>
                  <a:pt x="232" y="156"/>
                </a:cubicBezTo>
                <a:cubicBezTo>
                  <a:pt x="226" y="159"/>
                  <a:pt x="226" y="155"/>
                  <a:pt x="225" y="158"/>
                </a:cubicBezTo>
                <a:cubicBezTo>
                  <a:pt x="224" y="160"/>
                  <a:pt x="220" y="160"/>
                  <a:pt x="218" y="159"/>
                </a:cubicBezTo>
                <a:cubicBezTo>
                  <a:pt x="215" y="158"/>
                  <a:pt x="209" y="153"/>
                  <a:pt x="213" y="157"/>
                </a:cubicBezTo>
                <a:cubicBezTo>
                  <a:pt x="216" y="160"/>
                  <a:pt x="215" y="161"/>
                  <a:pt x="213" y="161"/>
                </a:cubicBezTo>
                <a:cubicBezTo>
                  <a:pt x="211" y="161"/>
                  <a:pt x="208" y="163"/>
                  <a:pt x="207" y="167"/>
                </a:cubicBezTo>
                <a:cubicBezTo>
                  <a:pt x="207" y="170"/>
                  <a:pt x="200" y="176"/>
                  <a:pt x="197" y="176"/>
                </a:cubicBezTo>
                <a:cubicBezTo>
                  <a:pt x="197" y="176"/>
                  <a:pt x="197" y="175"/>
                  <a:pt x="196" y="175"/>
                </a:cubicBezTo>
                <a:cubicBezTo>
                  <a:pt x="195" y="175"/>
                  <a:pt x="196" y="177"/>
                  <a:pt x="195" y="177"/>
                </a:cubicBezTo>
                <a:cubicBezTo>
                  <a:pt x="194" y="177"/>
                  <a:pt x="192" y="179"/>
                  <a:pt x="191" y="178"/>
                </a:cubicBezTo>
                <a:cubicBezTo>
                  <a:pt x="191" y="178"/>
                  <a:pt x="189" y="179"/>
                  <a:pt x="189" y="179"/>
                </a:cubicBezTo>
                <a:cubicBezTo>
                  <a:pt x="190" y="180"/>
                  <a:pt x="190" y="181"/>
                  <a:pt x="189" y="180"/>
                </a:cubicBezTo>
                <a:cubicBezTo>
                  <a:pt x="188" y="179"/>
                  <a:pt x="188" y="180"/>
                  <a:pt x="187" y="181"/>
                </a:cubicBezTo>
                <a:cubicBezTo>
                  <a:pt x="186" y="182"/>
                  <a:pt x="185" y="182"/>
                  <a:pt x="184" y="182"/>
                </a:cubicBezTo>
                <a:cubicBezTo>
                  <a:pt x="183" y="181"/>
                  <a:pt x="184" y="179"/>
                  <a:pt x="184" y="178"/>
                </a:cubicBezTo>
                <a:cubicBezTo>
                  <a:pt x="184" y="177"/>
                  <a:pt x="186" y="177"/>
                  <a:pt x="186" y="176"/>
                </a:cubicBezTo>
                <a:cubicBezTo>
                  <a:pt x="186" y="175"/>
                  <a:pt x="188" y="175"/>
                  <a:pt x="186" y="175"/>
                </a:cubicBezTo>
                <a:cubicBezTo>
                  <a:pt x="184" y="175"/>
                  <a:pt x="184" y="174"/>
                  <a:pt x="183" y="175"/>
                </a:cubicBezTo>
                <a:cubicBezTo>
                  <a:pt x="183" y="175"/>
                  <a:pt x="186" y="176"/>
                  <a:pt x="184" y="177"/>
                </a:cubicBezTo>
                <a:cubicBezTo>
                  <a:pt x="182" y="178"/>
                  <a:pt x="184" y="178"/>
                  <a:pt x="183" y="179"/>
                </a:cubicBezTo>
                <a:cubicBezTo>
                  <a:pt x="181" y="180"/>
                  <a:pt x="183" y="180"/>
                  <a:pt x="182" y="181"/>
                </a:cubicBezTo>
                <a:cubicBezTo>
                  <a:pt x="182" y="182"/>
                  <a:pt x="181" y="181"/>
                  <a:pt x="179" y="182"/>
                </a:cubicBezTo>
                <a:cubicBezTo>
                  <a:pt x="177" y="182"/>
                  <a:pt x="176" y="181"/>
                  <a:pt x="175" y="182"/>
                </a:cubicBezTo>
                <a:cubicBezTo>
                  <a:pt x="173" y="183"/>
                  <a:pt x="172" y="182"/>
                  <a:pt x="174" y="183"/>
                </a:cubicBezTo>
                <a:cubicBezTo>
                  <a:pt x="176" y="184"/>
                  <a:pt x="176" y="185"/>
                  <a:pt x="175" y="184"/>
                </a:cubicBezTo>
                <a:cubicBezTo>
                  <a:pt x="173" y="184"/>
                  <a:pt x="173" y="188"/>
                  <a:pt x="171" y="187"/>
                </a:cubicBezTo>
                <a:cubicBezTo>
                  <a:pt x="169" y="186"/>
                  <a:pt x="165" y="186"/>
                  <a:pt x="168" y="189"/>
                </a:cubicBezTo>
                <a:cubicBezTo>
                  <a:pt x="171" y="192"/>
                  <a:pt x="171" y="193"/>
                  <a:pt x="170" y="193"/>
                </a:cubicBezTo>
                <a:cubicBezTo>
                  <a:pt x="168" y="192"/>
                  <a:pt x="168" y="194"/>
                  <a:pt x="166" y="193"/>
                </a:cubicBezTo>
                <a:cubicBezTo>
                  <a:pt x="164" y="192"/>
                  <a:pt x="165" y="195"/>
                  <a:pt x="168" y="195"/>
                </a:cubicBezTo>
                <a:cubicBezTo>
                  <a:pt x="171" y="195"/>
                  <a:pt x="169" y="195"/>
                  <a:pt x="170" y="197"/>
                </a:cubicBezTo>
                <a:cubicBezTo>
                  <a:pt x="170" y="200"/>
                  <a:pt x="167" y="200"/>
                  <a:pt x="167" y="202"/>
                </a:cubicBezTo>
                <a:cubicBezTo>
                  <a:pt x="167" y="205"/>
                  <a:pt x="165" y="200"/>
                  <a:pt x="165" y="203"/>
                </a:cubicBezTo>
                <a:cubicBezTo>
                  <a:pt x="164" y="207"/>
                  <a:pt x="160" y="205"/>
                  <a:pt x="160" y="207"/>
                </a:cubicBezTo>
                <a:cubicBezTo>
                  <a:pt x="159" y="208"/>
                  <a:pt x="161" y="207"/>
                  <a:pt x="161" y="209"/>
                </a:cubicBezTo>
                <a:cubicBezTo>
                  <a:pt x="162" y="211"/>
                  <a:pt x="157" y="207"/>
                  <a:pt x="159" y="210"/>
                </a:cubicBezTo>
                <a:cubicBezTo>
                  <a:pt x="160" y="212"/>
                  <a:pt x="161" y="209"/>
                  <a:pt x="161" y="212"/>
                </a:cubicBezTo>
                <a:cubicBezTo>
                  <a:pt x="162" y="215"/>
                  <a:pt x="157" y="221"/>
                  <a:pt x="158" y="223"/>
                </a:cubicBezTo>
                <a:cubicBezTo>
                  <a:pt x="159" y="225"/>
                  <a:pt x="156" y="225"/>
                  <a:pt x="155" y="226"/>
                </a:cubicBezTo>
                <a:cubicBezTo>
                  <a:pt x="154" y="228"/>
                  <a:pt x="157" y="225"/>
                  <a:pt x="157" y="228"/>
                </a:cubicBezTo>
                <a:cubicBezTo>
                  <a:pt x="157" y="231"/>
                  <a:pt x="155" y="231"/>
                  <a:pt x="153" y="230"/>
                </a:cubicBezTo>
                <a:cubicBezTo>
                  <a:pt x="151" y="228"/>
                  <a:pt x="151" y="227"/>
                  <a:pt x="149" y="229"/>
                </a:cubicBezTo>
                <a:cubicBezTo>
                  <a:pt x="148" y="230"/>
                  <a:pt x="145" y="230"/>
                  <a:pt x="146" y="227"/>
                </a:cubicBezTo>
                <a:cubicBezTo>
                  <a:pt x="149" y="224"/>
                  <a:pt x="145" y="227"/>
                  <a:pt x="143" y="226"/>
                </a:cubicBezTo>
                <a:cubicBezTo>
                  <a:pt x="140" y="224"/>
                  <a:pt x="140" y="224"/>
                  <a:pt x="142" y="222"/>
                </a:cubicBezTo>
                <a:cubicBezTo>
                  <a:pt x="144" y="220"/>
                  <a:pt x="141" y="218"/>
                  <a:pt x="141" y="220"/>
                </a:cubicBezTo>
                <a:cubicBezTo>
                  <a:pt x="142" y="221"/>
                  <a:pt x="139" y="221"/>
                  <a:pt x="138" y="223"/>
                </a:cubicBezTo>
                <a:cubicBezTo>
                  <a:pt x="136" y="224"/>
                  <a:pt x="137" y="221"/>
                  <a:pt x="134" y="223"/>
                </a:cubicBezTo>
                <a:cubicBezTo>
                  <a:pt x="131" y="225"/>
                  <a:pt x="130" y="224"/>
                  <a:pt x="130" y="222"/>
                </a:cubicBezTo>
                <a:cubicBezTo>
                  <a:pt x="129" y="221"/>
                  <a:pt x="131" y="222"/>
                  <a:pt x="130" y="221"/>
                </a:cubicBezTo>
                <a:cubicBezTo>
                  <a:pt x="130" y="219"/>
                  <a:pt x="127" y="221"/>
                  <a:pt x="128" y="219"/>
                </a:cubicBezTo>
                <a:cubicBezTo>
                  <a:pt x="129" y="217"/>
                  <a:pt x="124" y="219"/>
                  <a:pt x="125" y="217"/>
                </a:cubicBezTo>
                <a:cubicBezTo>
                  <a:pt x="126" y="215"/>
                  <a:pt x="126" y="215"/>
                  <a:pt x="124" y="215"/>
                </a:cubicBezTo>
                <a:cubicBezTo>
                  <a:pt x="123" y="216"/>
                  <a:pt x="125" y="212"/>
                  <a:pt x="123" y="213"/>
                </a:cubicBezTo>
                <a:cubicBezTo>
                  <a:pt x="121" y="214"/>
                  <a:pt x="124" y="211"/>
                  <a:pt x="121" y="210"/>
                </a:cubicBezTo>
                <a:cubicBezTo>
                  <a:pt x="119" y="209"/>
                  <a:pt x="119" y="209"/>
                  <a:pt x="119" y="208"/>
                </a:cubicBezTo>
                <a:cubicBezTo>
                  <a:pt x="119" y="206"/>
                  <a:pt x="117" y="205"/>
                  <a:pt x="118" y="204"/>
                </a:cubicBezTo>
                <a:cubicBezTo>
                  <a:pt x="118" y="202"/>
                  <a:pt x="116" y="204"/>
                  <a:pt x="115" y="202"/>
                </a:cubicBezTo>
                <a:cubicBezTo>
                  <a:pt x="114" y="200"/>
                  <a:pt x="112" y="198"/>
                  <a:pt x="113" y="197"/>
                </a:cubicBezTo>
                <a:cubicBezTo>
                  <a:pt x="114" y="196"/>
                  <a:pt x="111" y="196"/>
                  <a:pt x="113" y="195"/>
                </a:cubicBezTo>
                <a:cubicBezTo>
                  <a:pt x="114" y="195"/>
                  <a:pt x="110" y="194"/>
                  <a:pt x="114" y="194"/>
                </a:cubicBezTo>
                <a:cubicBezTo>
                  <a:pt x="117" y="194"/>
                  <a:pt x="113" y="192"/>
                  <a:pt x="117" y="192"/>
                </a:cubicBezTo>
                <a:cubicBezTo>
                  <a:pt x="120" y="192"/>
                  <a:pt x="115" y="191"/>
                  <a:pt x="117" y="190"/>
                </a:cubicBezTo>
                <a:cubicBezTo>
                  <a:pt x="119" y="189"/>
                  <a:pt x="121" y="193"/>
                  <a:pt x="121" y="191"/>
                </a:cubicBezTo>
                <a:cubicBezTo>
                  <a:pt x="120" y="189"/>
                  <a:pt x="118" y="188"/>
                  <a:pt x="116" y="190"/>
                </a:cubicBezTo>
                <a:cubicBezTo>
                  <a:pt x="114" y="191"/>
                  <a:pt x="116" y="186"/>
                  <a:pt x="113" y="191"/>
                </a:cubicBezTo>
                <a:cubicBezTo>
                  <a:pt x="110" y="196"/>
                  <a:pt x="109" y="192"/>
                  <a:pt x="110" y="190"/>
                </a:cubicBezTo>
                <a:cubicBezTo>
                  <a:pt x="110" y="188"/>
                  <a:pt x="109" y="190"/>
                  <a:pt x="109" y="187"/>
                </a:cubicBezTo>
                <a:cubicBezTo>
                  <a:pt x="109" y="185"/>
                  <a:pt x="107" y="186"/>
                  <a:pt x="107" y="184"/>
                </a:cubicBezTo>
                <a:cubicBezTo>
                  <a:pt x="108" y="182"/>
                  <a:pt x="106" y="181"/>
                  <a:pt x="105" y="181"/>
                </a:cubicBezTo>
                <a:cubicBezTo>
                  <a:pt x="103" y="181"/>
                  <a:pt x="105" y="180"/>
                  <a:pt x="102" y="178"/>
                </a:cubicBezTo>
                <a:cubicBezTo>
                  <a:pt x="100" y="176"/>
                  <a:pt x="102" y="172"/>
                  <a:pt x="106" y="170"/>
                </a:cubicBezTo>
                <a:cubicBezTo>
                  <a:pt x="102" y="170"/>
                  <a:pt x="99" y="170"/>
                  <a:pt x="100" y="167"/>
                </a:cubicBezTo>
                <a:cubicBezTo>
                  <a:pt x="101" y="164"/>
                  <a:pt x="102" y="163"/>
                  <a:pt x="102" y="162"/>
                </a:cubicBezTo>
                <a:cubicBezTo>
                  <a:pt x="101" y="161"/>
                  <a:pt x="106" y="160"/>
                  <a:pt x="104" y="159"/>
                </a:cubicBezTo>
                <a:cubicBezTo>
                  <a:pt x="102" y="157"/>
                  <a:pt x="104" y="158"/>
                  <a:pt x="103" y="157"/>
                </a:cubicBezTo>
                <a:cubicBezTo>
                  <a:pt x="103" y="156"/>
                  <a:pt x="106" y="157"/>
                  <a:pt x="107" y="155"/>
                </a:cubicBezTo>
                <a:cubicBezTo>
                  <a:pt x="109" y="154"/>
                  <a:pt x="111" y="156"/>
                  <a:pt x="114" y="155"/>
                </a:cubicBezTo>
                <a:cubicBezTo>
                  <a:pt x="117" y="154"/>
                  <a:pt x="114" y="154"/>
                  <a:pt x="114" y="151"/>
                </a:cubicBezTo>
                <a:cubicBezTo>
                  <a:pt x="115" y="149"/>
                  <a:pt x="117" y="146"/>
                  <a:pt x="117" y="144"/>
                </a:cubicBezTo>
                <a:cubicBezTo>
                  <a:pt x="116" y="142"/>
                  <a:pt x="115" y="147"/>
                  <a:pt x="114" y="145"/>
                </a:cubicBezTo>
                <a:cubicBezTo>
                  <a:pt x="113" y="144"/>
                  <a:pt x="117" y="142"/>
                  <a:pt x="111" y="142"/>
                </a:cubicBezTo>
                <a:cubicBezTo>
                  <a:pt x="106" y="141"/>
                  <a:pt x="108" y="138"/>
                  <a:pt x="103" y="138"/>
                </a:cubicBezTo>
                <a:cubicBezTo>
                  <a:pt x="100" y="138"/>
                  <a:pt x="96" y="136"/>
                  <a:pt x="97" y="135"/>
                </a:cubicBezTo>
                <a:cubicBezTo>
                  <a:pt x="99" y="133"/>
                  <a:pt x="107" y="134"/>
                  <a:pt x="109" y="135"/>
                </a:cubicBezTo>
                <a:cubicBezTo>
                  <a:pt x="112" y="137"/>
                  <a:pt x="116" y="138"/>
                  <a:pt x="115" y="137"/>
                </a:cubicBezTo>
                <a:cubicBezTo>
                  <a:pt x="114" y="136"/>
                  <a:pt x="113" y="135"/>
                  <a:pt x="115" y="133"/>
                </a:cubicBezTo>
                <a:cubicBezTo>
                  <a:pt x="115" y="133"/>
                  <a:pt x="107" y="132"/>
                  <a:pt x="108" y="130"/>
                </a:cubicBezTo>
                <a:cubicBezTo>
                  <a:pt x="110" y="127"/>
                  <a:pt x="104" y="129"/>
                  <a:pt x="107" y="127"/>
                </a:cubicBezTo>
                <a:cubicBezTo>
                  <a:pt x="109" y="126"/>
                  <a:pt x="102" y="123"/>
                  <a:pt x="100" y="127"/>
                </a:cubicBezTo>
                <a:cubicBezTo>
                  <a:pt x="99" y="131"/>
                  <a:pt x="95" y="127"/>
                  <a:pt x="93" y="128"/>
                </a:cubicBezTo>
                <a:cubicBezTo>
                  <a:pt x="92" y="129"/>
                  <a:pt x="91" y="127"/>
                  <a:pt x="90" y="126"/>
                </a:cubicBezTo>
                <a:cubicBezTo>
                  <a:pt x="89" y="124"/>
                  <a:pt x="95" y="125"/>
                  <a:pt x="93" y="123"/>
                </a:cubicBezTo>
                <a:cubicBezTo>
                  <a:pt x="90" y="120"/>
                  <a:pt x="90" y="118"/>
                  <a:pt x="93" y="118"/>
                </a:cubicBezTo>
                <a:cubicBezTo>
                  <a:pt x="96" y="117"/>
                  <a:pt x="98" y="113"/>
                  <a:pt x="93" y="112"/>
                </a:cubicBezTo>
                <a:cubicBezTo>
                  <a:pt x="89" y="111"/>
                  <a:pt x="96" y="109"/>
                  <a:pt x="92" y="107"/>
                </a:cubicBezTo>
                <a:cubicBezTo>
                  <a:pt x="86" y="105"/>
                  <a:pt x="93" y="105"/>
                  <a:pt x="89" y="103"/>
                </a:cubicBezTo>
                <a:cubicBezTo>
                  <a:pt x="87" y="102"/>
                  <a:pt x="89" y="100"/>
                  <a:pt x="85" y="102"/>
                </a:cubicBezTo>
                <a:cubicBezTo>
                  <a:pt x="80" y="103"/>
                  <a:pt x="85" y="100"/>
                  <a:pt x="86" y="98"/>
                </a:cubicBezTo>
                <a:cubicBezTo>
                  <a:pt x="87" y="96"/>
                  <a:pt x="74" y="91"/>
                  <a:pt x="76" y="89"/>
                </a:cubicBezTo>
                <a:cubicBezTo>
                  <a:pt x="79" y="87"/>
                  <a:pt x="76" y="87"/>
                  <a:pt x="71" y="84"/>
                </a:cubicBezTo>
                <a:cubicBezTo>
                  <a:pt x="66" y="82"/>
                  <a:pt x="66" y="84"/>
                  <a:pt x="64" y="82"/>
                </a:cubicBezTo>
                <a:cubicBezTo>
                  <a:pt x="62" y="80"/>
                  <a:pt x="57" y="82"/>
                  <a:pt x="53" y="80"/>
                </a:cubicBezTo>
                <a:cubicBezTo>
                  <a:pt x="49" y="79"/>
                  <a:pt x="50" y="84"/>
                  <a:pt x="47" y="81"/>
                </a:cubicBezTo>
                <a:cubicBezTo>
                  <a:pt x="44" y="79"/>
                  <a:pt x="45" y="83"/>
                  <a:pt x="40" y="83"/>
                </a:cubicBezTo>
                <a:cubicBezTo>
                  <a:pt x="36" y="82"/>
                  <a:pt x="41" y="79"/>
                  <a:pt x="37" y="81"/>
                </a:cubicBezTo>
                <a:cubicBezTo>
                  <a:pt x="32" y="83"/>
                  <a:pt x="34" y="79"/>
                  <a:pt x="32" y="80"/>
                </a:cubicBezTo>
                <a:cubicBezTo>
                  <a:pt x="29" y="81"/>
                  <a:pt x="38" y="86"/>
                  <a:pt x="31" y="83"/>
                </a:cubicBezTo>
                <a:cubicBezTo>
                  <a:pt x="23" y="81"/>
                  <a:pt x="15" y="80"/>
                  <a:pt x="21" y="78"/>
                </a:cubicBezTo>
                <a:cubicBezTo>
                  <a:pt x="27" y="76"/>
                  <a:pt x="15" y="76"/>
                  <a:pt x="11" y="74"/>
                </a:cubicBezTo>
                <a:cubicBezTo>
                  <a:pt x="6" y="72"/>
                  <a:pt x="16" y="70"/>
                  <a:pt x="24" y="69"/>
                </a:cubicBezTo>
                <a:cubicBezTo>
                  <a:pt x="32" y="69"/>
                  <a:pt x="38" y="69"/>
                  <a:pt x="37" y="67"/>
                </a:cubicBezTo>
                <a:cubicBezTo>
                  <a:pt x="36" y="65"/>
                  <a:pt x="30" y="68"/>
                  <a:pt x="24" y="68"/>
                </a:cubicBezTo>
                <a:cubicBezTo>
                  <a:pt x="18" y="68"/>
                  <a:pt x="16" y="68"/>
                  <a:pt x="14" y="66"/>
                </a:cubicBezTo>
                <a:cubicBezTo>
                  <a:pt x="12" y="64"/>
                  <a:pt x="11" y="66"/>
                  <a:pt x="9" y="64"/>
                </a:cubicBezTo>
                <a:cubicBezTo>
                  <a:pt x="7" y="63"/>
                  <a:pt x="6" y="65"/>
                  <a:pt x="3" y="62"/>
                </a:cubicBezTo>
                <a:cubicBezTo>
                  <a:pt x="0" y="59"/>
                  <a:pt x="1" y="57"/>
                  <a:pt x="13" y="55"/>
                </a:cubicBezTo>
                <a:cubicBezTo>
                  <a:pt x="24" y="53"/>
                  <a:pt x="19" y="52"/>
                  <a:pt x="26" y="51"/>
                </a:cubicBezTo>
                <a:cubicBezTo>
                  <a:pt x="33" y="50"/>
                  <a:pt x="37" y="53"/>
                  <a:pt x="40" y="49"/>
                </a:cubicBezTo>
                <a:cubicBezTo>
                  <a:pt x="44" y="45"/>
                  <a:pt x="44" y="40"/>
                  <a:pt x="41" y="41"/>
                </a:cubicBezTo>
                <a:cubicBezTo>
                  <a:pt x="38" y="41"/>
                  <a:pt x="32" y="41"/>
                  <a:pt x="30" y="39"/>
                </a:cubicBezTo>
                <a:cubicBezTo>
                  <a:pt x="29" y="37"/>
                  <a:pt x="36" y="35"/>
                  <a:pt x="41" y="32"/>
                </a:cubicBezTo>
                <a:cubicBezTo>
                  <a:pt x="46" y="29"/>
                  <a:pt x="52" y="27"/>
                  <a:pt x="59" y="29"/>
                </a:cubicBezTo>
                <a:cubicBezTo>
                  <a:pt x="64" y="30"/>
                  <a:pt x="65" y="27"/>
                  <a:pt x="62" y="24"/>
                </a:cubicBezTo>
                <a:cubicBezTo>
                  <a:pt x="60" y="21"/>
                  <a:pt x="64" y="19"/>
                  <a:pt x="79" y="18"/>
                </a:cubicBezTo>
                <a:cubicBezTo>
                  <a:pt x="95" y="16"/>
                  <a:pt x="97" y="13"/>
                  <a:pt x="101" y="17"/>
                </a:cubicBezTo>
                <a:cubicBezTo>
                  <a:pt x="105" y="22"/>
                  <a:pt x="98" y="30"/>
                  <a:pt x="103" y="23"/>
                </a:cubicBezTo>
                <a:cubicBezTo>
                  <a:pt x="107" y="16"/>
                  <a:pt x="117" y="24"/>
                  <a:pt x="116" y="22"/>
                </a:cubicBezTo>
                <a:cubicBezTo>
                  <a:pt x="114" y="18"/>
                  <a:pt x="126" y="23"/>
                  <a:pt x="120" y="19"/>
                </a:cubicBezTo>
                <a:cubicBezTo>
                  <a:pt x="113" y="15"/>
                  <a:pt x="112" y="13"/>
                  <a:pt x="120" y="14"/>
                </a:cubicBezTo>
                <a:cubicBezTo>
                  <a:pt x="128" y="14"/>
                  <a:pt x="131" y="17"/>
                  <a:pt x="138" y="18"/>
                </a:cubicBezTo>
                <a:cubicBezTo>
                  <a:pt x="145" y="19"/>
                  <a:pt x="144" y="23"/>
                  <a:pt x="148" y="22"/>
                </a:cubicBezTo>
                <a:cubicBezTo>
                  <a:pt x="152" y="22"/>
                  <a:pt x="145" y="17"/>
                  <a:pt x="151" y="16"/>
                </a:cubicBezTo>
                <a:cubicBezTo>
                  <a:pt x="160" y="15"/>
                  <a:pt x="135" y="10"/>
                  <a:pt x="145" y="11"/>
                </a:cubicBezTo>
                <a:cubicBezTo>
                  <a:pt x="156" y="11"/>
                  <a:pt x="163" y="11"/>
                  <a:pt x="167" y="12"/>
                </a:cubicBezTo>
                <a:cubicBezTo>
                  <a:pt x="172" y="14"/>
                  <a:pt x="177" y="13"/>
                  <a:pt x="171" y="12"/>
                </a:cubicBezTo>
                <a:cubicBezTo>
                  <a:pt x="166" y="11"/>
                  <a:pt x="160" y="10"/>
                  <a:pt x="153" y="10"/>
                </a:cubicBezTo>
                <a:cubicBezTo>
                  <a:pt x="146" y="9"/>
                  <a:pt x="138" y="10"/>
                  <a:pt x="137" y="9"/>
                </a:cubicBezTo>
                <a:cubicBezTo>
                  <a:pt x="136" y="7"/>
                  <a:pt x="144" y="7"/>
                  <a:pt x="151" y="6"/>
                </a:cubicBezTo>
                <a:cubicBezTo>
                  <a:pt x="158" y="5"/>
                  <a:pt x="163" y="6"/>
                  <a:pt x="167" y="8"/>
                </a:cubicBezTo>
                <a:cubicBezTo>
                  <a:pt x="171" y="10"/>
                  <a:pt x="178" y="9"/>
                  <a:pt x="179" y="8"/>
                </a:cubicBezTo>
                <a:cubicBezTo>
                  <a:pt x="180" y="8"/>
                  <a:pt x="188" y="7"/>
                  <a:pt x="183" y="7"/>
                </a:cubicBezTo>
                <a:cubicBezTo>
                  <a:pt x="178" y="6"/>
                  <a:pt x="177" y="3"/>
                  <a:pt x="180" y="3"/>
                </a:cubicBezTo>
                <a:cubicBezTo>
                  <a:pt x="184" y="3"/>
                  <a:pt x="183" y="2"/>
                  <a:pt x="188" y="3"/>
                </a:cubicBezTo>
                <a:cubicBezTo>
                  <a:pt x="193" y="4"/>
                  <a:pt x="186" y="1"/>
                  <a:pt x="196" y="2"/>
                </a:cubicBezTo>
                <a:cubicBezTo>
                  <a:pt x="206" y="2"/>
                  <a:pt x="208" y="0"/>
                  <a:pt x="225" y="2"/>
                </a:cubicBezTo>
                <a:cubicBezTo>
                  <a:pt x="236" y="3"/>
                  <a:pt x="252" y="5"/>
                  <a:pt x="247" y="5"/>
                </a:cubicBezTo>
                <a:cubicBezTo>
                  <a:pt x="242" y="6"/>
                  <a:pt x="225" y="6"/>
                  <a:pt x="220" y="7"/>
                </a:cubicBezTo>
                <a:cubicBezTo>
                  <a:pt x="215" y="8"/>
                  <a:pt x="206" y="8"/>
                  <a:pt x="213" y="9"/>
                </a:cubicBezTo>
                <a:cubicBezTo>
                  <a:pt x="221" y="10"/>
                  <a:pt x="223" y="6"/>
                  <a:pt x="233" y="7"/>
                </a:cubicBezTo>
                <a:cubicBezTo>
                  <a:pt x="244" y="9"/>
                  <a:pt x="248" y="5"/>
                  <a:pt x="251" y="7"/>
                </a:cubicBezTo>
                <a:cubicBezTo>
                  <a:pt x="255" y="9"/>
                  <a:pt x="244" y="12"/>
                  <a:pt x="251" y="10"/>
                </a:cubicBezTo>
                <a:cubicBezTo>
                  <a:pt x="258" y="9"/>
                  <a:pt x="263" y="11"/>
                  <a:pt x="268" y="12"/>
                </a:cubicBezTo>
                <a:cubicBezTo>
                  <a:pt x="273" y="13"/>
                  <a:pt x="264" y="16"/>
                  <a:pt x="258" y="17"/>
                </a:cubicBezTo>
                <a:cubicBezTo>
                  <a:pt x="249" y="19"/>
                  <a:pt x="237" y="17"/>
                  <a:pt x="227" y="18"/>
                </a:cubicBezTo>
                <a:cubicBezTo>
                  <a:pt x="217" y="20"/>
                  <a:pt x="206" y="21"/>
                  <a:pt x="209" y="24"/>
                </a:cubicBezTo>
                <a:cubicBezTo>
                  <a:pt x="211" y="25"/>
                  <a:pt x="227" y="19"/>
                  <a:pt x="241" y="19"/>
                </a:cubicBezTo>
                <a:cubicBezTo>
                  <a:pt x="254" y="20"/>
                  <a:pt x="251" y="21"/>
                  <a:pt x="246" y="23"/>
                </a:cubicBezTo>
                <a:cubicBezTo>
                  <a:pt x="241" y="25"/>
                  <a:pt x="247" y="25"/>
                  <a:pt x="252" y="23"/>
                </a:cubicBezTo>
                <a:cubicBezTo>
                  <a:pt x="258" y="22"/>
                  <a:pt x="252" y="19"/>
                  <a:pt x="261" y="19"/>
                </a:cubicBezTo>
                <a:cubicBezTo>
                  <a:pt x="270" y="19"/>
                  <a:pt x="268" y="24"/>
                  <a:pt x="261" y="29"/>
                </a:cubicBezTo>
                <a:cubicBezTo>
                  <a:pt x="254" y="34"/>
                  <a:pt x="259" y="34"/>
                  <a:pt x="267" y="28"/>
                </a:cubicBezTo>
                <a:cubicBezTo>
                  <a:pt x="275" y="23"/>
                  <a:pt x="279" y="22"/>
                  <a:pt x="277" y="24"/>
                </a:cubicBezTo>
                <a:cubicBezTo>
                  <a:pt x="275" y="26"/>
                  <a:pt x="280" y="24"/>
                  <a:pt x="284" y="25"/>
                </a:cubicBezTo>
                <a:cubicBezTo>
                  <a:pt x="288" y="26"/>
                  <a:pt x="286" y="21"/>
                  <a:pt x="294" y="20"/>
                </a:cubicBezTo>
                <a:cubicBezTo>
                  <a:pt x="302" y="20"/>
                  <a:pt x="321" y="23"/>
                  <a:pt x="317" y="25"/>
                </a:cubicBezTo>
                <a:cubicBezTo>
                  <a:pt x="312" y="27"/>
                  <a:pt x="310" y="29"/>
                  <a:pt x="305" y="29"/>
                </a:cubicBezTo>
                <a:cubicBezTo>
                  <a:pt x="298" y="29"/>
                  <a:pt x="309" y="32"/>
                  <a:pt x="303" y="32"/>
                </a:cubicBezTo>
                <a:cubicBezTo>
                  <a:pt x="297" y="33"/>
                  <a:pt x="294" y="34"/>
                  <a:pt x="290" y="33"/>
                </a:cubicBezTo>
                <a:cubicBezTo>
                  <a:pt x="286" y="32"/>
                  <a:pt x="287" y="35"/>
                  <a:pt x="280" y="35"/>
                </a:cubicBezTo>
                <a:cubicBezTo>
                  <a:pt x="273" y="34"/>
                  <a:pt x="285" y="36"/>
                  <a:pt x="289" y="35"/>
                </a:cubicBezTo>
                <a:cubicBezTo>
                  <a:pt x="292" y="34"/>
                  <a:pt x="300" y="35"/>
                  <a:pt x="296" y="37"/>
                </a:cubicBezTo>
                <a:cubicBezTo>
                  <a:pt x="293" y="38"/>
                  <a:pt x="287" y="40"/>
                  <a:pt x="282" y="38"/>
                </a:cubicBezTo>
                <a:cubicBezTo>
                  <a:pt x="277" y="37"/>
                  <a:pt x="270" y="44"/>
                  <a:pt x="276" y="42"/>
                </a:cubicBezTo>
                <a:cubicBezTo>
                  <a:pt x="282" y="40"/>
                  <a:pt x="292" y="39"/>
                  <a:pt x="290" y="41"/>
                </a:cubicBezTo>
                <a:cubicBezTo>
                  <a:pt x="287" y="44"/>
                  <a:pt x="286" y="44"/>
                  <a:pt x="282" y="44"/>
                </a:cubicBezTo>
                <a:cubicBezTo>
                  <a:pt x="278" y="44"/>
                  <a:pt x="278" y="48"/>
                  <a:pt x="281" y="48"/>
                </a:cubicBezTo>
                <a:cubicBezTo>
                  <a:pt x="284" y="49"/>
                  <a:pt x="279" y="52"/>
                  <a:pt x="277" y="53"/>
                </a:cubicBezTo>
                <a:cubicBezTo>
                  <a:pt x="276" y="54"/>
                  <a:pt x="273" y="51"/>
                  <a:pt x="271" y="56"/>
                </a:cubicBezTo>
                <a:cubicBezTo>
                  <a:pt x="270" y="61"/>
                  <a:pt x="265" y="66"/>
                  <a:pt x="268" y="66"/>
                </a:cubicBezTo>
                <a:cubicBezTo>
                  <a:pt x="271" y="66"/>
                  <a:pt x="267" y="60"/>
                  <a:pt x="276" y="63"/>
                </a:cubicBezTo>
                <a:cubicBezTo>
                  <a:pt x="284" y="66"/>
                  <a:pt x="285" y="68"/>
                  <a:pt x="279" y="66"/>
                </a:cubicBezTo>
                <a:cubicBezTo>
                  <a:pt x="273" y="65"/>
                  <a:pt x="271" y="65"/>
                  <a:pt x="277" y="69"/>
                </a:cubicBezTo>
                <a:cubicBezTo>
                  <a:pt x="283" y="72"/>
                  <a:pt x="282" y="67"/>
                  <a:pt x="285" y="69"/>
                </a:cubicBezTo>
                <a:cubicBezTo>
                  <a:pt x="289" y="72"/>
                  <a:pt x="287" y="77"/>
                  <a:pt x="283" y="75"/>
                </a:cubicBezTo>
                <a:cubicBezTo>
                  <a:pt x="280" y="74"/>
                  <a:pt x="275" y="72"/>
                  <a:pt x="271" y="75"/>
                </a:cubicBezTo>
                <a:cubicBezTo>
                  <a:pt x="266" y="78"/>
                  <a:pt x="267" y="72"/>
                  <a:pt x="264" y="75"/>
                </a:cubicBezTo>
                <a:cubicBezTo>
                  <a:pt x="261" y="77"/>
                  <a:pt x="268" y="76"/>
                  <a:pt x="268" y="79"/>
                </a:cubicBezTo>
                <a:cubicBezTo>
                  <a:pt x="268" y="82"/>
                  <a:pt x="277" y="79"/>
                  <a:pt x="278" y="81"/>
                </a:cubicBezTo>
                <a:cubicBezTo>
                  <a:pt x="280" y="83"/>
                  <a:pt x="273" y="82"/>
                  <a:pt x="279" y="85"/>
                </a:cubicBezTo>
                <a:cubicBezTo>
                  <a:pt x="284" y="87"/>
                  <a:pt x="278" y="84"/>
                  <a:pt x="280" y="88"/>
                </a:cubicBezTo>
                <a:cubicBezTo>
                  <a:pt x="283" y="91"/>
                  <a:pt x="278" y="93"/>
                  <a:pt x="277" y="91"/>
                </a:cubicBezTo>
                <a:cubicBezTo>
                  <a:pt x="275" y="88"/>
                  <a:pt x="270" y="96"/>
                  <a:pt x="276" y="96"/>
                </a:cubicBezTo>
                <a:cubicBezTo>
                  <a:pt x="281" y="97"/>
                  <a:pt x="283" y="99"/>
                  <a:pt x="280" y="100"/>
                </a:cubicBezTo>
                <a:cubicBezTo>
                  <a:pt x="275" y="102"/>
                  <a:pt x="277" y="99"/>
                  <a:pt x="272" y="98"/>
                </a:cubicBezTo>
                <a:cubicBezTo>
                  <a:pt x="267" y="98"/>
                  <a:pt x="262" y="103"/>
                  <a:pt x="267" y="103"/>
                </a:cubicBezTo>
                <a:cubicBezTo>
                  <a:pt x="272" y="103"/>
                  <a:pt x="277" y="103"/>
                  <a:pt x="275" y="107"/>
                </a:cubicBezTo>
                <a:cubicBezTo>
                  <a:pt x="272" y="110"/>
                  <a:pt x="272" y="106"/>
                  <a:pt x="268" y="109"/>
                </a:cubicBezTo>
                <a:cubicBezTo>
                  <a:pt x="263" y="113"/>
                  <a:pt x="258" y="105"/>
                  <a:pt x="253" y="107"/>
                </a:cubicBezTo>
                <a:cubicBezTo>
                  <a:pt x="249" y="108"/>
                  <a:pt x="248" y="111"/>
                  <a:pt x="244" y="110"/>
                </a:cubicBezTo>
                <a:cubicBezTo>
                  <a:pt x="255" y="113"/>
                  <a:pt x="247" y="113"/>
                  <a:pt x="251" y="115"/>
                </a:cubicBezTo>
                <a:cubicBezTo>
                  <a:pt x="256" y="118"/>
                  <a:pt x="249" y="118"/>
                  <a:pt x="257" y="121"/>
                </a:cubicBezTo>
                <a:cubicBezTo>
                  <a:pt x="262" y="122"/>
                  <a:pt x="265" y="122"/>
                  <a:pt x="264" y="125"/>
                </a:cubicBezTo>
                <a:cubicBezTo>
                  <a:pt x="263" y="127"/>
                  <a:pt x="269" y="123"/>
                  <a:pt x="267" y="125"/>
                </a:cubicBezTo>
                <a:cubicBezTo>
                  <a:pt x="264" y="128"/>
                  <a:pt x="263" y="126"/>
                  <a:pt x="264" y="128"/>
                </a:cubicBezTo>
                <a:cubicBezTo>
                  <a:pt x="265" y="131"/>
                  <a:pt x="269" y="124"/>
                  <a:pt x="268" y="128"/>
                </a:cubicBezTo>
                <a:cubicBezTo>
                  <a:pt x="268" y="132"/>
                  <a:pt x="271" y="138"/>
                  <a:pt x="268" y="137"/>
                </a:cubicBezTo>
                <a:cubicBezTo>
                  <a:pt x="265" y="137"/>
                  <a:pt x="265" y="136"/>
                  <a:pt x="263" y="137"/>
                </a:cubicBezTo>
                <a:cubicBezTo>
                  <a:pt x="261" y="138"/>
                  <a:pt x="255" y="136"/>
                  <a:pt x="255" y="133"/>
                </a:cubicBezTo>
                <a:cubicBezTo>
                  <a:pt x="255" y="130"/>
                  <a:pt x="254" y="129"/>
                  <a:pt x="251" y="128"/>
                </a:cubicBezTo>
                <a:cubicBezTo>
                  <a:pt x="249" y="128"/>
                  <a:pt x="248" y="126"/>
                  <a:pt x="243" y="126"/>
                </a:cubicBezTo>
                <a:cubicBezTo>
                  <a:pt x="239" y="126"/>
                  <a:pt x="239" y="127"/>
                  <a:pt x="244" y="127"/>
                </a:cubicBezTo>
                <a:cubicBezTo>
                  <a:pt x="249" y="128"/>
                  <a:pt x="250" y="130"/>
                  <a:pt x="245" y="132"/>
                </a:cubicBezTo>
                <a:cubicBezTo>
                  <a:pt x="240" y="133"/>
                  <a:pt x="239" y="134"/>
                  <a:pt x="238" y="132"/>
                </a:cubicBezTo>
                <a:cubicBezTo>
                  <a:pt x="237" y="131"/>
                  <a:pt x="237" y="132"/>
                  <a:pt x="235" y="135"/>
                </a:cubicBezTo>
                <a:cubicBezTo>
                  <a:pt x="232" y="139"/>
                  <a:pt x="234" y="138"/>
                  <a:pt x="240" y="137"/>
                </a:cubicBezTo>
                <a:cubicBezTo>
                  <a:pt x="245" y="136"/>
                  <a:pt x="245" y="137"/>
                  <a:pt x="243" y="138"/>
                </a:cubicBezTo>
                <a:cubicBezTo>
                  <a:pt x="242" y="139"/>
                  <a:pt x="242" y="137"/>
                  <a:pt x="238" y="139"/>
                </a:cubicBezTo>
                <a:cubicBezTo>
                  <a:pt x="235" y="142"/>
                  <a:pt x="237" y="143"/>
                  <a:pt x="239" y="141"/>
                </a:cubicBezTo>
                <a:cubicBezTo>
                  <a:pt x="242" y="138"/>
                  <a:pt x="243" y="140"/>
                  <a:pt x="246" y="13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0" name="Freeform 20117">
            <a:extLst>
              <a:ext uri="{FF2B5EF4-FFF2-40B4-BE49-F238E27FC236}">
                <a16:creationId xmlns:a16="http://schemas.microsoft.com/office/drawing/2014/main" id="{1AE54579-772A-45EC-A340-8DE6D696FE01}"/>
              </a:ext>
            </a:extLst>
          </p:cNvPr>
          <p:cNvSpPr>
            <a:spLocks/>
          </p:cNvSpPr>
          <p:nvPr/>
        </p:nvSpPr>
        <p:spPr bwMode="auto">
          <a:xfrm>
            <a:off x="9175626" y="4311344"/>
            <a:ext cx="192178" cy="450483"/>
          </a:xfrm>
          <a:custGeom>
            <a:avLst/>
            <a:gdLst/>
            <a:ahLst/>
            <a:cxnLst>
              <a:cxn ang="0">
                <a:pos x="30" y="8"/>
              </a:cxn>
              <a:cxn ang="0">
                <a:pos x="31" y="3"/>
              </a:cxn>
              <a:cxn ang="0">
                <a:pos x="35" y="7"/>
              </a:cxn>
              <a:cxn ang="0">
                <a:pos x="38" y="21"/>
              </a:cxn>
              <a:cxn ang="0">
                <a:pos x="36" y="27"/>
              </a:cxn>
              <a:cxn ang="0">
                <a:pos x="34" y="28"/>
              </a:cxn>
              <a:cxn ang="0">
                <a:pos x="35" y="33"/>
              </a:cxn>
              <a:cxn ang="0">
                <a:pos x="33" y="38"/>
              </a:cxn>
              <a:cxn ang="0">
                <a:pos x="29" y="54"/>
              </a:cxn>
              <a:cxn ang="0">
                <a:pos x="19" y="87"/>
              </a:cxn>
              <a:cxn ang="0">
                <a:pos x="10" y="89"/>
              </a:cxn>
              <a:cxn ang="0">
                <a:pos x="4" y="84"/>
              </a:cxn>
              <a:cxn ang="0">
                <a:pos x="3" y="75"/>
              </a:cxn>
              <a:cxn ang="0">
                <a:pos x="1" y="65"/>
              </a:cxn>
              <a:cxn ang="0">
                <a:pos x="4" y="60"/>
              </a:cxn>
              <a:cxn ang="0">
                <a:pos x="7" y="52"/>
              </a:cxn>
              <a:cxn ang="0">
                <a:pos x="6" y="46"/>
              </a:cxn>
              <a:cxn ang="0">
                <a:pos x="5" y="41"/>
              </a:cxn>
              <a:cxn ang="0">
                <a:pos x="6" y="34"/>
              </a:cxn>
              <a:cxn ang="0">
                <a:pos x="8" y="29"/>
              </a:cxn>
              <a:cxn ang="0">
                <a:pos x="12" y="27"/>
              </a:cxn>
              <a:cxn ang="0">
                <a:pos x="21" y="20"/>
              </a:cxn>
              <a:cxn ang="0">
                <a:pos x="25" y="14"/>
              </a:cxn>
              <a:cxn ang="0">
                <a:pos x="30" y="8"/>
              </a:cxn>
            </a:cxnLst>
            <a:rect l="0" t="0" r="r" b="b"/>
            <a:pathLst>
              <a:path w="39" h="92">
                <a:moveTo>
                  <a:pt x="30" y="8"/>
                </a:moveTo>
                <a:cubicBezTo>
                  <a:pt x="30" y="4"/>
                  <a:pt x="30" y="5"/>
                  <a:pt x="31" y="3"/>
                </a:cubicBezTo>
                <a:cubicBezTo>
                  <a:pt x="33" y="0"/>
                  <a:pt x="33" y="6"/>
                  <a:pt x="35" y="7"/>
                </a:cubicBezTo>
                <a:cubicBezTo>
                  <a:pt x="37" y="8"/>
                  <a:pt x="37" y="19"/>
                  <a:pt x="38" y="21"/>
                </a:cubicBezTo>
                <a:cubicBezTo>
                  <a:pt x="39" y="24"/>
                  <a:pt x="37" y="29"/>
                  <a:pt x="36" y="27"/>
                </a:cubicBezTo>
                <a:cubicBezTo>
                  <a:pt x="34" y="22"/>
                  <a:pt x="33" y="25"/>
                  <a:pt x="34" y="28"/>
                </a:cubicBezTo>
                <a:cubicBezTo>
                  <a:pt x="36" y="30"/>
                  <a:pt x="34" y="30"/>
                  <a:pt x="35" y="33"/>
                </a:cubicBezTo>
                <a:cubicBezTo>
                  <a:pt x="35" y="35"/>
                  <a:pt x="32" y="33"/>
                  <a:pt x="33" y="38"/>
                </a:cubicBezTo>
                <a:cubicBezTo>
                  <a:pt x="34" y="43"/>
                  <a:pt x="32" y="44"/>
                  <a:pt x="29" y="54"/>
                </a:cubicBezTo>
                <a:cubicBezTo>
                  <a:pt x="26" y="68"/>
                  <a:pt x="22" y="87"/>
                  <a:pt x="19" y="87"/>
                </a:cubicBezTo>
                <a:cubicBezTo>
                  <a:pt x="17" y="87"/>
                  <a:pt x="12" y="92"/>
                  <a:pt x="10" y="89"/>
                </a:cubicBezTo>
                <a:cubicBezTo>
                  <a:pt x="8" y="87"/>
                  <a:pt x="6" y="89"/>
                  <a:pt x="4" y="84"/>
                </a:cubicBezTo>
                <a:cubicBezTo>
                  <a:pt x="1" y="78"/>
                  <a:pt x="4" y="77"/>
                  <a:pt x="3" y="75"/>
                </a:cubicBezTo>
                <a:cubicBezTo>
                  <a:pt x="1" y="72"/>
                  <a:pt x="0" y="71"/>
                  <a:pt x="1" y="65"/>
                </a:cubicBezTo>
                <a:cubicBezTo>
                  <a:pt x="2" y="60"/>
                  <a:pt x="3" y="64"/>
                  <a:pt x="4" y="60"/>
                </a:cubicBezTo>
                <a:cubicBezTo>
                  <a:pt x="5" y="57"/>
                  <a:pt x="8" y="56"/>
                  <a:pt x="7" y="52"/>
                </a:cubicBezTo>
                <a:cubicBezTo>
                  <a:pt x="6" y="48"/>
                  <a:pt x="5" y="48"/>
                  <a:pt x="6" y="46"/>
                </a:cubicBezTo>
                <a:cubicBezTo>
                  <a:pt x="6" y="44"/>
                  <a:pt x="4" y="44"/>
                  <a:pt x="5" y="41"/>
                </a:cubicBezTo>
                <a:cubicBezTo>
                  <a:pt x="6" y="37"/>
                  <a:pt x="3" y="39"/>
                  <a:pt x="6" y="34"/>
                </a:cubicBezTo>
                <a:cubicBezTo>
                  <a:pt x="8" y="29"/>
                  <a:pt x="5" y="28"/>
                  <a:pt x="8" y="29"/>
                </a:cubicBezTo>
                <a:cubicBezTo>
                  <a:pt x="11" y="29"/>
                  <a:pt x="9" y="27"/>
                  <a:pt x="12" y="27"/>
                </a:cubicBezTo>
                <a:cubicBezTo>
                  <a:pt x="19" y="26"/>
                  <a:pt x="17" y="24"/>
                  <a:pt x="21" y="20"/>
                </a:cubicBezTo>
                <a:cubicBezTo>
                  <a:pt x="25" y="16"/>
                  <a:pt x="26" y="16"/>
                  <a:pt x="25" y="14"/>
                </a:cubicBezTo>
                <a:cubicBezTo>
                  <a:pt x="23" y="11"/>
                  <a:pt x="29" y="15"/>
                  <a:pt x="30" y="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1" name="Freeform 20118">
            <a:extLst>
              <a:ext uri="{FF2B5EF4-FFF2-40B4-BE49-F238E27FC236}">
                <a16:creationId xmlns:a16="http://schemas.microsoft.com/office/drawing/2014/main" id="{122D4325-74D2-4BBF-9781-7D2DF61D17CE}"/>
              </a:ext>
            </a:extLst>
          </p:cNvPr>
          <p:cNvSpPr>
            <a:spLocks/>
          </p:cNvSpPr>
          <p:nvPr/>
        </p:nvSpPr>
        <p:spPr bwMode="auto">
          <a:xfrm>
            <a:off x="5094405" y="2916497"/>
            <a:ext cx="776980" cy="586868"/>
          </a:xfrm>
          <a:custGeom>
            <a:avLst/>
            <a:gdLst/>
            <a:ahLst/>
            <a:cxnLst>
              <a:cxn ang="0">
                <a:pos x="136" y="99"/>
              </a:cxn>
              <a:cxn ang="0">
                <a:pos x="134" y="103"/>
              </a:cxn>
              <a:cxn ang="0">
                <a:pos x="138" y="107"/>
              </a:cxn>
              <a:cxn ang="0">
                <a:pos x="132" y="110"/>
              </a:cxn>
              <a:cxn ang="0">
                <a:pos x="131" y="116"/>
              </a:cxn>
              <a:cxn ang="0">
                <a:pos x="130" y="120"/>
              </a:cxn>
              <a:cxn ang="0">
                <a:pos x="105" y="112"/>
              </a:cxn>
              <a:cxn ang="0">
                <a:pos x="70" y="94"/>
              </a:cxn>
              <a:cxn ang="0">
                <a:pos x="61" y="75"/>
              </a:cxn>
              <a:cxn ang="0">
                <a:pos x="42" y="49"/>
              </a:cxn>
              <a:cxn ang="0">
                <a:pos x="32" y="33"/>
              </a:cxn>
              <a:cxn ang="0">
                <a:pos x="18" y="9"/>
              </a:cxn>
              <a:cxn ang="0">
                <a:pos x="15" y="20"/>
              </a:cxn>
              <a:cxn ang="0">
                <a:pos x="29" y="41"/>
              </a:cxn>
              <a:cxn ang="0">
                <a:pos x="34" y="57"/>
              </a:cxn>
              <a:cxn ang="0">
                <a:pos x="39" y="65"/>
              </a:cxn>
              <a:cxn ang="0">
                <a:pos x="24" y="44"/>
              </a:cxn>
              <a:cxn ang="0">
                <a:pos x="15" y="31"/>
              </a:cxn>
              <a:cxn ang="0">
                <a:pos x="0" y="2"/>
              </a:cxn>
              <a:cxn ang="0">
                <a:pos x="12" y="2"/>
              </a:cxn>
              <a:cxn ang="0">
                <a:pos x="47" y="10"/>
              </a:cxn>
              <a:cxn ang="0">
                <a:pos x="55" y="7"/>
              </a:cxn>
              <a:cxn ang="0">
                <a:pos x="70" y="25"/>
              </a:cxn>
              <a:cxn ang="0">
                <a:pos x="90" y="33"/>
              </a:cxn>
              <a:cxn ang="0">
                <a:pos x="103" y="46"/>
              </a:cxn>
              <a:cxn ang="0">
                <a:pos x="101" y="57"/>
              </a:cxn>
              <a:cxn ang="0">
                <a:pos x="101" y="69"/>
              </a:cxn>
              <a:cxn ang="0">
                <a:pos x="105" y="82"/>
              </a:cxn>
              <a:cxn ang="0">
                <a:pos x="119" y="97"/>
              </a:cxn>
              <a:cxn ang="0">
                <a:pos x="129" y="93"/>
              </a:cxn>
              <a:cxn ang="0">
                <a:pos x="134" y="94"/>
              </a:cxn>
              <a:cxn ang="0">
                <a:pos x="138" y="88"/>
              </a:cxn>
              <a:cxn ang="0">
                <a:pos x="139" y="79"/>
              </a:cxn>
              <a:cxn ang="0">
                <a:pos x="150" y="75"/>
              </a:cxn>
              <a:cxn ang="0">
                <a:pos x="155" y="75"/>
              </a:cxn>
              <a:cxn ang="0">
                <a:pos x="158" y="76"/>
              </a:cxn>
              <a:cxn ang="0">
                <a:pos x="154" y="86"/>
              </a:cxn>
              <a:cxn ang="0">
                <a:pos x="154" y="89"/>
              </a:cxn>
              <a:cxn ang="0">
                <a:pos x="152" y="96"/>
              </a:cxn>
              <a:cxn ang="0">
                <a:pos x="151" y="93"/>
              </a:cxn>
              <a:cxn ang="0">
                <a:pos x="147" y="98"/>
              </a:cxn>
            </a:cxnLst>
            <a:rect l="0" t="0" r="r" b="b"/>
            <a:pathLst>
              <a:path w="159" h="120">
                <a:moveTo>
                  <a:pt x="146" y="99"/>
                </a:moveTo>
                <a:cubicBezTo>
                  <a:pt x="136" y="99"/>
                  <a:pt x="136" y="99"/>
                  <a:pt x="136" y="99"/>
                </a:cubicBezTo>
                <a:cubicBezTo>
                  <a:pt x="136" y="103"/>
                  <a:pt x="136" y="103"/>
                  <a:pt x="136" y="103"/>
                </a:cubicBezTo>
                <a:cubicBezTo>
                  <a:pt x="134" y="103"/>
                  <a:pt x="134" y="103"/>
                  <a:pt x="134" y="103"/>
                </a:cubicBezTo>
                <a:cubicBezTo>
                  <a:pt x="134" y="103"/>
                  <a:pt x="135" y="103"/>
                  <a:pt x="135" y="104"/>
                </a:cubicBezTo>
                <a:cubicBezTo>
                  <a:pt x="136" y="105"/>
                  <a:pt x="137" y="105"/>
                  <a:pt x="138" y="107"/>
                </a:cubicBezTo>
                <a:cubicBezTo>
                  <a:pt x="138" y="109"/>
                  <a:pt x="140" y="106"/>
                  <a:pt x="139" y="110"/>
                </a:cubicBezTo>
                <a:cubicBezTo>
                  <a:pt x="132" y="110"/>
                  <a:pt x="132" y="110"/>
                  <a:pt x="132" y="110"/>
                </a:cubicBezTo>
                <a:cubicBezTo>
                  <a:pt x="130" y="115"/>
                  <a:pt x="130" y="115"/>
                  <a:pt x="130" y="115"/>
                </a:cubicBezTo>
                <a:cubicBezTo>
                  <a:pt x="131" y="116"/>
                  <a:pt x="131" y="116"/>
                  <a:pt x="131" y="116"/>
                </a:cubicBezTo>
                <a:cubicBezTo>
                  <a:pt x="131" y="116"/>
                  <a:pt x="130" y="117"/>
                  <a:pt x="130" y="118"/>
                </a:cubicBezTo>
                <a:cubicBezTo>
                  <a:pt x="130" y="119"/>
                  <a:pt x="130" y="120"/>
                  <a:pt x="130" y="120"/>
                </a:cubicBezTo>
                <a:cubicBezTo>
                  <a:pt x="125" y="116"/>
                  <a:pt x="125" y="111"/>
                  <a:pt x="118" y="110"/>
                </a:cubicBezTo>
                <a:cubicBezTo>
                  <a:pt x="112" y="108"/>
                  <a:pt x="112" y="115"/>
                  <a:pt x="105" y="112"/>
                </a:cubicBezTo>
                <a:cubicBezTo>
                  <a:pt x="98" y="110"/>
                  <a:pt x="85" y="104"/>
                  <a:pt x="81" y="100"/>
                </a:cubicBezTo>
                <a:cubicBezTo>
                  <a:pt x="77" y="96"/>
                  <a:pt x="75" y="99"/>
                  <a:pt x="70" y="94"/>
                </a:cubicBezTo>
                <a:cubicBezTo>
                  <a:pt x="66" y="90"/>
                  <a:pt x="63" y="90"/>
                  <a:pt x="61" y="86"/>
                </a:cubicBezTo>
                <a:cubicBezTo>
                  <a:pt x="58" y="81"/>
                  <a:pt x="64" y="79"/>
                  <a:pt x="61" y="75"/>
                </a:cubicBezTo>
                <a:cubicBezTo>
                  <a:pt x="59" y="70"/>
                  <a:pt x="62" y="69"/>
                  <a:pt x="52" y="59"/>
                </a:cubicBezTo>
                <a:cubicBezTo>
                  <a:pt x="44" y="52"/>
                  <a:pt x="48" y="52"/>
                  <a:pt x="42" y="49"/>
                </a:cubicBezTo>
                <a:cubicBezTo>
                  <a:pt x="37" y="46"/>
                  <a:pt x="45" y="43"/>
                  <a:pt x="39" y="40"/>
                </a:cubicBezTo>
                <a:cubicBezTo>
                  <a:pt x="33" y="38"/>
                  <a:pt x="36" y="35"/>
                  <a:pt x="32" y="33"/>
                </a:cubicBezTo>
                <a:cubicBezTo>
                  <a:pt x="28" y="30"/>
                  <a:pt x="24" y="23"/>
                  <a:pt x="22" y="16"/>
                </a:cubicBezTo>
                <a:cubicBezTo>
                  <a:pt x="20" y="10"/>
                  <a:pt x="20" y="10"/>
                  <a:pt x="18" y="9"/>
                </a:cubicBezTo>
                <a:cubicBezTo>
                  <a:pt x="15" y="8"/>
                  <a:pt x="17" y="9"/>
                  <a:pt x="13" y="7"/>
                </a:cubicBezTo>
                <a:cubicBezTo>
                  <a:pt x="10" y="5"/>
                  <a:pt x="13" y="16"/>
                  <a:pt x="15" y="20"/>
                </a:cubicBezTo>
                <a:cubicBezTo>
                  <a:pt x="17" y="24"/>
                  <a:pt x="21" y="26"/>
                  <a:pt x="22" y="31"/>
                </a:cubicBezTo>
                <a:cubicBezTo>
                  <a:pt x="24" y="36"/>
                  <a:pt x="27" y="37"/>
                  <a:pt x="29" y="41"/>
                </a:cubicBezTo>
                <a:cubicBezTo>
                  <a:pt x="31" y="46"/>
                  <a:pt x="30" y="45"/>
                  <a:pt x="32" y="50"/>
                </a:cubicBezTo>
                <a:cubicBezTo>
                  <a:pt x="35" y="55"/>
                  <a:pt x="33" y="55"/>
                  <a:pt x="34" y="57"/>
                </a:cubicBezTo>
                <a:cubicBezTo>
                  <a:pt x="36" y="59"/>
                  <a:pt x="36" y="55"/>
                  <a:pt x="38" y="59"/>
                </a:cubicBezTo>
                <a:cubicBezTo>
                  <a:pt x="40" y="63"/>
                  <a:pt x="42" y="63"/>
                  <a:pt x="39" y="65"/>
                </a:cubicBezTo>
                <a:cubicBezTo>
                  <a:pt x="36" y="67"/>
                  <a:pt x="38" y="63"/>
                  <a:pt x="30" y="57"/>
                </a:cubicBezTo>
                <a:cubicBezTo>
                  <a:pt x="21" y="52"/>
                  <a:pt x="29" y="47"/>
                  <a:pt x="24" y="44"/>
                </a:cubicBezTo>
                <a:cubicBezTo>
                  <a:pt x="20" y="40"/>
                  <a:pt x="16" y="39"/>
                  <a:pt x="12" y="35"/>
                </a:cubicBezTo>
                <a:cubicBezTo>
                  <a:pt x="9" y="31"/>
                  <a:pt x="15" y="36"/>
                  <a:pt x="15" y="31"/>
                </a:cubicBezTo>
                <a:cubicBezTo>
                  <a:pt x="16" y="26"/>
                  <a:pt x="10" y="24"/>
                  <a:pt x="8" y="20"/>
                </a:cubicBezTo>
                <a:cubicBezTo>
                  <a:pt x="5" y="17"/>
                  <a:pt x="6" y="13"/>
                  <a:pt x="0" y="2"/>
                </a:cubicBezTo>
                <a:cubicBezTo>
                  <a:pt x="3" y="1"/>
                  <a:pt x="10" y="1"/>
                  <a:pt x="12" y="0"/>
                </a:cubicBezTo>
                <a:cubicBezTo>
                  <a:pt x="12" y="2"/>
                  <a:pt x="12" y="2"/>
                  <a:pt x="12" y="2"/>
                </a:cubicBezTo>
                <a:cubicBezTo>
                  <a:pt x="15" y="3"/>
                  <a:pt x="30" y="9"/>
                  <a:pt x="32" y="10"/>
                </a:cubicBezTo>
                <a:cubicBezTo>
                  <a:pt x="47" y="10"/>
                  <a:pt x="47" y="10"/>
                  <a:pt x="47" y="10"/>
                </a:cubicBezTo>
                <a:cubicBezTo>
                  <a:pt x="47" y="7"/>
                  <a:pt x="47" y="7"/>
                  <a:pt x="47" y="7"/>
                </a:cubicBezTo>
                <a:cubicBezTo>
                  <a:pt x="55" y="7"/>
                  <a:pt x="55" y="7"/>
                  <a:pt x="55" y="7"/>
                </a:cubicBezTo>
                <a:cubicBezTo>
                  <a:pt x="55" y="7"/>
                  <a:pt x="61" y="13"/>
                  <a:pt x="63" y="15"/>
                </a:cubicBezTo>
                <a:cubicBezTo>
                  <a:pt x="66" y="17"/>
                  <a:pt x="65" y="22"/>
                  <a:pt x="70" y="25"/>
                </a:cubicBezTo>
                <a:cubicBezTo>
                  <a:pt x="76" y="27"/>
                  <a:pt x="72" y="18"/>
                  <a:pt x="79" y="19"/>
                </a:cubicBezTo>
                <a:cubicBezTo>
                  <a:pt x="85" y="20"/>
                  <a:pt x="86" y="28"/>
                  <a:pt x="90" y="33"/>
                </a:cubicBezTo>
                <a:cubicBezTo>
                  <a:pt x="94" y="38"/>
                  <a:pt x="91" y="44"/>
                  <a:pt x="100" y="45"/>
                </a:cubicBezTo>
                <a:cubicBezTo>
                  <a:pt x="101" y="45"/>
                  <a:pt x="103" y="47"/>
                  <a:pt x="103" y="46"/>
                </a:cubicBezTo>
                <a:cubicBezTo>
                  <a:pt x="103" y="46"/>
                  <a:pt x="103" y="46"/>
                  <a:pt x="104" y="46"/>
                </a:cubicBezTo>
                <a:cubicBezTo>
                  <a:pt x="104" y="50"/>
                  <a:pt x="102" y="50"/>
                  <a:pt x="101" y="57"/>
                </a:cubicBezTo>
                <a:cubicBezTo>
                  <a:pt x="100" y="65"/>
                  <a:pt x="101" y="65"/>
                  <a:pt x="101" y="67"/>
                </a:cubicBezTo>
                <a:cubicBezTo>
                  <a:pt x="100" y="68"/>
                  <a:pt x="100" y="67"/>
                  <a:pt x="101" y="69"/>
                </a:cubicBezTo>
                <a:cubicBezTo>
                  <a:pt x="101" y="72"/>
                  <a:pt x="101" y="75"/>
                  <a:pt x="102" y="75"/>
                </a:cubicBezTo>
                <a:cubicBezTo>
                  <a:pt x="103" y="75"/>
                  <a:pt x="102" y="79"/>
                  <a:pt x="105" y="82"/>
                </a:cubicBezTo>
                <a:cubicBezTo>
                  <a:pt x="110" y="87"/>
                  <a:pt x="108" y="92"/>
                  <a:pt x="113" y="93"/>
                </a:cubicBezTo>
                <a:cubicBezTo>
                  <a:pt x="118" y="94"/>
                  <a:pt x="117" y="97"/>
                  <a:pt x="119" y="97"/>
                </a:cubicBezTo>
                <a:cubicBezTo>
                  <a:pt x="121" y="96"/>
                  <a:pt x="121" y="95"/>
                  <a:pt x="124" y="95"/>
                </a:cubicBezTo>
                <a:cubicBezTo>
                  <a:pt x="129" y="94"/>
                  <a:pt x="126" y="94"/>
                  <a:pt x="129" y="93"/>
                </a:cubicBezTo>
                <a:cubicBezTo>
                  <a:pt x="131" y="93"/>
                  <a:pt x="132" y="93"/>
                  <a:pt x="132" y="94"/>
                </a:cubicBezTo>
                <a:cubicBezTo>
                  <a:pt x="132" y="96"/>
                  <a:pt x="134" y="95"/>
                  <a:pt x="134" y="94"/>
                </a:cubicBezTo>
                <a:cubicBezTo>
                  <a:pt x="135" y="92"/>
                  <a:pt x="133" y="93"/>
                  <a:pt x="134" y="92"/>
                </a:cubicBezTo>
                <a:cubicBezTo>
                  <a:pt x="135" y="91"/>
                  <a:pt x="137" y="91"/>
                  <a:pt x="138" y="88"/>
                </a:cubicBezTo>
                <a:cubicBezTo>
                  <a:pt x="138" y="84"/>
                  <a:pt x="139" y="87"/>
                  <a:pt x="139" y="83"/>
                </a:cubicBezTo>
                <a:cubicBezTo>
                  <a:pt x="138" y="80"/>
                  <a:pt x="139" y="81"/>
                  <a:pt x="139" y="79"/>
                </a:cubicBezTo>
                <a:cubicBezTo>
                  <a:pt x="139" y="77"/>
                  <a:pt x="143" y="76"/>
                  <a:pt x="146" y="76"/>
                </a:cubicBezTo>
                <a:cubicBezTo>
                  <a:pt x="149" y="76"/>
                  <a:pt x="147" y="75"/>
                  <a:pt x="150" y="75"/>
                </a:cubicBezTo>
                <a:cubicBezTo>
                  <a:pt x="153" y="74"/>
                  <a:pt x="155" y="76"/>
                  <a:pt x="156" y="75"/>
                </a:cubicBezTo>
                <a:cubicBezTo>
                  <a:pt x="157" y="75"/>
                  <a:pt x="156" y="75"/>
                  <a:pt x="155" y="75"/>
                </a:cubicBezTo>
                <a:cubicBezTo>
                  <a:pt x="155" y="75"/>
                  <a:pt x="156" y="74"/>
                  <a:pt x="157" y="75"/>
                </a:cubicBezTo>
                <a:cubicBezTo>
                  <a:pt x="158" y="76"/>
                  <a:pt x="158" y="75"/>
                  <a:pt x="158" y="76"/>
                </a:cubicBezTo>
                <a:cubicBezTo>
                  <a:pt x="158" y="78"/>
                  <a:pt x="159" y="77"/>
                  <a:pt x="157" y="80"/>
                </a:cubicBezTo>
                <a:cubicBezTo>
                  <a:pt x="154" y="84"/>
                  <a:pt x="155" y="86"/>
                  <a:pt x="154" y="86"/>
                </a:cubicBezTo>
                <a:cubicBezTo>
                  <a:pt x="152" y="87"/>
                  <a:pt x="153" y="88"/>
                  <a:pt x="154" y="88"/>
                </a:cubicBezTo>
                <a:cubicBezTo>
                  <a:pt x="155" y="87"/>
                  <a:pt x="155" y="88"/>
                  <a:pt x="154" y="89"/>
                </a:cubicBezTo>
                <a:cubicBezTo>
                  <a:pt x="152" y="90"/>
                  <a:pt x="155" y="89"/>
                  <a:pt x="154" y="90"/>
                </a:cubicBezTo>
                <a:cubicBezTo>
                  <a:pt x="154" y="91"/>
                  <a:pt x="153" y="98"/>
                  <a:pt x="152" y="96"/>
                </a:cubicBezTo>
                <a:cubicBezTo>
                  <a:pt x="152" y="95"/>
                  <a:pt x="151" y="95"/>
                  <a:pt x="151" y="94"/>
                </a:cubicBezTo>
                <a:cubicBezTo>
                  <a:pt x="152" y="92"/>
                  <a:pt x="152" y="92"/>
                  <a:pt x="151" y="93"/>
                </a:cubicBezTo>
                <a:cubicBezTo>
                  <a:pt x="151" y="94"/>
                  <a:pt x="150" y="94"/>
                  <a:pt x="150" y="95"/>
                </a:cubicBezTo>
                <a:cubicBezTo>
                  <a:pt x="148" y="94"/>
                  <a:pt x="148" y="98"/>
                  <a:pt x="147" y="98"/>
                </a:cubicBezTo>
                <a:cubicBezTo>
                  <a:pt x="147" y="99"/>
                  <a:pt x="146" y="97"/>
                  <a:pt x="146" y="9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2" name="Freeform 20119">
            <a:extLst>
              <a:ext uri="{FF2B5EF4-FFF2-40B4-BE49-F238E27FC236}">
                <a16:creationId xmlns:a16="http://schemas.microsoft.com/office/drawing/2014/main" id="{A800E086-9FF4-4882-8A2B-DF0C693B9C02}"/>
              </a:ext>
            </a:extLst>
          </p:cNvPr>
          <p:cNvSpPr>
            <a:spLocks/>
          </p:cNvSpPr>
          <p:nvPr/>
        </p:nvSpPr>
        <p:spPr bwMode="auto">
          <a:xfrm>
            <a:off x="5807325" y="3375248"/>
            <a:ext cx="30997" cy="82658"/>
          </a:xfrm>
          <a:custGeom>
            <a:avLst/>
            <a:gdLst/>
            <a:ahLst/>
            <a:cxnLst>
              <a:cxn ang="0">
                <a:pos x="4" y="1"/>
              </a:cxn>
              <a:cxn ang="0">
                <a:pos x="1" y="4"/>
              </a:cxn>
              <a:cxn ang="0">
                <a:pos x="0" y="5"/>
              </a:cxn>
              <a:cxn ang="0">
                <a:pos x="0" y="17"/>
              </a:cxn>
              <a:cxn ang="0">
                <a:pos x="1" y="17"/>
              </a:cxn>
              <a:cxn ang="0">
                <a:pos x="4" y="13"/>
              </a:cxn>
              <a:cxn ang="0">
                <a:pos x="5" y="3"/>
              </a:cxn>
              <a:cxn ang="0">
                <a:pos x="5" y="1"/>
              </a:cxn>
              <a:cxn ang="0">
                <a:pos x="4" y="1"/>
              </a:cxn>
            </a:cxnLst>
            <a:rect l="0" t="0" r="r" b="b"/>
            <a:pathLst>
              <a:path w="6" h="17">
                <a:moveTo>
                  <a:pt x="4" y="1"/>
                </a:moveTo>
                <a:cubicBezTo>
                  <a:pt x="2" y="0"/>
                  <a:pt x="2" y="4"/>
                  <a:pt x="1" y="4"/>
                </a:cubicBezTo>
                <a:cubicBezTo>
                  <a:pt x="1" y="5"/>
                  <a:pt x="0" y="3"/>
                  <a:pt x="0" y="5"/>
                </a:cubicBezTo>
                <a:cubicBezTo>
                  <a:pt x="0" y="17"/>
                  <a:pt x="0" y="17"/>
                  <a:pt x="0" y="17"/>
                </a:cubicBezTo>
                <a:cubicBezTo>
                  <a:pt x="1" y="17"/>
                  <a:pt x="1" y="17"/>
                  <a:pt x="1" y="17"/>
                </a:cubicBezTo>
                <a:cubicBezTo>
                  <a:pt x="1" y="16"/>
                  <a:pt x="3" y="15"/>
                  <a:pt x="4" y="13"/>
                </a:cubicBezTo>
                <a:cubicBezTo>
                  <a:pt x="5" y="12"/>
                  <a:pt x="4" y="6"/>
                  <a:pt x="5" y="3"/>
                </a:cubicBezTo>
                <a:cubicBezTo>
                  <a:pt x="6" y="2"/>
                  <a:pt x="5" y="1"/>
                  <a:pt x="5" y="1"/>
                </a:cubicBezTo>
                <a:cubicBezTo>
                  <a:pt x="4" y="2"/>
                  <a:pt x="4" y="2"/>
                  <a:pt x="4"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3" name="Freeform 20120">
            <a:extLst>
              <a:ext uri="{FF2B5EF4-FFF2-40B4-BE49-F238E27FC236}">
                <a16:creationId xmlns:a16="http://schemas.microsoft.com/office/drawing/2014/main" id="{CFBC5208-761F-4B3A-82CB-5A4E70AE02B1}"/>
              </a:ext>
            </a:extLst>
          </p:cNvPr>
          <p:cNvSpPr>
            <a:spLocks/>
          </p:cNvSpPr>
          <p:nvPr/>
        </p:nvSpPr>
        <p:spPr bwMode="auto">
          <a:xfrm>
            <a:off x="6297074" y="4241086"/>
            <a:ext cx="328564" cy="427753"/>
          </a:xfrm>
          <a:custGeom>
            <a:avLst/>
            <a:gdLst/>
            <a:ahLst/>
            <a:cxnLst>
              <a:cxn ang="0">
                <a:pos x="2" y="10"/>
              </a:cxn>
              <a:cxn ang="0">
                <a:pos x="13" y="6"/>
              </a:cxn>
              <a:cxn ang="0">
                <a:pos x="24" y="4"/>
              </a:cxn>
              <a:cxn ang="0">
                <a:pos x="27" y="17"/>
              </a:cxn>
              <a:cxn ang="0">
                <a:pos x="37" y="22"/>
              </a:cxn>
              <a:cxn ang="0">
                <a:pos x="41" y="25"/>
              </a:cxn>
              <a:cxn ang="0">
                <a:pos x="48" y="27"/>
              </a:cxn>
              <a:cxn ang="0">
                <a:pos x="52" y="44"/>
              </a:cxn>
              <a:cxn ang="0">
                <a:pos x="60" y="45"/>
              </a:cxn>
              <a:cxn ang="0">
                <a:pos x="62" y="51"/>
              </a:cxn>
              <a:cxn ang="0">
                <a:pos x="63" y="61"/>
              </a:cxn>
              <a:cxn ang="0">
                <a:pos x="62" y="66"/>
              </a:cxn>
              <a:cxn ang="0">
                <a:pos x="61" y="69"/>
              </a:cxn>
              <a:cxn ang="0">
                <a:pos x="59" y="66"/>
              </a:cxn>
              <a:cxn ang="0">
                <a:pos x="50" y="64"/>
              </a:cxn>
              <a:cxn ang="0">
                <a:pos x="42" y="67"/>
              </a:cxn>
              <a:cxn ang="0">
                <a:pos x="40" y="74"/>
              </a:cxn>
              <a:cxn ang="0">
                <a:pos x="38" y="83"/>
              </a:cxn>
              <a:cxn ang="0">
                <a:pos x="36" y="81"/>
              </a:cxn>
              <a:cxn ang="0">
                <a:pos x="32" y="81"/>
              </a:cxn>
              <a:cxn ang="0">
                <a:pos x="29" y="86"/>
              </a:cxn>
              <a:cxn ang="0">
                <a:pos x="23" y="82"/>
              </a:cxn>
              <a:cxn ang="0">
                <a:pos x="19" y="79"/>
              </a:cxn>
              <a:cxn ang="0">
                <a:pos x="17" y="82"/>
              </a:cxn>
              <a:cxn ang="0">
                <a:pos x="14" y="86"/>
              </a:cxn>
              <a:cxn ang="0">
                <a:pos x="10" y="84"/>
              </a:cxn>
              <a:cxn ang="0">
                <a:pos x="8" y="74"/>
              </a:cxn>
              <a:cxn ang="0">
                <a:pos x="7" y="71"/>
              </a:cxn>
              <a:cxn ang="0">
                <a:pos x="7" y="68"/>
              </a:cxn>
              <a:cxn ang="0">
                <a:pos x="7" y="65"/>
              </a:cxn>
              <a:cxn ang="0">
                <a:pos x="6" y="62"/>
              </a:cxn>
              <a:cxn ang="0">
                <a:pos x="4" y="56"/>
              </a:cxn>
              <a:cxn ang="0">
                <a:pos x="2" y="51"/>
              </a:cxn>
              <a:cxn ang="0">
                <a:pos x="3" y="43"/>
              </a:cxn>
              <a:cxn ang="0">
                <a:pos x="3" y="36"/>
              </a:cxn>
              <a:cxn ang="0">
                <a:pos x="5" y="29"/>
              </a:cxn>
              <a:cxn ang="0">
                <a:pos x="6" y="20"/>
              </a:cxn>
              <a:cxn ang="0">
                <a:pos x="2" y="10"/>
              </a:cxn>
            </a:cxnLst>
            <a:rect l="0" t="0" r="r" b="b"/>
            <a:pathLst>
              <a:path w="67" h="87">
                <a:moveTo>
                  <a:pt x="2" y="10"/>
                </a:moveTo>
                <a:cubicBezTo>
                  <a:pt x="8" y="12"/>
                  <a:pt x="7" y="11"/>
                  <a:pt x="13" y="6"/>
                </a:cubicBezTo>
                <a:cubicBezTo>
                  <a:pt x="18" y="2"/>
                  <a:pt x="26" y="0"/>
                  <a:pt x="24" y="4"/>
                </a:cubicBezTo>
                <a:cubicBezTo>
                  <a:pt x="23" y="9"/>
                  <a:pt x="23" y="13"/>
                  <a:pt x="27" y="17"/>
                </a:cubicBezTo>
                <a:cubicBezTo>
                  <a:pt x="31" y="21"/>
                  <a:pt x="33" y="19"/>
                  <a:pt x="37" y="22"/>
                </a:cubicBezTo>
                <a:cubicBezTo>
                  <a:pt x="40" y="25"/>
                  <a:pt x="39" y="23"/>
                  <a:pt x="41" y="25"/>
                </a:cubicBezTo>
                <a:cubicBezTo>
                  <a:pt x="44" y="28"/>
                  <a:pt x="45" y="24"/>
                  <a:pt x="48" y="27"/>
                </a:cubicBezTo>
                <a:cubicBezTo>
                  <a:pt x="51" y="30"/>
                  <a:pt x="49" y="43"/>
                  <a:pt x="52" y="44"/>
                </a:cubicBezTo>
                <a:cubicBezTo>
                  <a:pt x="55" y="44"/>
                  <a:pt x="61" y="43"/>
                  <a:pt x="60" y="45"/>
                </a:cubicBezTo>
                <a:cubicBezTo>
                  <a:pt x="59" y="47"/>
                  <a:pt x="59" y="50"/>
                  <a:pt x="62" y="51"/>
                </a:cubicBezTo>
                <a:cubicBezTo>
                  <a:pt x="67" y="53"/>
                  <a:pt x="63" y="60"/>
                  <a:pt x="63" y="61"/>
                </a:cubicBezTo>
                <a:cubicBezTo>
                  <a:pt x="64" y="63"/>
                  <a:pt x="62" y="65"/>
                  <a:pt x="62" y="66"/>
                </a:cubicBezTo>
                <a:cubicBezTo>
                  <a:pt x="63" y="68"/>
                  <a:pt x="63" y="68"/>
                  <a:pt x="61" y="69"/>
                </a:cubicBezTo>
                <a:cubicBezTo>
                  <a:pt x="61" y="67"/>
                  <a:pt x="62" y="67"/>
                  <a:pt x="59" y="66"/>
                </a:cubicBezTo>
                <a:cubicBezTo>
                  <a:pt x="57" y="64"/>
                  <a:pt x="56" y="62"/>
                  <a:pt x="50" y="64"/>
                </a:cubicBezTo>
                <a:cubicBezTo>
                  <a:pt x="44" y="65"/>
                  <a:pt x="43" y="64"/>
                  <a:pt x="42" y="67"/>
                </a:cubicBezTo>
                <a:cubicBezTo>
                  <a:pt x="41" y="70"/>
                  <a:pt x="40" y="70"/>
                  <a:pt x="40" y="74"/>
                </a:cubicBezTo>
                <a:cubicBezTo>
                  <a:pt x="40" y="77"/>
                  <a:pt x="38" y="81"/>
                  <a:pt x="38" y="83"/>
                </a:cubicBezTo>
                <a:cubicBezTo>
                  <a:pt x="37" y="82"/>
                  <a:pt x="37" y="81"/>
                  <a:pt x="36" y="81"/>
                </a:cubicBezTo>
                <a:cubicBezTo>
                  <a:pt x="35" y="81"/>
                  <a:pt x="34" y="81"/>
                  <a:pt x="32" y="81"/>
                </a:cubicBezTo>
                <a:cubicBezTo>
                  <a:pt x="31" y="81"/>
                  <a:pt x="30" y="82"/>
                  <a:pt x="29" y="86"/>
                </a:cubicBezTo>
                <a:cubicBezTo>
                  <a:pt x="28" y="81"/>
                  <a:pt x="26" y="81"/>
                  <a:pt x="23" y="82"/>
                </a:cubicBezTo>
                <a:cubicBezTo>
                  <a:pt x="20" y="82"/>
                  <a:pt x="20" y="79"/>
                  <a:pt x="19" y="79"/>
                </a:cubicBezTo>
                <a:cubicBezTo>
                  <a:pt x="18" y="80"/>
                  <a:pt x="19" y="81"/>
                  <a:pt x="17" y="82"/>
                </a:cubicBezTo>
                <a:cubicBezTo>
                  <a:pt x="16" y="83"/>
                  <a:pt x="16" y="85"/>
                  <a:pt x="14" y="86"/>
                </a:cubicBezTo>
                <a:cubicBezTo>
                  <a:pt x="12" y="87"/>
                  <a:pt x="11" y="87"/>
                  <a:pt x="10" y="84"/>
                </a:cubicBezTo>
                <a:cubicBezTo>
                  <a:pt x="10" y="80"/>
                  <a:pt x="9" y="74"/>
                  <a:pt x="8" y="74"/>
                </a:cubicBezTo>
                <a:cubicBezTo>
                  <a:pt x="6" y="74"/>
                  <a:pt x="8" y="72"/>
                  <a:pt x="7" y="71"/>
                </a:cubicBezTo>
                <a:cubicBezTo>
                  <a:pt x="6" y="71"/>
                  <a:pt x="6" y="70"/>
                  <a:pt x="7" y="68"/>
                </a:cubicBezTo>
                <a:cubicBezTo>
                  <a:pt x="8" y="67"/>
                  <a:pt x="5" y="67"/>
                  <a:pt x="7" y="65"/>
                </a:cubicBezTo>
                <a:cubicBezTo>
                  <a:pt x="8" y="64"/>
                  <a:pt x="7" y="64"/>
                  <a:pt x="6" y="62"/>
                </a:cubicBezTo>
                <a:cubicBezTo>
                  <a:pt x="5" y="62"/>
                  <a:pt x="4" y="57"/>
                  <a:pt x="4" y="56"/>
                </a:cubicBezTo>
                <a:cubicBezTo>
                  <a:pt x="4" y="55"/>
                  <a:pt x="3" y="55"/>
                  <a:pt x="2" y="51"/>
                </a:cubicBezTo>
                <a:cubicBezTo>
                  <a:pt x="2" y="49"/>
                  <a:pt x="7" y="45"/>
                  <a:pt x="3" y="43"/>
                </a:cubicBezTo>
                <a:cubicBezTo>
                  <a:pt x="0" y="41"/>
                  <a:pt x="5" y="39"/>
                  <a:pt x="3" y="36"/>
                </a:cubicBezTo>
                <a:cubicBezTo>
                  <a:pt x="1" y="33"/>
                  <a:pt x="6" y="32"/>
                  <a:pt x="5" y="29"/>
                </a:cubicBezTo>
                <a:cubicBezTo>
                  <a:pt x="4" y="25"/>
                  <a:pt x="6" y="20"/>
                  <a:pt x="6" y="20"/>
                </a:cubicBezTo>
                <a:lnTo>
                  <a:pt x="2" y="10"/>
                </a:ln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4" name="Freeform 20121">
            <a:extLst>
              <a:ext uri="{FF2B5EF4-FFF2-40B4-BE49-F238E27FC236}">
                <a16:creationId xmlns:a16="http://schemas.microsoft.com/office/drawing/2014/main" id="{B76D706B-CEDE-4030-BB8C-9AD255FE42D6}"/>
              </a:ext>
            </a:extLst>
          </p:cNvPr>
          <p:cNvSpPr>
            <a:spLocks/>
          </p:cNvSpPr>
          <p:nvPr/>
        </p:nvSpPr>
        <p:spPr bwMode="auto">
          <a:xfrm>
            <a:off x="6483051" y="4544850"/>
            <a:ext cx="214909" cy="278969"/>
          </a:xfrm>
          <a:custGeom>
            <a:avLst/>
            <a:gdLst/>
            <a:ahLst/>
            <a:cxnLst>
              <a:cxn ang="0">
                <a:pos x="41" y="42"/>
              </a:cxn>
              <a:cxn ang="0">
                <a:pos x="41" y="48"/>
              </a:cxn>
              <a:cxn ang="0">
                <a:pos x="37" y="54"/>
              </a:cxn>
              <a:cxn ang="0">
                <a:pos x="33" y="55"/>
              </a:cxn>
              <a:cxn ang="0">
                <a:pos x="24" y="54"/>
              </a:cxn>
              <a:cxn ang="0">
                <a:pos x="21" y="53"/>
              </a:cxn>
              <a:cxn ang="0">
                <a:pos x="23" y="50"/>
              </a:cxn>
              <a:cxn ang="0">
                <a:pos x="24" y="46"/>
              </a:cxn>
              <a:cxn ang="0">
                <a:pos x="26" y="42"/>
              </a:cxn>
              <a:cxn ang="0">
                <a:pos x="23" y="38"/>
              </a:cxn>
              <a:cxn ang="0">
                <a:pos x="15" y="34"/>
              </a:cxn>
              <a:cxn ang="0">
                <a:pos x="8" y="30"/>
              </a:cxn>
              <a:cxn ang="0">
                <a:pos x="2" y="24"/>
              </a:cxn>
              <a:cxn ang="0">
                <a:pos x="0" y="21"/>
              </a:cxn>
              <a:cxn ang="0">
                <a:pos x="2" y="12"/>
              </a:cxn>
              <a:cxn ang="0">
                <a:pos x="4" y="5"/>
              </a:cxn>
              <a:cxn ang="0">
                <a:pos x="12" y="2"/>
              </a:cxn>
              <a:cxn ang="0">
                <a:pos x="21" y="4"/>
              </a:cxn>
              <a:cxn ang="0">
                <a:pos x="23" y="7"/>
              </a:cxn>
              <a:cxn ang="0">
                <a:pos x="25" y="14"/>
              </a:cxn>
              <a:cxn ang="0">
                <a:pos x="24" y="19"/>
              </a:cxn>
              <a:cxn ang="0">
                <a:pos x="31" y="20"/>
              </a:cxn>
              <a:cxn ang="0">
                <a:pos x="36" y="22"/>
              </a:cxn>
              <a:cxn ang="0">
                <a:pos x="38" y="32"/>
              </a:cxn>
              <a:cxn ang="0">
                <a:pos x="42" y="31"/>
              </a:cxn>
              <a:cxn ang="0">
                <a:pos x="41" y="42"/>
              </a:cxn>
            </a:cxnLst>
            <a:rect l="0" t="0" r="r" b="b"/>
            <a:pathLst>
              <a:path w="44" h="57">
                <a:moveTo>
                  <a:pt x="41" y="42"/>
                </a:moveTo>
                <a:cubicBezTo>
                  <a:pt x="42" y="46"/>
                  <a:pt x="41" y="45"/>
                  <a:pt x="41" y="48"/>
                </a:cubicBezTo>
                <a:cubicBezTo>
                  <a:pt x="40" y="51"/>
                  <a:pt x="37" y="51"/>
                  <a:pt x="37" y="54"/>
                </a:cubicBezTo>
                <a:cubicBezTo>
                  <a:pt x="36" y="57"/>
                  <a:pt x="35" y="52"/>
                  <a:pt x="33" y="55"/>
                </a:cubicBezTo>
                <a:cubicBezTo>
                  <a:pt x="30" y="57"/>
                  <a:pt x="28" y="54"/>
                  <a:pt x="24" y="54"/>
                </a:cubicBezTo>
                <a:cubicBezTo>
                  <a:pt x="21" y="54"/>
                  <a:pt x="21" y="55"/>
                  <a:pt x="21" y="53"/>
                </a:cubicBezTo>
                <a:cubicBezTo>
                  <a:pt x="20" y="52"/>
                  <a:pt x="22" y="52"/>
                  <a:pt x="23" y="50"/>
                </a:cubicBezTo>
                <a:cubicBezTo>
                  <a:pt x="24" y="48"/>
                  <a:pt x="22" y="47"/>
                  <a:pt x="24" y="46"/>
                </a:cubicBezTo>
                <a:cubicBezTo>
                  <a:pt x="26" y="45"/>
                  <a:pt x="24" y="45"/>
                  <a:pt x="26" y="42"/>
                </a:cubicBezTo>
                <a:cubicBezTo>
                  <a:pt x="27" y="41"/>
                  <a:pt x="24" y="38"/>
                  <a:pt x="23" y="38"/>
                </a:cubicBezTo>
                <a:cubicBezTo>
                  <a:pt x="21" y="38"/>
                  <a:pt x="19" y="37"/>
                  <a:pt x="15" y="34"/>
                </a:cubicBezTo>
                <a:cubicBezTo>
                  <a:pt x="12" y="31"/>
                  <a:pt x="9" y="32"/>
                  <a:pt x="8" y="30"/>
                </a:cubicBezTo>
                <a:cubicBezTo>
                  <a:pt x="7" y="28"/>
                  <a:pt x="4" y="28"/>
                  <a:pt x="2" y="24"/>
                </a:cubicBezTo>
                <a:cubicBezTo>
                  <a:pt x="1" y="21"/>
                  <a:pt x="1" y="22"/>
                  <a:pt x="0" y="21"/>
                </a:cubicBezTo>
                <a:cubicBezTo>
                  <a:pt x="0" y="19"/>
                  <a:pt x="2" y="15"/>
                  <a:pt x="2" y="12"/>
                </a:cubicBezTo>
                <a:cubicBezTo>
                  <a:pt x="2" y="8"/>
                  <a:pt x="3" y="8"/>
                  <a:pt x="4" y="5"/>
                </a:cubicBezTo>
                <a:cubicBezTo>
                  <a:pt x="5" y="2"/>
                  <a:pt x="6" y="3"/>
                  <a:pt x="12" y="2"/>
                </a:cubicBezTo>
                <a:cubicBezTo>
                  <a:pt x="18" y="0"/>
                  <a:pt x="19" y="2"/>
                  <a:pt x="21" y="4"/>
                </a:cubicBezTo>
                <a:cubicBezTo>
                  <a:pt x="24" y="5"/>
                  <a:pt x="23" y="5"/>
                  <a:pt x="23" y="7"/>
                </a:cubicBezTo>
                <a:cubicBezTo>
                  <a:pt x="23" y="9"/>
                  <a:pt x="26" y="12"/>
                  <a:pt x="25" y="14"/>
                </a:cubicBezTo>
                <a:cubicBezTo>
                  <a:pt x="24" y="17"/>
                  <a:pt x="25" y="17"/>
                  <a:pt x="24" y="19"/>
                </a:cubicBezTo>
                <a:cubicBezTo>
                  <a:pt x="24" y="20"/>
                  <a:pt x="31" y="21"/>
                  <a:pt x="31" y="20"/>
                </a:cubicBezTo>
                <a:cubicBezTo>
                  <a:pt x="32" y="19"/>
                  <a:pt x="35" y="20"/>
                  <a:pt x="36" y="22"/>
                </a:cubicBezTo>
                <a:cubicBezTo>
                  <a:pt x="38" y="30"/>
                  <a:pt x="36" y="32"/>
                  <a:pt x="38" y="32"/>
                </a:cubicBezTo>
                <a:cubicBezTo>
                  <a:pt x="40" y="32"/>
                  <a:pt x="41" y="30"/>
                  <a:pt x="42" y="31"/>
                </a:cubicBezTo>
                <a:cubicBezTo>
                  <a:pt x="44" y="33"/>
                  <a:pt x="43" y="41"/>
                  <a:pt x="41" y="4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5" name="Freeform 20122">
            <a:extLst>
              <a:ext uri="{FF2B5EF4-FFF2-40B4-BE49-F238E27FC236}">
                <a16:creationId xmlns:a16="http://schemas.microsoft.com/office/drawing/2014/main" id="{68F75A2B-AD6D-4B1A-8214-CB85D0F7ADC6}"/>
              </a:ext>
            </a:extLst>
          </p:cNvPr>
          <p:cNvSpPr>
            <a:spLocks/>
          </p:cNvSpPr>
          <p:nvPr/>
        </p:nvSpPr>
        <p:spPr bwMode="auto">
          <a:xfrm>
            <a:off x="6586373" y="4892013"/>
            <a:ext cx="146717" cy="177714"/>
          </a:xfrm>
          <a:custGeom>
            <a:avLst/>
            <a:gdLst/>
            <a:ahLst/>
            <a:cxnLst>
              <a:cxn ang="0">
                <a:pos x="27" y="27"/>
              </a:cxn>
              <a:cxn ang="0">
                <a:pos x="21" y="34"/>
              </a:cxn>
              <a:cxn ang="0">
                <a:pos x="14" y="34"/>
              </a:cxn>
              <a:cxn ang="0">
                <a:pos x="6" y="31"/>
              </a:cxn>
              <a:cxn ang="0">
                <a:pos x="1" y="29"/>
              </a:cxn>
              <a:cxn ang="0">
                <a:pos x="2" y="22"/>
              </a:cxn>
              <a:cxn ang="0">
                <a:pos x="2" y="13"/>
              </a:cxn>
              <a:cxn ang="0">
                <a:pos x="3" y="9"/>
              </a:cxn>
              <a:cxn ang="0">
                <a:pos x="5" y="2"/>
              </a:cxn>
              <a:cxn ang="0">
                <a:pos x="11" y="3"/>
              </a:cxn>
              <a:cxn ang="0">
                <a:pos x="15" y="8"/>
              </a:cxn>
              <a:cxn ang="0">
                <a:pos x="19" y="10"/>
              </a:cxn>
              <a:cxn ang="0">
                <a:pos x="23" y="14"/>
              </a:cxn>
              <a:cxn ang="0">
                <a:pos x="27" y="18"/>
              </a:cxn>
              <a:cxn ang="0">
                <a:pos x="27" y="27"/>
              </a:cxn>
            </a:cxnLst>
            <a:rect l="0" t="0" r="r" b="b"/>
            <a:pathLst>
              <a:path w="30" h="36">
                <a:moveTo>
                  <a:pt x="27" y="27"/>
                </a:moveTo>
                <a:cubicBezTo>
                  <a:pt x="25" y="31"/>
                  <a:pt x="23" y="32"/>
                  <a:pt x="21" y="34"/>
                </a:cubicBezTo>
                <a:cubicBezTo>
                  <a:pt x="18" y="36"/>
                  <a:pt x="17" y="33"/>
                  <a:pt x="14" y="34"/>
                </a:cubicBezTo>
                <a:cubicBezTo>
                  <a:pt x="12" y="35"/>
                  <a:pt x="8" y="31"/>
                  <a:pt x="6" y="31"/>
                </a:cubicBezTo>
                <a:cubicBezTo>
                  <a:pt x="3" y="31"/>
                  <a:pt x="1" y="29"/>
                  <a:pt x="1" y="29"/>
                </a:cubicBezTo>
                <a:cubicBezTo>
                  <a:pt x="0" y="27"/>
                  <a:pt x="0" y="23"/>
                  <a:pt x="2" y="22"/>
                </a:cubicBezTo>
                <a:cubicBezTo>
                  <a:pt x="4" y="21"/>
                  <a:pt x="1" y="15"/>
                  <a:pt x="2" y="13"/>
                </a:cubicBezTo>
                <a:cubicBezTo>
                  <a:pt x="4" y="12"/>
                  <a:pt x="1" y="12"/>
                  <a:pt x="3" y="9"/>
                </a:cubicBezTo>
                <a:cubicBezTo>
                  <a:pt x="5" y="6"/>
                  <a:pt x="3" y="5"/>
                  <a:pt x="5" y="2"/>
                </a:cubicBezTo>
                <a:cubicBezTo>
                  <a:pt x="7" y="5"/>
                  <a:pt x="7" y="0"/>
                  <a:pt x="11" y="3"/>
                </a:cubicBezTo>
                <a:cubicBezTo>
                  <a:pt x="14" y="6"/>
                  <a:pt x="12" y="9"/>
                  <a:pt x="15" y="8"/>
                </a:cubicBezTo>
                <a:cubicBezTo>
                  <a:pt x="17" y="6"/>
                  <a:pt x="16" y="9"/>
                  <a:pt x="19" y="10"/>
                </a:cubicBezTo>
                <a:cubicBezTo>
                  <a:pt x="22" y="12"/>
                  <a:pt x="21" y="12"/>
                  <a:pt x="23" y="14"/>
                </a:cubicBezTo>
                <a:cubicBezTo>
                  <a:pt x="26" y="15"/>
                  <a:pt x="25" y="15"/>
                  <a:pt x="27" y="18"/>
                </a:cubicBezTo>
                <a:cubicBezTo>
                  <a:pt x="30" y="22"/>
                  <a:pt x="25" y="22"/>
                  <a:pt x="27" y="2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6" name="Freeform 20123">
            <a:extLst>
              <a:ext uri="{FF2B5EF4-FFF2-40B4-BE49-F238E27FC236}">
                <a16:creationId xmlns:a16="http://schemas.microsoft.com/office/drawing/2014/main" id="{96ED7375-C7B4-4EA2-86CA-2C7D8E43EE5F}"/>
              </a:ext>
            </a:extLst>
          </p:cNvPr>
          <p:cNvSpPr>
            <a:spLocks/>
          </p:cNvSpPr>
          <p:nvPr/>
        </p:nvSpPr>
        <p:spPr bwMode="auto">
          <a:xfrm>
            <a:off x="5999507" y="3947652"/>
            <a:ext cx="332697" cy="572403"/>
          </a:xfrm>
          <a:custGeom>
            <a:avLst/>
            <a:gdLst/>
            <a:ahLst/>
            <a:cxnLst>
              <a:cxn ang="0">
                <a:pos x="61" y="27"/>
              </a:cxn>
              <a:cxn ang="0">
                <a:pos x="56" y="27"/>
              </a:cxn>
              <a:cxn ang="0">
                <a:pos x="47" y="32"/>
              </a:cxn>
              <a:cxn ang="0">
                <a:pos x="42" y="43"/>
              </a:cxn>
              <a:cxn ang="0">
                <a:pos x="44" y="59"/>
              </a:cxn>
              <a:cxn ang="0">
                <a:pos x="49" y="62"/>
              </a:cxn>
              <a:cxn ang="0">
                <a:pos x="56" y="62"/>
              </a:cxn>
              <a:cxn ang="0">
                <a:pos x="58" y="70"/>
              </a:cxn>
              <a:cxn ang="0">
                <a:pos x="63" y="70"/>
              </a:cxn>
              <a:cxn ang="0">
                <a:pos x="67" y="80"/>
              </a:cxn>
              <a:cxn ang="0">
                <a:pos x="66" y="89"/>
              </a:cxn>
              <a:cxn ang="0">
                <a:pos x="64" y="96"/>
              </a:cxn>
              <a:cxn ang="0">
                <a:pos x="64" y="103"/>
              </a:cxn>
              <a:cxn ang="0">
                <a:pos x="63" y="111"/>
              </a:cxn>
              <a:cxn ang="0">
                <a:pos x="61" y="113"/>
              </a:cxn>
              <a:cxn ang="0">
                <a:pos x="58" y="117"/>
              </a:cxn>
              <a:cxn ang="0">
                <a:pos x="53" y="112"/>
              </a:cxn>
              <a:cxn ang="0">
                <a:pos x="43" y="104"/>
              </a:cxn>
              <a:cxn ang="0">
                <a:pos x="33" y="96"/>
              </a:cxn>
              <a:cxn ang="0">
                <a:pos x="28" y="87"/>
              </a:cxn>
              <a:cxn ang="0">
                <a:pos x="23" y="77"/>
              </a:cxn>
              <a:cxn ang="0">
                <a:pos x="20" y="70"/>
              </a:cxn>
              <a:cxn ang="0">
                <a:pos x="15" y="55"/>
              </a:cxn>
              <a:cxn ang="0">
                <a:pos x="9" y="45"/>
              </a:cxn>
              <a:cxn ang="0">
                <a:pos x="3" y="37"/>
              </a:cxn>
              <a:cxn ang="0">
                <a:pos x="2" y="34"/>
              </a:cxn>
              <a:cxn ang="0">
                <a:pos x="7" y="22"/>
              </a:cxn>
              <a:cxn ang="0">
                <a:pos x="6" y="28"/>
              </a:cxn>
              <a:cxn ang="0">
                <a:pos x="10" y="29"/>
              </a:cxn>
              <a:cxn ang="0">
                <a:pos x="14" y="31"/>
              </a:cxn>
              <a:cxn ang="0">
                <a:pos x="17" y="23"/>
              </a:cxn>
              <a:cxn ang="0">
                <a:pos x="31" y="12"/>
              </a:cxn>
              <a:cxn ang="0">
                <a:pos x="33" y="1"/>
              </a:cxn>
              <a:cxn ang="0">
                <a:pos x="36" y="3"/>
              </a:cxn>
              <a:cxn ang="0">
                <a:pos x="40" y="8"/>
              </a:cxn>
              <a:cxn ang="0">
                <a:pos x="46" y="16"/>
              </a:cxn>
              <a:cxn ang="0">
                <a:pos x="56" y="15"/>
              </a:cxn>
              <a:cxn ang="0">
                <a:pos x="60" y="18"/>
              </a:cxn>
              <a:cxn ang="0">
                <a:pos x="58" y="25"/>
              </a:cxn>
              <a:cxn ang="0">
                <a:pos x="61" y="27"/>
              </a:cxn>
            </a:cxnLst>
            <a:rect l="0" t="0" r="r" b="b"/>
            <a:pathLst>
              <a:path w="68" h="117">
                <a:moveTo>
                  <a:pt x="61" y="27"/>
                </a:moveTo>
                <a:cubicBezTo>
                  <a:pt x="58" y="29"/>
                  <a:pt x="60" y="25"/>
                  <a:pt x="56" y="27"/>
                </a:cubicBezTo>
                <a:cubicBezTo>
                  <a:pt x="52" y="30"/>
                  <a:pt x="51" y="29"/>
                  <a:pt x="47" y="32"/>
                </a:cubicBezTo>
                <a:cubicBezTo>
                  <a:pt x="44" y="36"/>
                  <a:pt x="46" y="41"/>
                  <a:pt x="42" y="43"/>
                </a:cubicBezTo>
                <a:cubicBezTo>
                  <a:pt x="36" y="48"/>
                  <a:pt x="45" y="56"/>
                  <a:pt x="44" y="59"/>
                </a:cubicBezTo>
                <a:cubicBezTo>
                  <a:pt x="43" y="62"/>
                  <a:pt x="49" y="58"/>
                  <a:pt x="49" y="62"/>
                </a:cubicBezTo>
                <a:cubicBezTo>
                  <a:pt x="48" y="67"/>
                  <a:pt x="55" y="64"/>
                  <a:pt x="56" y="62"/>
                </a:cubicBezTo>
                <a:cubicBezTo>
                  <a:pt x="58" y="59"/>
                  <a:pt x="56" y="70"/>
                  <a:pt x="58" y="70"/>
                </a:cubicBezTo>
                <a:cubicBezTo>
                  <a:pt x="60" y="71"/>
                  <a:pt x="60" y="69"/>
                  <a:pt x="63" y="70"/>
                </a:cubicBezTo>
                <a:cubicBezTo>
                  <a:pt x="67" y="80"/>
                  <a:pt x="67" y="80"/>
                  <a:pt x="67" y="80"/>
                </a:cubicBezTo>
                <a:cubicBezTo>
                  <a:pt x="67" y="80"/>
                  <a:pt x="65" y="85"/>
                  <a:pt x="66" y="89"/>
                </a:cubicBezTo>
                <a:cubicBezTo>
                  <a:pt x="67" y="92"/>
                  <a:pt x="62" y="93"/>
                  <a:pt x="64" y="96"/>
                </a:cubicBezTo>
                <a:cubicBezTo>
                  <a:pt x="66" y="99"/>
                  <a:pt x="61" y="101"/>
                  <a:pt x="64" y="103"/>
                </a:cubicBezTo>
                <a:cubicBezTo>
                  <a:pt x="68" y="105"/>
                  <a:pt x="63" y="109"/>
                  <a:pt x="63" y="111"/>
                </a:cubicBezTo>
                <a:cubicBezTo>
                  <a:pt x="63" y="111"/>
                  <a:pt x="63" y="113"/>
                  <a:pt x="61" y="113"/>
                </a:cubicBezTo>
                <a:cubicBezTo>
                  <a:pt x="60" y="113"/>
                  <a:pt x="64" y="115"/>
                  <a:pt x="58" y="117"/>
                </a:cubicBezTo>
                <a:cubicBezTo>
                  <a:pt x="57" y="115"/>
                  <a:pt x="54" y="115"/>
                  <a:pt x="53" y="112"/>
                </a:cubicBezTo>
                <a:cubicBezTo>
                  <a:pt x="53" y="109"/>
                  <a:pt x="51" y="109"/>
                  <a:pt x="43" y="104"/>
                </a:cubicBezTo>
                <a:cubicBezTo>
                  <a:pt x="34" y="100"/>
                  <a:pt x="34" y="98"/>
                  <a:pt x="33" y="96"/>
                </a:cubicBezTo>
                <a:cubicBezTo>
                  <a:pt x="31" y="94"/>
                  <a:pt x="27" y="92"/>
                  <a:pt x="28" y="87"/>
                </a:cubicBezTo>
                <a:cubicBezTo>
                  <a:pt x="28" y="82"/>
                  <a:pt x="23" y="80"/>
                  <a:pt x="23" y="77"/>
                </a:cubicBezTo>
                <a:cubicBezTo>
                  <a:pt x="23" y="74"/>
                  <a:pt x="21" y="74"/>
                  <a:pt x="20" y="70"/>
                </a:cubicBezTo>
                <a:cubicBezTo>
                  <a:pt x="20" y="66"/>
                  <a:pt x="16" y="60"/>
                  <a:pt x="15" y="55"/>
                </a:cubicBezTo>
                <a:cubicBezTo>
                  <a:pt x="14" y="51"/>
                  <a:pt x="11" y="51"/>
                  <a:pt x="9" y="45"/>
                </a:cubicBezTo>
                <a:cubicBezTo>
                  <a:pt x="8" y="41"/>
                  <a:pt x="0" y="40"/>
                  <a:pt x="3" y="37"/>
                </a:cubicBezTo>
                <a:cubicBezTo>
                  <a:pt x="6" y="36"/>
                  <a:pt x="3" y="36"/>
                  <a:pt x="2" y="34"/>
                </a:cubicBezTo>
                <a:cubicBezTo>
                  <a:pt x="1" y="31"/>
                  <a:pt x="1" y="28"/>
                  <a:pt x="7" y="22"/>
                </a:cubicBezTo>
                <a:cubicBezTo>
                  <a:pt x="9" y="26"/>
                  <a:pt x="5" y="26"/>
                  <a:pt x="6" y="28"/>
                </a:cubicBezTo>
                <a:cubicBezTo>
                  <a:pt x="6" y="30"/>
                  <a:pt x="7" y="28"/>
                  <a:pt x="10" y="29"/>
                </a:cubicBezTo>
                <a:cubicBezTo>
                  <a:pt x="12" y="29"/>
                  <a:pt x="12" y="33"/>
                  <a:pt x="14" y="31"/>
                </a:cubicBezTo>
                <a:cubicBezTo>
                  <a:pt x="16" y="29"/>
                  <a:pt x="14" y="29"/>
                  <a:pt x="17" y="23"/>
                </a:cubicBezTo>
                <a:cubicBezTo>
                  <a:pt x="20" y="18"/>
                  <a:pt x="28" y="16"/>
                  <a:pt x="31" y="12"/>
                </a:cubicBezTo>
                <a:cubicBezTo>
                  <a:pt x="33" y="7"/>
                  <a:pt x="33" y="6"/>
                  <a:pt x="33" y="1"/>
                </a:cubicBezTo>
                <a:cubicBezTo>
                  <a:pt x="34" y="0"/>
                  <a:pt x="34" y="2"/>
                  <a:pt x="36" y="3"/>
                </a:cubicBezTo>
                <a:cubicBezTo>
                  <a:pt x="39" y="4"/>
                  <a:pt x="37" y="6"/>
                  <a:pt x="40" y="8"/>
                </a:cubicBezTo>
                <a:cubicBezTo>
                  <a:pt x="44" y="10"/>
                  <a:pt x="43" y="16"/>
                  <a:pt x="46" y="16"/>
                </a:cubicBezTo>
                <a:cubicBezTo>
                  <a:pt x="50" y="16"/>
                  <a:pt x="52" y="14"/>
                  <a:pt x="56" y="15"/>
                </a:cubicBezTo>
                <a:cubicBezTo>
                  <a:pt x="61" y="17"/>
                  <a:pt x="61" y="17"/>
                  <a:pt x="60" y="18"/>
                </a:cubicBezTo>
                <a:cubicBezTo>
                  <a:pt x="58" y="22"/>
                  <a:pt x="56" y="26"/>
                  <a:pt x="58" y="25"/>
                </a:cubicBezTo>
                <a:cubicBezTo>
                  <a:pt x="60" y="25"/>
                  <a:pt x="60" y="26"/>
                  <a:pt x="61" y="2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7" name="Freeform 20124">
            <a:extLst>
              <a:ext uri="{FF2B5EF4-FFF2-40B4-BE49-F238E27FC236}">
                <a16:creationId xmlns:a16="http://schemas.microsoft.com/office/drawing/2014/main" id="{D2FDDA9D-BB52-4A0A-B91B-71CCD7D33C7F}"/>
              </a:ext>
            </a:extLst>
          </p:cNvPr>
          <p:cNvSpPr>
            <a:spLocks/>
          </p:cNvSpPr>
          <p:nvPr/>
        </p:nvSpPr>
        <p:spPr bwMode="auto">
          <a:xfrm>
            <a:off x="6057364" y="3567426"/>
            <a:ext cx="318231" cy="512477"/>
          </a:xfrm>
          <a:custGeom>
            <a:avLst/>
            <a:gdLst/>
            <a:ahLst/>
            <a:cxnLst>
              <a:cxn ang="0">
                <a:pos x="42" y="4"/>
              </a:cxn>
              <a:cxn ang="0">
                <a:pos x="40" y="1"/>
              </a:cxn>
              <a:cxn ang="0">
                <a:pos x="34" y="5"/>
              </a:cxn>
              <a:cxn ang="0">
                <a:pos x="26" y="8"/>
              </a:cxn>
              <a:cxn ang="0">
                <a:pos x="22" y="9"/>
              </a:cxn>
              <a:cxn ang="0">
                <a:pos x="19" y="16"/>
              </a:cxn>
              <a:cxn ang="0">
                <a:pos x="16" y="21"/>
              </a:cxn>
              <a:cxn ang="0">
                <a:pos x="13" y="26"/>
              </a:cxn>
              <a:cxn ang="0">
                <a:pos x="10" y="24"/>
              </a:cxn>
              <a:cxn ang="0">
                <a:pos x="11" y="29"/>
              </a:cxn>
              <a:cxn ang="0">
                <a:pos x="10" y="31"/>
              </a:cxn>
              <a:cxn ang="0">
                <a:pos x="8" y="30"/>
              </a:cxn>
              <a:cxn ang="0">
                <a:pos x="7" y="33"/>
              </a:cxn>
              <a:cxn ang="0">
                <a:pos x="8" y="35"/>
              </a:cxn>
              <a:cxn ang="0">
                <a:pos x="9" y="37"/>
              </a:cxn>
              <a:cxn ang="0">
                <a:pos x="10" y="41"/>
              </a:cxn>
              <a:cxn ang="0">
                <a:pos x="9" y="47"/>
              </a:cxn>
              <a:cxn ang="0">
                <a:pos x="10" y="56"/>
              </a:cxn>
              <a:cxn ang="0">
                <a:pos x="7" y="63"/>
              </a:cxn>
              <a:cxn ang="0">
                <a:pos x="3" y="66"/>
              </a:cxn>
              <a:cxn ang="0">
                <a:pos x="2" y="70"/>
              </a:cxn>
              <a:cxn ang="0">
                <a:pos x="8" y="74"/>
              </a:cxn>
              <a:cxn ang="0">
                <a:pos x="10" y="76"/>
              </a:cxn>
              <a:cxn ang="0">
                <a:pos x="15" y="77"/>
              </a:cxn>
              <a:cxn ang="0">
                <a:pos x="17" y="77"/>
              </a:cxn>
              <a:cxn ang="0">
                <a:pos x="21" y="79"/>
              </a:cxn>
              <a:cxn ang="0">
                <a:pos x="24" y="81"/>
              </a:cxn>
              <a:cxn ang="0">
                <a:pos x="28" y="86"/>
              </a:cxn>
              <a:cxn ang="0">
                <a:pos x="34" y="94"/>
              </a:cxn>
              <a:cxn ang="0">
                <a:pos x="44" y="93"/>
              </a:cxn>
              <a:cxn ang="0">
                <a:pos x="48" y="96"/>
              </a:cxn>
              <a:cxn ang="0">
                <a:pos x="46" y="103"/>
              </a:cxn>
              <a:cxn ang="0">
                <a:pos x="49" y="105"/>
              </a:cxn>
              <a:cxn ang="0">
                <a:pos x="51" y="90"/>
              </a:cxn>
              <a:cxn ang="0">
                <a:pos x="51" y="83"/>
              </a:cxn>
              <a:cxn ang="0">
                <a:pos x="48" y="76"/>
              </a:cxn>
              <a:cxn ang="0">
                <a:pos x="51" y="74"/>
              </a:cxn>
              <a:cxn ang="0">
                <a:pos x="53" y="75"/>
              </a:cxn>
              <a:cxn ang="0">
                <a:pos x="52" y="72"/>
              </a:cxn>
              <a:cxn ang="0">
                <a:pos x="49" y="72"/>
              </a:cxn>
              <a:cxn ang="0">
                <a:pos x="49" y="68"/>
              </a:cxn>
              <a:cxn ang="0">
                <a:pos x="58" y="68"/>
              </a:cxn>
              <a:cxn ang="0">
                <a:pos x="59" y="67"/>
              </a:cxn>
              <a:cxn ang="0">
                <a:pos x="62" y="65"/>
              </a:cxn>
              <a:cxn ang="0">
                <a:pos x="65" y="71"/>
              </a:cxn>
              <a:cxn ang="0">
                <a:pos x="62" y="63"/>
              </a:cxn>
              <a:cxn ang="0">
                <a:pos x="60" y="61"/>
              </a:cxn>
              <a:cxn ang="0">
                <a:pos x="62" y="58"/>
              </a:cxn>
              <a:cxn ang="0">
                <a:pos x="60" y="52"/>
              </a:cxn>
              <a:cxn ang="0">
                <a:pos x="62" y="40"/>
              </a:cxn>
              <a:cxn ang="0">
                <a:pos x="52" y="40"/>
              </a:cxn>
              <a:cxn ang="0">
                <a:pos x="47" y="35"/>
              </a:cxn>
              <a:cxn ang="0">
                <a:pos x="40" y="35"/>
              </a:cxn>
              <a:cxn ang="0">
                <a:pos x="36" y="32"/>
              </a:cxn>
              <a:cxn ang="0">
                <a:pos x="36" y="26"/>
              </a:cxn>
              <a:cxn ang="0">
                <a:pos x="32" y="21"/>
              </a:cxn>
              <a:cxn ang="0">
                <a:pos x="32" y="19"/>
              </a:cxn>
              <a:cxn ang="0">
                <a:pos x="36" y="9"/>
              </a:cxn>
              <a:cxn ang="0">
                <a:pos x="42" y="4"/>
              </a:cxn>
            </a:cxnLst>
            <a:rect l="0" t="0" r="r" b="b"/>
            <a:pathLst>
              <a:path w="65" h="105">
                <a:moveTo>
                  <a:pt x="42" y="4"/>
                </a:moveTo>
                <a:cubicBezTo>
                  <a:pt x="43" y="3"/>
                  <a:pt x="44" y="0"/>
                  <a:pt x="40" y="1"/>
                </a:cubicBezTo>
                <a:cubicBezTo>
                  <a:pt x="37" y="1"/>
                  <a:pt x="39" y="2"/>
                  <a:pt x="34" y="5"/>
                </a:cubicBezTo>
                <a:cubicBezTo>
                  <a:pt x="28" y="10"/>
                  <a:pt x="27" y="5"/>
                  <a:pt x="26" y="8"/>
                </a:cubicBezTo>
                <a:cubicBezTo>
                  <a:pt x="25" y="11"/>
                  <a:pt x="23" y="7"/>
                  <a:pt x="22" y="9"/>
                </a:cubicBezTo>
                <a:cubicBezTo>
                  <a:pt x="21" y="11"/>
                  <a:pt x="19" y="11"/>
                  <a:pt x="19" y="16"/>
                </a:cubicBezTo>
                <a:cubicBezTo>
                  <a:pt x="20" y="22"/>
                  <a:pt x="17" y="18"/>
                  <a:pt x="16" y="21"/>
                </a:cubicBezTo>
                <a:cubicBezTo>
                  <a:pt x="16" y="24"/>
                  <a:pt x="12" y="23"/>
                  <a:pt x="13" y="26"/>
                </a:cubicBezTo>
                <a:cubicBezTo>
                  <a:pt x="14" y="31"/>
                  <a:pt x="12" y="27"/>
                  <a:pt x="10" y="24"/>
                </a:cubicBezTo>
                <a:cubicBezTo>
                  <a:pt x="9" y="26"/>
                  <a:pt x="12" y="29"/>
                  <a:pt x="11" y="29"/>
                </a:cubicBezTo>
                <a:cubicBezTo>
                  <a:pt x="10" y="29"/>
                  <a:pt x="11" y="30"/>
                  <a:pt x="10" y="31"/>
                </a:cubicBezTo>
                <a:cubicBezTo>
                  <a:pt x="9" y="32"/>
                  <a:pt x="8" y="30"/>
                  <a:pt x="8" y="30"/>
                </a:cubicBezTo>
                <a:cubicBezTo>
                  <a:pt x="7" y="32"/>
                  <a:pt x="8" y="31"/>
                  <a:pt x="7" y="33"/>
                </a:cubicBezTo>
                <a:cubicBezTo>
                  <a:pt x="8" y="34"/>
                  <a:pt x="8" y="34"/>
                  <a:pt x="8" y="35"/>
                </a:cubicBezTo>
                <a:cubicBezTo>
                  <a:pt x="8" y="36"/>
                  <a:pt x="8" y="36"/>
                  <a:pt x="9" y="37"/>
                </a:cubicBezTo>
                <a:cubicBezTo>
                  <a:pt x="12" y="38"/>
                  <a:pt x="9" y="40"/>
                  <a:pt x="10" y="41"/>
                </a:cubicBezTo>
                <a:cubicBezTo>
                  <a:pt x="12" y="44"/>
                  <a:pt x="8" y="42"/>
                  <a:pt x="9" y="47"/>
                </a:cubicBezTo>
                <a:cubicBezTo>
                  <a:pt x="10" y="52"/>
                  <a:pt x="8" y="55"/>
                  <a:pt x="10" y="56"/>
                </a:cubicBezTo>
                <a:cubicBezTo>
                  <a:pt x="11" y="56"/>
                  <a:pt x="9" y="63"/>
                  <a:pt x="7" y="63"/>
                </a:cubicBezTo>
                <a:cubicBezTo>
                  <a:pt x="4" y="63"/>
                  <a:pt x="3" y="63"/>
                  <a:pt x="3" y="66"/>
                </a:cubicBezTo>
                <a:cubicBezTo>
                  <a:pt x="4" y="68"/>
                  <a:pt x="0" y="66"/>
                  <a:pt x="2" y="70"/>
                </a:cubicBezTo>
                <a:cubicBezTo>
                  <a:pt x="6" y="73"/>
                  <a:pt x="7" y="74"/>
                  <a:pt x="8" y="74"/>
                </a:cubicBezTo>
                <a:cubicBezTo>
                  <a:pt x="8" y="74"/>
                  <a:pt x="10" y="75"/>
                  <a:pt x="10" y="76"/>
                </a:cubicBezTo>
                <a:cubicBezTo>
                  <a:pt x="10" y="77"/>
                  <a:pt x="15" y="78"/>
                  <a:pt x="15" y="77"/>
                </a:cubicBezTo>
                <a:cubicBezTo>
                  <a:pt x="15" y="76"/>
                  <a:pt x="16" y="75"/>
                  <a:pt x="17" y="77"/>
                </a:cubicBezTo>
                <a:cubicBezTo>
                  <a:pt x="18" y="79"/>
                  <a:pt x="19" y="79"/>
                  <a:pt x="21" y="79"/>
                </a:cubicBezTo>
                <a:cubicBezTo>
                  <a:pt x="22" y="78"/>
                  <a:pt x="22" y="80"/>
                  <a:pt x="24" y="81"/>
                </a:cubicBezTo>
                <a:cubicBezTo>
                  <a:pt x="27" y="82"/>
                  <a:pt x="25" y="84"/>
                  <a:pt x="28" y="86"/>
                </a:cubicBezTo>
                <a:cubicBezTo>
                  <a:pt x="32" y="88"/>
                  <a:pt x="31" y="94"/>
                  <a:pt x="34" y="94"/>
                </a:cubicBezTo>
                <a:cubicBezTo>
                  <a:pt x="38" y="94"/>
                  <a:pt x="40" y="92"/>
                  <a:pt x="44" y="93"/>
                </a:cubicBezTo>
                <a:cubicBezTo>
                  <a:pt x="49" y="95"/>
                  <a:pt x="49" y="95"/>
                  <a:pt x="48" y="96"/>
                </a:cubicBezTo>
                <a:cubicBezTo>
                  <a:pt x="46" y="100"/>
                  <a:pt x="44" y="104"/>
                  <a:pt x="46" y="103"/>
                </a:cubicBezTo>
                <a:cubicBezTo>
                  <a:pt x="48" y="103"/>
                  <a:pt x="48" y="104"/>
                  <a:pt x="49" y="105"/>
                </a:cubicBezTo>
                <a:cubicBezTo>
                  <a:pt x="49" y="104"/>
                  <a:pt x="50" y="94"/>
                  <a:pt x="51" y="90"/>
                </a:cubicBezTo>
                <a:cubicBezTo>
                  <a:pt x="52" y="85"/>
                  <a:pt x="50" y="85"/>
                  <a:pt x="51" y="83"/>
                </a:cubicBezTo>
                <a:cubicBezTo>
                  <a:pt x="51" y="81"/>
                  <a:pt x="49" y="84"/>
                  <a:pt x="48" y="76"/>
                </a:cubicBezTo>
                <a:cubicBezTo>
                  <a:pt x="48" y="74"/>
                  <a:pt x="50" y="75"/>
                  <a:pt x="51" y="74"/>
                </a:cubicBezTo>
                <a:cubicBezTo>
                  <a:pt x="51" y="74"/>
                  <a:pt x="52" y="75"/>
                  <a:pt x="53" y="75"/>
                </a:cubicBezTo>
                <a:cubicBezTo>
                  <a:pt x="53" y="76"/>
                  <a:pt x="53" y="72"/>
                  <a:pt x="52" y="72"/>
                </a:cubicBezTo>
                <a:cubicBezTo>
                  <a:pt x="50" y="72"/>
                  <a:pt x="49" y="72"/>
                  <a:pt x="49" y="72"/>
                </a:cubicBezTo>
                <a:cubicBezTo>
                  <a:pt x="49" y="68"/>
                  <a:pt x="49" y="68"/>
                  <a:pt x="49" y="68"/>
                </a:cubicBezTo>
                <a:cubicBezTo>
                  <a:pt x="58" y="68"/>
                  <a:pt x="58" y="68"/>
                  <a:pt x="58" y="68"/>
                </a:cubicBezTo>
                <a:cubicBezTo>
                  <a:pt x="57" y="67"/>
                  <a:pt x="57" y="65"/>
                  <a:pt x="59" y="67"/>
                </a:cubicBezTo>
                <a:cubicBezTo>
                  <a:pt x="60" y="69"/>
                  <a:pt x="61" y="65"/>
                  <a:pt x="62" y="65"/>
                </a:cubicBezTo>
                <a:cubicBezTo>
                  <a:pt x="65" y="69"/>
                  <a:pt x="62" y="72"/>
                  <a:pt x="65" y="71"/>
                </a:cubicBezTo>
                <a:cubicBezTo>
                  <a:pt x="63" y="65"/>
                  <a:pt x="64" y="64"/>
                  <a:pt x="62" y="63"/>
                </a:cubicBezTo>
                <a:cubicBezTo>
                  <a:pt x="61" y="62"/>
                  <a:pt x="61" y="61"/>
                  <a:pt x="60" y="61"/>
                </a:cubicBezTo>
                <a:cubicBezTo>
                  <a:pt x="59" y="62"/>
                  <a:pt x="59" y="61"/>
                  <a:pt x="62" y="58"/>
                </a:cubicBezTo>
                <a:cubicBezTo>
                  <a:pt x="63" y="57"/>
                  <a:pt x="61" y="56"/>
                  <a:pt x="60" y="52"/>
                </a:cubicBezTo>
                <a:cubicBezTo>
                  <a:pt x="58" y="46"/>
                  <a:pt x="63" y="40"/>
                  <a:pt x="62" y="40"/>
                </a:cubicBezTo>
                <a:cubicBezTo>
                  <a:pt x="57" y="39"/>
                  <a:pt x="57" y="41"/>
                  <a:pt x="52" y="40"/>
                </a:cubicBezTo>
                <a:cubicBezTo>
                  <a:pt x="50" y="40"/>
                  <a:pt x="49" y="34"/>
                  <a:pt x="47" y="35"/>
                </a:cubicBezTo>
                <a:cubicBezTo>
                  <a:pt x="46" y="36"/>
                  <a:pt x="45" y="34"/>
                  <a:pt x="40" y="35"/>
                </a:cubicBezTo>
                <a:cubicBezTo>
                  <a:pt x="36" y="35"/>
                  <a:pt x="39" y="33"/>
                  <a:pt x="36" y="32"/>
                </a:cubicBezTo>
                <a:cubicBezTo>
                  <a:pt x="34" y="32"/>
                  <a:pt x="38" y="27"/>
                  <a:pt x="36" y="26"/>
                </a:cubicBezTo>
                <a:cubicBezTo>
                  <a:pt x="33" y="24"/>
                  <a:pt x="35" y="20"/>
                  <a:pt x="32" y="21"/>
                </a:cubicBezTo>
                <a:cubicBezTo>
                  <a:pt x="30" y="21"/>
                  <a:pt x="31" y="21"/>
                  <a:pt x="32" y="19"/>
                </a:cubicBezTo>
                <a:cubicBezTo>
                  <a:pt x="34" y="18"/>
                  <a:pt x="33" y="10"/>
                  <a:pt x="36" y="9"/>
                </a:cubicBezTo>
                <a:cubicBezTo>
                  <a:pt x="39" y="7"/>
                  <a:pt x="35" y="5"/>
                  <a:pt x="42" y="4"/>
                </a:cubicBezTo>
                <a:close/>
              </a:path>
            </a:pathLst>
          </a:custGeom>
          <a:solidFill>
            <a:schemeClr val="accent3">
              <a:lumMod val="50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8" name="Freeform 20125">
            <a:extLst>
              <a:ext uri="{FF2B5EF4-FFF2-40B4-BE49-F238E27FC236}">
                <a16:creationId xmlns:a16="http://schemas.microsoft.com/office/drawing/2014/main" id="{4043C46B-149D-4BA1-AD2F-C012C9FB1D47}"/>
              </a:ext>
            </a:extLst>
          </p:cNvPr>
          <p:cNvSpPr>
            <a:spLocks/>
          </p:cNvSpPr>
          <p:nvPr/>
        </p:nvSpPr>
        <p:spPr bwMode="auto">
          <a:xfrm>
            <a:off x="6497517" y="3689345"/>
            <a:ext cx="142584" cy="229376"/>
          </a:xfrm>
          <a:custGeom>
            <a:avLst/>
            <a:gdLst/>
            <a:ahLst/>
            <a:cxnLst>
              <a:cxn ang="0">
                <a:pos x="29" y="42"/>
              </a:cxn>
              <a:cxn ang="0">
                <a:pos x="25" y="41"/>
              </a:cxn>
              <a:cxn ang="0">
                <a:pos x="20" y="44"/>
              </a:cxn>
              <a:cxn ang="0">
                <a:pos x="17" y="46"/>
              </a:cxn>
              <a:cxn ang="0">
                <a:pos x="12" y="41"/>
              </a:cxn>
              <a:cxn ang="0">
                <a:pos x="11" y="36"/>
              </a:cxn>
              <a:cxn ang="0">
                <a:pos x="12" y="30"/>
              </a:cxn>
              <a:cxn ang="0">
                <a:pos x="10" y="24"/>
              </a:cxn>
              <a:cxn ang="0">
                <a:pos x="9" y="21"/>
              </a:cxn>
              <a:cxn ang="0">
                <a:pos x="7" y="21"/>
              </a:cxn>
              <a:cxn ang="0">
                <a:pos x="5" y="14"/>
              </a:cxn>
              <a:cxn ang="0">
                <a:pos x="7" y="11"/>
              </a:cxn>
              <a:cxn ang="0">
                <a:pos x="9" y="9"/>
              </a:cxn>
              <a:cxn ang="0">
                <a:pos x="7" y="6"/>
              </a:cxn>
              <a:cxn ang="0">
                <a:pos x="11" y="0"/>
              </a:cxn>
              <a:cxn ang="0">
                <a:pos x="12" y="1"/>
              </a:cxn>
              <a:cxn ang="0">
                <a:pos x="18" y="8"/>
              </a:cxn>
              <a:cxn ang="0">
                <a:pos x="21" y="11"/>
              </a:cxn>
              <a:cxn ang="0">
                <a:pos x="24" y="14"/>
              </a:cxn>
              <a:cxn ang="0">
                <a:pos x="26" y="17"/>
              </a:cxn>
              <a:cxn ang="0">
                <a:pos x="25" y="21"/>
              </a:cxn>
              <a:cxn ang="0">
                <a:pos x="23" y="23"/>
              </a:cxn>
              <a:cxn ang="0">
                <a:pos x="21" y="24"/>
              </a:cxn>
              <a:cxn ang="0">
                <a:pos x="21" y="27"/>
              </a:cxn>
              <a:cxn ang="0">
                <a:pos x="23" y="32"/>
              </a:cxn>
              <a:cxn ang="0">
                <a:pos x="25" y="33"/>
              </a:cxn>
              <a:cxn ang="0">
                <a:pos x="26" y="37"/>
              </a:cxn>
              <a:cxn ang="0">
                <a:pos x="29" y="42"/>
              </a:cxn>
            </a:cxnLst>
            <a:rect l="0" t="0" r="r" b="b"/>
            <a:pathLst>
              <a:path w="29" h="47">
                <a:moveTo>
                  <a:pt x="29" y="42"/>
                </a:moveTo>
                <a:cubicBezTo>
                  <a:pt x="26" y="42"/>
                  <a:pt x="27" y="41"/>
                  <a:pt x="25" y="41"/>
                </a:cubicBezTo>
                <a:cubicBezTo>
                  <a:pt x="23" y="42"/>
                  <a:pt x="22" y="45"/>
                  <a:pt x="20" y="44"/>
                </a:cubicBezTo>
                <a:cubicBezTo>
                  <a:pt x="18" y="44"/>
                  <a:pt x="19" y="45"/>
                  <a:pt x="17" y="46"/>
                </a:cubicBezTo>
                <a:cubicBezTo>
                  <a:pt x="16" y="47"/>
                  <a:pt x="12" y="44"/>
                  <a:pt x="12" y="41"/>
                </a:cubicBezTo>
                <a:cubicBezTo>
                  <a:pt x="12" y="38"/>
                  <a:pt x="10" y="40"/>
                  <a:pt x="11" y="36"/>
                </a:cubicBezTo>
                <a:cubicBezTo>
                  <a:pt x="12" y="32"/>
                  <a:pt x="12" y="32"/>
                  <a:pt x="12" y="30"/>
                </a:cubicBezTo>
                <a:cubicBezTo>
                  <a:pt x="14" y="26"/>
                  <a:pt x="9" y="27"/>
                  <a:pt x="10" y="24"/>
                </a:cubicBezTo>
                <a:cubicBezTo>
                  <a:pt x="11" y="22"/>
                  <a:pt x="10" y="20"/>
                  <a:pt x="9" y="21"/>
                </a:cubicBezTo>
                <a:cubicBezTo>
                  <a:pt x="8" y="21"/>
                  <a:pt x="7" y="21"/>
                  <a:pt x="7" y="21"/>
                </a:cubicBezTo>
                <a:cubicBezTo>
                  <a:pt x="0" y="15"/>
                  <a:pt x="6" y="17"/>
                  <a:pt x="5" y="14"/>
                </a:cubicBezTo>
                <a:cubicBezTo>
                  <a:pt x="4" y="11"/>
                  <a:pt x="4" y="12"/>
                  <a:pt x="7" y="11"/>
                </a:cubicBezTo>
                <a:cubicBezTo>
                  <a:pt x="9" y="10"/>
                  <a:pt x="9" y="10"/>
                  <a:pt x="9" y="9"/>
                </a:cubicBezTo>
                <a:cubicBezTo>
                  <a:pt x="8" y="7"/>
                  <a:pt x="6" y="7"/>
                  <a:pt x="7" y="6"/>
                </a:cubicBezTo>
                <a:cubicBezTo>
                  <a:pt x="8" y="4"/>
                  <a:pt x="13" y="3"/>
                  <a:pt x="11" y="0"/>
                </a:cubicBezTo>
                <a:cubicBezTo>
                  <a:pt x="11" y="1"/>
                  <a:pt x="12" y="1"/>
                  <a:pt x="12" y="1"/>
                </a:cubicBezTo>
                <a:cubicBezTo>
                  <a:pt x="17" y="4"/>
                  <a:pt x="19" y="6"/>
                  <a:pt x="18" y="8"/>
                </a:cubicBezTo>
                <a:cubicBezTo>
                  <a:pt x="18" y="11"/>
                  <a:pt x="17" y="10"/>
                  <a:pt x="21" y="11"/>
                </a:cubicBezTo>
                <a:cubicBezTo>
                  <a:pt x="24" y="12"/>
                  <a:pt x="22" y="14"/>
                  <a:pt x="24" y="14"/>
                </a:cubicBezTo>
                <a:cubicBezTo>
                  <a:pt x="25" y="14"/>
                  <a:pt x="25" y="16"/>
                  <a:pt x="26" y="17"/>
                </a:cubicBezTo>
                <a:cubicBezTo>
                  <a:pt x="26" y="19"/>
                  <a:pt x="25" y="20"/>
                  <a:pt x="25" y="21"/>
                </a:cubicBezTo>
                <a:cubicBezTo>
                  <a:pt x="25" y="22"/>
                  <a:pt x="25" y="22"/>
                  <a:pt x="23" y="23"/>
                </a:cubicBezTo>
                <a:cubicBezTo>
                  <a:pt x="21" y="23"/>
                  <a:pt x="21" y="23"/>
                  <a:pt x="21" y="24"/>
                </a:cubicBezTo>
                <a:cubicBezTo>
                  <a:pt x="22" y="25"/>
                  <a:pt x="22" y="25"/>
                  <a:pt x="21" y="27"/>
                </a:cubicBezTo>
                <a:cubicBezTo>
                  <a:pt x="20" y="30"/>
                  <a:pt x="22" y="30"/>
                  <a:pt x="23" y="32"/>
                </a:cubicBezTo>
                <a:cubicBezTo>
                  <a:pt x="23" y="34"/>
                  <a:pt x="24" y="32"/>
                  <a:pt x="25" y="33"/>
                </a:cubicBezTo>
                <a:cubicBezTo>
                  <a:pt x="25" y="34"/>
                  <a:pt x="24" y="35"/>
                  <a:pt x="26" y="37"/>
                </a:cubicBezTo>
                <a:cubicBezTo>
                  <a:pt x="27" y="38"/>
                  <a:pt x="27" y="40"/>
                  <a:pt x="29" y="4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49" name="Freeform 20126">
            <a:extLst>
              <a:ext uri="{FF2B5EF4-FFF2-40B4-BE49-F238E27FC236}">
                <a16:creationId xmlns:a16="http://schemas.microsoft.com/office/drawing/2014/main" id="{AC20753C-0672-46C8-B1CD-4FF82FF3001B}"/>
              </a:ext>
            </a:extLst>
          </p:cNvPr>
          <p:cNvSpPr>
            <a:spLocks/>
          </p:cNvSpPr>
          <p:nvPr/>
        </p:nvSpPr>
        <p:spPr bwMode="auto">
          <a:xfrm>
            <a:off x="6594642" y="3761672"/>
            <a:ext cx="107454" cy="142585"/>
          </a:xfrm>
          <a:custGeom>
            <a:avLst/>
            <a:gdLst/>
            <a:ahLst/>
            <a:cxnLst>
              <a:cxn ang="0">
                <a:pos x="22" y="3"/>
              </a:cxn>
              <a:cxn ang="0">
                <a:pos x="19" y="10"/>
              </a:cxn>
              <a:cxn ang="0">
                <a:pos x="21" y="15"/>
              </a:cxn>
              <a:cxn ang="0">
                <a:pos x="21" y="18"/>
              </a:cxn>
              <a:cxn ang="0">
                <a:pos x="19" y="24"/>
              </a:cxn>
              <a:cxn ang="0">
                <a:pos x="17" y="23"/>
              </a:cxn>
              <a:cxn ang="0">
                <a:pos x="13" y="24"/>
              </a:cxn>
              <a:cxn ang="0">
                <a:pos x="12" y="26"/>
              </a:cxn>
              <a:cxn ang="0">
                <a:pos x="9" y="27"/>
              </a:cxn>
              <a:cxn ang="0">
                <a:pos x="6" y="22"/>
              </a:cxn>
              <a:cxn ang="0">
                <a:pos x="5" y="18"/>
              </a:cxn>
              <a:cxn ang="0">
                <a:pos x="3" y="17"/>
              </a:cxn>
              <a:cxn ang="0">
                <a:pos x="1" y="12"/>
              </a:cxn>
              <a:cxn ang="0">
                <a:pos x="1" y="9"/>
              </a:cxn>
              <a:cxn ang="0">
                <a:pos x="3" y="8"/>
              </a:cxn>
              <a:cxn ang="0">
                <a:pos x="5" y="6"/>
              </a:cxn>
              <a:cxn ang="0">
                <a:pos x="6" y="2"/>
              </a:cxn>
              <a:cxn ang="0">
                <a:pos x="12" y="2"/>
              </a:cxn>
              <a:cxn ang="0">
                <a:pos x="14" y="1"/>
              </a:cxn>
              <a:cxn ang="0">
                <a:pos x="16" y="1"/>
              </a:cxn>
              <a:cxn ang="0">
                <a:pos x="22" y="3"/>
              </a:cxn>
            </a:cxnLst>
            <a:rect l="0" t="0" r="r" b="b"/>
            <a:pathLst>
              <a:path w="22" h="29">
                <a:moveTo>
                  <a:pt x="22" y="3"/>
                </a:moveTo>
                <a:cubicBezTo>
                  <a:pt x="20" y="8"/>
                  <a:pt x="19" y="6"/>
                  <a:pt x="19" y="10"/>
                </a:cubicBezTo>
                <a:cubicBezTo>
                  <a:pt x="20" y="13"/>
                  <a:pt x="20" y="14"/>
                  <a:pt x="21" y="15"/>
                </a:cubicBezTo>
                <a:cubicBezTo>
                  <a:pt x="22" y="16"/>
                  <a:pt x="22" y="17"/>
                  <a:pt x="21" y="18"/>
                </a:cubicBezTo>
                <a:cubicBezTo>
                  <a:pt x="20" y="19"/>
                  <a:pt x="22" y="22"/>
                  <a:pt x="19" y="24"/>
                </a:cubicBezTo>
                <a:cubicBezTo>
                  <a:pt x="18" y="23"/>
                  <a:pt x="17" y="24"/>
                  <a:pt x="17" y="23"/>
                </a:cubicBezTo>
                <a:cubicBezTo>
                  <a:pt x="17" y="21"/>
                  <a:pt x="14" y="25"/>
                  <a:pt x="13" y="24"/>
                </a:cubicBezTo>
                <a:cubicBezTo>
                  <a:pt x="11" y="23"/>
                  <a:pt x="11" y="24"/>
                  <a:pt x="12" y="26"/>
                </a:cubicBezTo>
                <a:cubicBezTo>
                  <a:pt x="13" y="29"/>
                  <a:pt x="10" y="26"/>
                  <a:pt x="9" y="27"/>
                </a:cubicBezTo>
                <a:cubicBezTo>
                  <a:pt x="7" y="25"/>
                  <a:pt x="7" y="23"/>
                  <a:pt x="6" y="22"/>
                </a:cubicBezTo>
                <a:cubicBezTo>
                  <a:pt x="4" y="20"/>
                  <a:pt x="5" y="19"/>
                  <a:pt x="5" y="18"/>
                </a:cubicBezTo>
                <a:cubicBezTo>
                  <a:pt x="4" y="17"/>
                  <a:pt x="3" y="19"/>
                  <a:pt x="3" y="17"/>
                </a:cubicBezTo>
                <a:cubicBezTo>
                  <a:pt x="2" y="15"/>
                  <a:pt x="0" y="15"/>
                  <a:pt x="1" y="12"/>
                </a:cubicBezTo>
                <a:cubicBezTo>
                  <a:pt x="2" y="10"/>
                  <a:pt x="2" y="10"/>
                  <a:pt x="1" y="9"/>
                </a:cubicBezTo>
                <a:cubicBezTo>
                  <a:pt x="1" y="8"/>
                  <a:pt x="1" y="8"/>
                  <a:pt x="3" y="8"/>
                </a:cubicBezTo>
                <a:cubicBezTo>
                  <a:pt x="5" y="7"/>
                  <a:pt x="5" y="7"/>
                  <a:pt x="5" y="6"/>
                </a:cubicBezTo>
                <a:cubicBezTo>
                  <a:pt x="5" y="5"/>
                  <a:pt x="6" y="4"/>
                  <a:pt x="6" y="2"/>
                </a:cubicBezTo>
                <a:cubicBezTo>
                  <a:pt x="8" y="0"/>
                  <a:pt x="12" y="3"/>
                  <a:pt x="12" y="2"/>
                </a:cubicBezTo>
                <a:cubicBezTo>
                  <a:pt x="12" y="1"/>
                  <a:pt x="13" y="1"/>
                  <a:pt x="14" y="1"/>
                </a:cubicBezTo>
                <a:cubicBezTo>
                  <a:pt x="15" y="1"/>
                  <a:pt x="16" y="2"/>
                  <a:pt x="16" y="1"/>
                </a:cubicBezTo>
                <a:cubicBezTo>
                  <a:pt x="16" y="1"/>
                  <a:pt x="20" y="2"/>
                  <a:pt x="22"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0" name="Freeform 20127">
            <a:extLst>
              <a:ext uri="{FF2B5EF4-FFF2-40B4-BE49-F238E27FC236}">
                <a16:creationId xmlns:a16="http://schemas.microsoft.com/office/drawing/2014/main" id="{D7E22C10-9889-4D64-B9F4-E89155EE1E87}"/>
              </a:ext>
            </a:extLst>
          </p:cNvPr>
          <p:cNvSpPr>
            <a:spLocks/>
          </p:cNvSpPr>
          <p:nvPr/>
        </p:nvSpPr>
        <p:spPr bwMode="auto">
          <a:xfrm>
            <a:off x="6687630" y="3776136"/>
            <a:ext cx="74392" cy="113655"/>
          </a:xfrm>
          <a:custGeom>
            <a:avLst/>
            <a:gdLst/>
            <a:ahLst/>
            <a:cxnLst>
              <a:cxn ang="0">
                <a:pos x="3" y="0"/>
              </a:cxn>
              <a:cxn ang="0">
                <a:pos x="5" y="0"/>
              </a:cxn>
              <a:cxn ang="0">
                <a:pos x="9" y="3"/>
              </a:cxn>
              <a:cxn ang="0">
                <a:pos x="13" y="6"/>
              </a:cxn>
              <a:cxn ang="0">
                <a:pos x="15" y="9"/>
              </a:cxn>
              <a:cxn ang="0">
                <a:pos x="15" y="11"/>
              </a:cxn>
              <a:cxn ang="0">
                <a:pos x="12" y="15"/>
              </a:cxn>
              <a:cxn ang="0">
                <a:pos x="8" y="22"/>
              </a:cxn>
              <a:cxn ang="0">
                <a:pos x="6" y="21"/>
              </a:cxn>
              <a:cxn ang="0">
                <a:pos x="3" y="22"/>
              </a:cxn>
              <a:cxn ang="0">
                <a:pos x="0" y="21"/>
              </a:cxn>
              <a:cxn ang="0">
                <a:pos x="2" y="15"/>
              </a:cxn>
              <a:cxn ang="0">
                <a:pos x="2" y="12"/>
              </a:cxn>
              <a:cxn ang="0">
                <a:pos x="0" y="7"/>
              </a:cxn>
              <a:cxn ang="0">
                <a:pos x="3" y="0"/>
              </a:cxn>
            </a:cxnLst>
            <a:rect l="0" t="0" r="r" b="b"/>
            <a:pathLst>
              <a:path w="15" h="23">
                <a:moveTo>
                  <a:pt x="3" y="0"/>
                </a:moveTo>
                <a:cubicBezTo>
                  <a:pt x="4" y="0"/>
                  <a:pt x="4" y="0"/>
                  <a:pt x="5" y="0"/>
                </a:cubicBezTo>
                <a:cubicBezTo>
                  <a:pt x="7" y="1"/>
                  <a:pt x="8" y="1"/>
                  <a:pt x="9" y="3"/>
                </a:cubicBezTo>
                <a:cubicBezTo>
                  <a:pt x="10" y="5"/>
                  <a:pt x="12" y="5"/>
                  <a:pt x="13" y="6"/>
                </a:cubicBezTo>
                <a:cubicBezTo>
                  <a:pt x="14" y="9"/>
                  <a:pt x="14" y="4"/>
                  <a:pt x="15" y="9"/>
                </a:cubicBezTo>
                <a:cubicBezTo>
                  <a:pt x="15" y="9"/>
                  <a:pt x="14" y="10"/>
                  <a:pt x="15" y="11"/>
                </a:cubicBezTo>
                <a:cubicBezTo>
                  <a:pt x="14" y="12"/>
                  <a:pt x="14" y="12"/>
                  <a:pt x="12" y="15"/>
                </a:cubicBezTo>
                <a:cubicBezTo>
                  <a:pt x="11" y="17"/>
                  <a:pt x="10" y="22"/>
                  <a:pt x="8" y="22"/>
                </a:cubicBezTo>
                <a:cubicBezTo>
                  <a:pt x="6" y="22"/>
                  <a:pt x="7" y="20"/>
                  <a:pt x="6" y="21"/>
                </a:cubicBezTo>
                <a:cubicBezTo>
                  <a:pt x="4" y="23"/>
                  <a:pt x="4" y="20"/>
                  <a:pt x="3" y="22"/>
                </a:cubicBezTo>
                <a:cubicBezTo>
                  <a:pt x="2" y="23"/>
                  <a:pt x="1" y="23"/>
                  <a:pt x="0" y="21"/>
                </a:cubicBezTo>
                <a:cubicBezTo>
                  <a:pt x="3" y="19"/>
                  <a:pt x="1" y="16"/>
                  <a:pt x="2" y="15"/>
                </a:cubicBezTo>
                <a:cubicBezTo>
                  <a:pt x="3" y="14"/>
                  <a:pt x="3" y="13"/>
                  <a:pt x="2" y="12"/>
                </a:cubicBezTo>
                <a:cubicBezTo>
                  <a:pt x="1" y="11"/>
                  <a:pt x="1" y="10"/>
                  <a:pt x="0" y="7"/>
                </a:cubicBezTo>
                <a:cubicBezTo>
                  <a:pt x="0" y="3"/>
                  <a:pt x="1" y="5"/>
                  <a:pt x="3"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1" name="Freeform 20128">
            <a:extLst>
              <a:ext uri="{FF2B5EF4-FFF2-40B4-BE49-F238E27FC236}">
                <a16:creationId xmlns:a16="http://schemas.microsoft.com/office/drawing/2014/main" id="{98ED8146-331F-4936-B9E8-767124D07886}"/>
              </a:ext>
            </a:extLst>
          </p:cNvPr>
          <p:cNvSpPr>
            <a:spLocks/>
          </p:cNvSpPr>
          <p:nvPr/>
        </p:nvSpPr>
        <p:spPr bwMode="auto">
          <a:xfrm>
            <a:off x="5885851" y="3600490"/>
            <a:ext cx="88856" cy="103322"/>
          </a:xfrm>
          <a:custGeom>
            <a:avLst/>
            <a:gdLst/>
            <a:ahLst/>
            <a:cxnLst>
              <a:cxn ang="0">
                <a:pos x="18" y="12"/>
              </a:cxn>
              <a:cxn ang="0">
                <a:pos x="17" y="11"/>
              </a:cxn>
              <a:cxn ang="0">
                <a:pos x="16" y="15"/>
              </a:cxn>
              <a:cxn ang="0">
                <a:pos x="17" y="16"/>
              </a:cxn>
              <a:cxn ang="0">
                <a:pos x="16" y="18"/>
              </a:cxn>
              <a:cxn ang="0">
                <a:pos x="16" y="21"/>
              </a:cxn>
              <a:cxn ang="0">
                <a:pos x="15" y="20"/>
              </a:cxn>
              <a:cxn ang="0">
                <a:pos x="15" y="18"/>
              </a:cxn>
              <a:cxn ang="0">
                <a:pos x="14" y="17"/>
              </a:cxn>
              <a:cxn ang="0">
                <a:pos x="14" y="19"/>
              </a:cxn>
              <a:cxn ang="0">
                <a:pos x="13" y="19"/>
              </a:cxn>
              <a:cxn ang="0">
                <a:pos x="12" y="17"/>
              </a:cxn>
              <a:cxn ang="0">
                <a:pos x="13" y="15"/>
              </a:cxn>
              <a:cxn ang="0">
                <a:pos x="10" y="13"/>
              </a:cxn>
              <a:cxn ang="0">
                <a:pos x="7" y="11"/>
              </a:cxn>
              <a:cxn ang="0">
                <a:pos x="7" y="9"/>
              </a:cxn>
              <a:cxn ang="0">
                <a:pos x="4" y="8"/>
              </a:cxn>
              <a:cxn ang="0">
                <a:pos x="4" y="8"/>
              </a:cxn>
              <a:cxn ang="0">
                <a:pos x="6" y="10"/>
              </a:cxn>
              <a:cxn ang="0">
                <a:pos x="4" y="11"/>
              </a:cxn>
              <a:cxn ang="0">
                <a:pos x="2" y="9"/>
              </a:cxn>
              <a:cxn ang="0">
                <a:pos x="1" y="6"/>
              </a:cxn>
              <a:cxn ang="0">
                <a:pos x="2" y="5"/>
              </a:cxn>
              <a:cxn ang="0">
                <a:pos x="1" y="3"/>
              </a:cxn>
              <a:cxn ang="0">
                <a:pos x="2" y="2"/>
              </a:cxn>
              <a:cxn ang="0">
                <a:pos x="4" y="2"/>
              </a:cxn>
              <a:cxn ang="0">
                <a:pos x="8" y="2"/>
              </a:cxn>
              <a:cxn ang="0">
                <a:pos x="9" y="3"/>
              </a:cxn>
              <a:cxn ang="0">
                <a:pos x="12" y="3"/>
              </a:cxn>
              <a:cxn ang="0">
                <a:pos x="14" y="7"/>
              </a:cxn>
              <a:cxn ang="0">
                <a:pos x="18" y="12"/>
              </a:cxn>
            </a:cxnLst>
            <a:rect l="0" t="0" r="r" b="b"/>
            <a:pathLst>
              <a:path w="18" h="21">
                <a:moveTo>
                  <a:pt x="18" y="12"/>
                </a:moveTo>
                <a:cubicBezTo>
                  <a:pt x="17" y="12"/>
                  <a:pt x="17" y="11"/>
                  <a:pt x="17" y="11"/>
                </a:cubicBezTo>
                <a:cubicBezTo>
                  <a:pt x="16" y="11"/>
                  <a:pt x="16" y="13"/>
                  <a:pt x="16" y="15"/>
                </a:cubicBezTo>
                <a:cubicBezTo>
                  <a:pt x="16" y="15"/>
                  <a:pt x="18" y="15"/>
                  <a:pt x="17" y="16"/>
                </a:cubicBezTo>
                <a:cubicBezTo>
                  <a:pt x="16" y="17"/>
                  <a:pt x="17" y="17"/>
                  <a:pt x="16" y="18"/>
                </a:cubicBezTo>
                <a:cubicBezTo>
                  <a:pt x="16" y="19"/>
                  <a:pt x="15" y="19"/>
                  <a:pt x="16" y="21"/>
                </a:cubicBezTo>
                <a:cubicBezTo>
                  <a:pt x="16" y="21"/>
                  <a:pt x="16" y="20"/>
                  <a:pt x="15" y="20"/>
                </a:cubicBezTo>
                <a:cubicBezTo>
                  <a:pt x="15" y="19"/>
                  <a:pt x="16" y="18"/>
                  <a:pt x="15" y="18"/>
                </a:cubicBezTo>
                <a:cubicBezTo>
                  <a:pt x="14" y="17"/>
                  <a:pt x="15" y="16"/>
                  <a:pt x="14" y="17"/>
                </a:cubicBezTo>
                <a:cubicBezTo>
                  <a:pt x="12" y="17"/>
                  <a:pt x="15" y="18"/>
                  <a:pt x="14" y="19"/>
                </a:cubicBezTo>
                <a:cubicBezTo>
                  <a:pt x="14" y="20"/>
                  <a:pt x="14" y="19"/>
                  <a:pt x="13" y="19"/>
                </a:cubicBezTo>
                <a:cubicBezTo>
                  <a:pt x="13" y="19"/>
                  <a:pt x="11" y="18"/>
                  <a:pt x="12" y="17"/>
                </a:cubicBezTo>
                <a:cubicBezTo>
                  <a:pt x="13" y="17"/>
                  <a:pt x="12" y="16"/>
                  <a:pt x="13" y="15"/>
                </a:cubicBezTo>
                <a:cubicBezTo>
                  <a:pt x="13" y="15"/>
                  <a:pt x="12" y="14"/>
                  <a:pt x="10" y="13"/>
                </a:cubicBezTo>
                <a:cubicBezTo>
                  <a:pt x="8" y="11"/>
                  <a:pt x="8" y="12"/>
                  <a:pt x="7" y="11"/>
                </a:cubicBezTo>
                <a:cubicBezTo>
                  <a:pt x="7" y="11"/>
                  <a:pt x="7" y="11"/>
                  <a:pt x="7" y="9"/>
                </a:cubicBezTo>
                <a:cubicBezTo>
                  <a:pt x="7" y="8"/>
                  <a:pt x="5" y="8"/>
                  <a:pt x="4" y="8"/>
                </a:cubicBezTo>
                <a:cubicBezTo>
                  <a:pt x="4" y="7"/>
                  <a:pt x="4" y="8"/>
                  <a:pt x="4" y="8"/>
                </a:cubicBezTo>
                <a:cubicBezTo>
                  <a:pt x="5" y="9"/>
                  <a:pt x="7" y="10"/>
                  <a:pt x="6" y="10"/>
                </a:cubicBezTo>
                <a:cubicBezTo>
                  <a:pt x="5" y="11"/>
                  <a:pt x="5" y="12"/>
                  <a:pt x="4" y="11"/>
                </a:cubicBezTo>
                <a:cubicBezTo>
                  <a:pt x="4" y="10"/>
                  <a:pt x="2" y="9"/>
                  <a:pt x="2" y="9"/>
                </a:cubicBezTo>
                <a:cubicBezTo>
                  <a:pt x="2" y="9"/>
                  <a:pt x="0" y="8"/>
                  <a:pt x="1" y="6"/>
                </a:cubicBezTo>
                <a:cubicBezTo>
                  <a:pt x="1" y="4"/>
                  <a:pt x="2" y="6"/>
                  <a:pt x="2" y="5"/>
                </a:cubicBezTo>
                <a:cubicBezTo>
                  <a:pt x="2" y="3"/>
                  <a:pt x="2" y="4"/>
                  <a:pt x="1" y="3"/>
                </a:cubicBezTo>
                <a:cubicBezTo>
                  <a:pt x="0" y="3"/>
                  <a:pt x="2" y="3"/>
                  <a:pt x="2" y="2"/>
                </a:cubicBezTo>
                <a:cubicBezTo>
                  <a:pt x="2" y="1"/>
                  <a:pt x="2" y="0"/>
                  <a:pt x="4" y="2"/>
                </a:cubicBezTo>
                <a:cubicBezTo>
                  <a:pt x="7" y="4"/>
                  <a:pt x="6" y="1"/>
                  <a:pt x="8" y="2"/>
                </a:cubicBezTo>
                <a:cubicBezTo>
                  <a:pt x="8" y="3"/>
                  <a:pt x="9" y="2"/>
                  <a:pt x="9" y="3"/>
                </a:cubicBezTo>
                <a:cubicBezTo>
                  <a:pt x="9" y="4"/>
                  <a:pt x="11" y="5"/>
                  <a:pt x="12" y="3"/>
                </a:cubicBezTo>
                <a:cubicBezTo>
                  <a:pt x="13" y="4"/>
                  <a:pt x="13" y="5"/>
                  <a:pt x="14" y="7"/>
                </a:cubicBezTo>
                <a:cubicBezTo>
                  <a:pt x="15" y="9"/>
                  <a:pt x="18" y="11"/>
                  <a:pt x="18" y="1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2" name="Freeform 20129">
            <a:extLst>
              <a:ext uri="{FF2B5EF4-FFF2-40B4-BE49-F238E27FC236}">
                <a16:creationId xmlns:a16="http://schemas.microsoft.com/office/drawing/2014/main" id="{0F2CC75A-DB45-4C8B-A648-C869AE72FFE8}"/>
              </a:ext>
            </a:extLst>
          </p:cNvPr>
          <p:cNvSpPr>
            <a:spLocks/>
          </p:cNvSpPr>
          <p:nvPr/>
        </p:nvSpPr>
        <p:spPr bwMode="auto">
          <a:xfrm>
            <a:off x="5842457" y="3488900"/>
            <a:ext cx="117788" cy="136385"/>
          </a:xfrm>
          <a:custGeom>
            <a:avLst/>
            <a:gdLst/>
            <a:ahLst/>
            <a:cxnLst>
              <a:cxn ang="0">
                <a:pos x="2" y="13"/>
              </a:cxn>
              <a:cxn ang="0">
                <a:pos x="4" y="12"/>
              </a:cxn>
              <a:cxn ang="0">
                <a:pos x="5" y="10"/>
              </a:cxn>
              <a:cxn ang="0">
                <a:pos x="7" y="8"/>
              </a:cxn>
              <a:cxn ang="0">
                <a:pos x="9" y="6"/>
              </a:cxn>
              <a:cxn ang="0">
                <a:pos x="11" y="7"/>
              </a:cxn>
              <a:cxn ang="0">
                <a:pos x="14" y="2"/>
              </a:cxn>
              <a:cxn ang="0">
                <a:pos x="16" y="2"/>
              </a:cxn>
              <a:cxn ang="0">
                <a:pos x="21" y="1"/>
              </a:cxn>
              <a:cxn ang="0">
                <a:pos x="24" y="0"/>
              </a:cxn>
              <a:cxn ang="0">
                <a:pos x="24" y="3"/>
              </a:cxn>
              <a:cxn ang="0">
                <a:pos x="22" y="8"/>
              </a:cxn>
              <a:cxn ang="0">
                <a:pos x="22" y="11"/>
              </a:cxn>
              <a:cxn ang="0">
                <a:pos x="22" y="16"/>
              </a:cxn>
              <a:cxn ang="0">
                <a:pos x="22" y="17"/>
              </a:cxn>
              <a:cxn ang="0">
                <a:pos x="21" y="18"/>
              </a:cxn>
              <a:cxn ang="0">
                <a:pos x="21" y="20"/>
              </a:cxn>
              <a:cxn ang="0">
                <a:pos x="21" y="22"/>
              </a:cxn>
              <a:cxn ang="0">
                <a:pos x="20" y="24"/>
              </a:cxn>
              <a:cxn ang="0">
                <a:pos x="21" y="26"/>
              </a:cxn>
              <a:cxn ang="0">
                <a:pos x="18" y="26"/>
              </a:cxn>
              <a:cxn ang="0">
                <a:pos x="17" y="25"/>
              </a:cxn>
              <a:cxn ang="0">
                <a:pos x="13" y="25"/>
              </a:cxn>
              <a:cxn ang="0">
                <a:pos x="11" y="25"/>
              </a:cxn>
              <a:cxn ang="0">
                <a:pos x="6" y="20"/>
              </a:cxn>
              <a:cxn ang="0">
                <a:pos x="2" y="15"/>
              </a:cxn>
              <a:cxn ang="0">
                <a:pos x="1" y="13"/>
              </a:cxn>
              <a:cxn ang="0">
                <a:pos x="2" y="13"/>
              </a:cxn>
            </a:cxnLst>
            <a:rect l="0" t="0" r="r" b="b"/>
            <a:pathLst>
              <a:path w="24" h="28">
                <a:moveTo>
                  <a:pt x="2" y="13"/>
                </a:moveTo>
                <a:cubicBezTo>
                  <a:pt x="4" y="13"/>
                  <a:pt x="4" y="13"/>
                  <a:pt x="4" y="12"/>
                </a:cubicBezTo>
                <a:cubicBezTo>
                  <a:pt x="5" y="10"/>
                  <a:pt x="6" y="12"/>
                  <a:pt x="5" y="10"/>
                </a:cubicBezTo>
                <a:cubicBezTo>
                  <a:pt x="5" y="7"/>
                  <a:pt x="5" y="8"/>
                  <a:pt x="7" y="8"/>
                </a:cubicBezTo>
                <a:cubicBezTo>
                  <a:pt x="8" y="8"/>
                  <a:pt x="8" y="5"/>
                  <a:pt x="9" y="6"/>
                </a:cubicBezTo>
                <a:cubicBezTo>
                  <a:pt x="10" y="8"/>
                  <a:pt x="11" y="8"/>
                  <a:pt x="11" y="7"/>
                </a:cubicBezTo>
                <a:cubicBezTo>
                  <a:pt x="10" y="6"/>
                  <a:pt x="14" y="3"/>
                  <a:pt x="14" y="2"/>
                </a:cubicBezTo>
                <a:cubicBezTo>
                  <a:pt x="15" y="1"/>
                  <a:pt x="15" y="1"/>
                  <a:pt x="16" y="2"/>
                </a:cubicBezTo>
                <a:cubicBezTo>
                  <a:pt x="16" y="2"/>
                  <a:pt x="20" y="2"/>
                  <a:pt x="21" y="1"/>
                </a:cubicBezTo>
                <a:cubicBezTo>
                  <a:pt x="22" y="0"/>
                  <a:pt x="23" y="0"/>
                  <a:pt x="24" y="0"/>
                </a:cubicBezTo>
                <a:cubicBezTo>
                  <a:pt x="23" y="1"/>
                  <a:pt x="23" y="2"/>
                  <a:pt x="24" y="3"/>
                </a:cubicBezTo>
                <a:cubicBezTo>
                  <a:pt x="24" y="5"/>
                  <a:pt x="22" y="6"/>
                  <a:pt x="22" y="8"/>
                </a:cubicBezTo>
                <a:cubicBezTo>
                  <a:pt x="22" y="10"/>
                  <a:pt x="21" y="9"/>
                  <a:pt x="22" y="11"/>
                </a:cubicBezTo>
                <a:cubicBezTo>
                  <a:pt x="22" y="14"/>
                  <a:pt x="22" y="15"/>
                  <a:pt x="22" y="16"/>
                </a:cubicBezTo>
                <a:cubicBezTo>
                  <a:pt x="22" y="17"/>
                  <a:pt x="22" y="17"/>
                  <a:pt x="22" y="17"/>
                </a:cubicBezTo>
                <a:cubicBezTo>
                  <a:pt x="21" y="17"/>
                  <a:pt x="22" y="17"/>
                  <a:pt x="21" y="18"/>
                </a:cubicBezTo>
                <a:cubicBezTo>
                  <a:pt x="21" y="19"/>
                  <a:pt x="20" y="20"/>
                  <a:pt x="21" y="20"/>
                </a:cubicBezTo>
                <a:cubicBezTo>
                  <a:pt x="21" y="20"/>
                  <a:pt x="22" y="22"/>
                  <a:pt x="21" y="22"/>
                </a:cubicBezTo>
                <a:cubicBezTo>
                  <a:pt x="21" y="22"/>
                  <a:pt x="20" y="23"/>
                  <a:pt x="20" y="24"/>
                </a:cubicBezTo>
                <a:cubicBezTo>
                  <a:pt x="21" y="25"/>
                  <a:pt x="21" y="26"/>
                  <a:pt x="21" y="26"/>
                </a:cubicBezTo>
                <a:cubicBezTo>
                  <a:pt x="20" y="28"/>
                  <a:pt x="18" y="27"/>
                  <a:pt x="18" y="26"/>
                </a:cubicBezTo>
                <a:cubicBezTo>
                  <a:pt x="18" y="25"/>
                  <a:pt x="17" y="26"/>
                  <a:pt x="17" y="25"/>
                </a:cubicBezTo>
                <a:cubicBezTo>
                  <a:pt x="15" y="24"/>
                  <a:pt x="16" y="27"/>
                  <a:pt x="13" y="25"/>
                </a:cubicBezTo>
                <a:cubicBezTo>
                  <a:pt x="11" y="23"/>
                  <a:pt x="11" y="24"/>
                  <a:pt x="11" y="25"/>
                </a:cubicBezTo>
                <a:cubicBezTo>
                  <a:pt x="8" y="22"/>
                  <a:pt x="7" y="22"/>
                  <a:pt x="6" y="20"/>
                </a:cubicBezTo>
                <a:cubicBezTo>
                  <a:pt x="5" y="17"/>
                  <a:pt x="3" y="17"/>
                  <a:pt x="2" y="15"/>
                </a:cubicBezTo>
                <a:cubicBezTo>
                  <a:pt x="1" y="14"/>
                  <a:pt x="0" y="14"/>
                  <a:pt x="1" y="13"/>
                </a:cubicBezTo>
                <a:cubicBezTo>
                  <a:pt x="1" y="12"/>
                  <a:pt x="2" y="14"/>
                  <a:pt x="2" y="1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3" name="Freeform 20130">
            <a:extLst>
              <a:ext uri="{FF2B5EF4-FFF2-40B4-BE49-F238E27FC236}">
                <a16:creationId xmlns:a16="http://schemas.microsoft.com/office/drawing/2014/main" id="{29409395-66F7-4A0D-817D-9A1886E00327}"/>
              </a:ext>
            </a:extLst>
          </p:cNvPr>
          <p:cNvSpPr>
            <a:spLocks/>
          </p:cNvSpPr>
          <p:nvPr/>
        </p:nvSpPr>
        <p:spPr bwMode="auto">
          <a:xfrm>
            <a:off x="5799059" y="3453770"/>
            <a:ext cx="161182" cy="97121"/>
          </a:xfrm>
          <a:custGeom>
            <a:avLst/>
            <a:gdLst/>
            <a:ahLst/>
            <a:cxnLst>
              <a:cxn ang="0">
                <a:pos x="6" y="2"/>
              </a:cxn>
              <a:cxn ang="0">
                <a:pos x="2" y="6"/>
              </a:cxn>
              <a:cxn ang="0">
                <a:pos x="0" y="11"/>
              </a:cxn>
              <a:cxn ang="0">
                <a:pos x="6" y="14"/>
              </a:cxn>
              <a:cxn ang="0">
                <a:pos x="9" y="15"/>
              </a:cxn>
              <a:cxn ang="0">
                <a:pos x="9" y="17"/>
              </a:cxn>
              <a:cxn ang="0">
                <a:pos x="10" y="18"/>
              </a:cxn>
              <a:cxn ang="0">
                <a:pos x="11" y="20"/>
              </a:cxn>
              <a:cxn ang="0">
                <a:pos x="13" y="19"/>
              </a:cxn>
              <a:cxn ang="0">
                <a:pos x="14" y="17"/>
              </a:cxn>
              <a:cxn ang="0">
                <a:pos x="16" y="15"/>
              </a:cxn>
              <a:cxn ang="0">
                <a:pos x="18" y="13"/>
              </a:cxn>
              <a:cxn ang="0">
                <a:pos x="20" y="14"/>
              </a:cxn>
              <a:cxn ang="0">
                <a:pos x="23" y="9"/>
              </a:cxn>
              <a:cxn ang="0">
                <a:pos x="25" y="9"/>
              </a:cxn>
              <a:cxn ang="0">
                <a:pos x="30" y="8"/>
              </a:cxn>
              <a:cxn ang="0">
                <a:pos x="33" y="7"/>
              </a:cxn>
              <a:cxn ang="0">
                <a:pos x="31" y="5"/>
              </a:cxn>
              <a:cxn ang="0">
                <a:pos x="28" y="2"/>
              </a:cxn>
              <a:cxn ang="0">
                <a:pos x="23" y="1"/>
              </a:cxn>
              <a:cxn ang="0">
                <a:pos x="20" y="1"/>
              </a:cxn>
              <a:cxn ang="0">
                <a:pos x="18" y="1"/>
              </a:cxn>
              <a:cxn ang="0">
                <a:pos x="16" y="2"/>
              </a:cxn>
              <a:cxn ang="0">
                <a:pos x="11" y="2"/>
              </a:cxn>
              <a:cxn ang="0">
                <a:pos x="9" y="1"/>
              </a:cxn>
              <a:cxn ang="0">
                <a:pos x="6" y="2"/>
              </a:cxn>
            </a:cxnLst>
            <a:rect l="0" t="0" r="r" b="b"/>
            <a:pathLst>
              <a:path w="33" h="20">
                <a:moveTo>
                  <a:pt x="6" y="2"/>
                </a:moveTo>
                <a:cubicBezTo>
                  <a:pt x="5" y="3"/>
                  <a:pt x="3" y="6"/>
                  <a:pt x="2" y="6"/>
                </a:cubicBezTo>
                <a:cubicBezTo>
                  <a:pt x="1" y="7"/>
                  <a:pt x="3" y="10"/>
                  <a:pt x="0" y="11"/>
                </a:cubicBezTo>
                <a:cubicBezTo>
                  <a:pt x="4" y="12"/>
                  <a:pt x="5" y="15"/>
                  <a:pt x="6" y="14"/>
                </a:cubicBezTo>
                <a:cubicBezTo>
                  <a:pt x="6" y="14"/>
                  <a:pt x="9" y="13"/>
                  <a:pt x="9" y="15"/>
                </a:cubicBezTo>
                <a:cubicBezTo>
                  <a:pt x="9" y="16"/>
                  <a:pt x="9" y="17"/>
                  <a:pt x="9" y="17"/>
                </a:cubicBezTo>
                <a:cubicBezTo>
                  <a:pt x="10" y="18"/>
                  <a:pt x="9" y="16"/>
                  <a:pt x="10" y="18"/>
                </a:cubicBezTo>
                <a:cubicBezTo>
                  <a:pt x="11" y="20"/>
                  <a:pt x="12" y="19"/>
                  <a:pt x="11" y="20"/>
                </a:cubicBezTo>
                <a:cubicBezTo>
                  <a:pt x="13" y="20"/>
                  <a:pt x="13" y="20"/>
                  <a:pt x="13" y="19"/>
                </a:cubicBezTo>
                <a:cubicBezTo>
                  <a:pt x="14" y="17"/>
                  <a:pt x="15" y="19"/>
                  <a:pt x="14" y="17"/>
                </a:cubicBezTo>
                <a:cubicBezTo>
                  <a:pt x="14" y="14"/>
                  <a:pt x="14" y="15"/>
                  <a:pt x="16" y="15"/>
                </a:cubicBezTo>
                <a:cubicBezTo>
                  <a:pt x="17" y="15"/>
                  <a:pt x="17" y="12"/>
                  <a:pt x="18" y="13"/>
                </a:cubicBezTo>
                <a:cubicBezTo>
                  <a:pt x="19" y="15"/>
                  <a:pt x="20" y="15"/>
                  <a:pt x="20" y="14"/>
                </a:cubicBezTo>
                <a:cubicBezTo>
                  <a:pt x="19" y="13"/>
                  <a:pt x="23" y="10"/>
                  <a:pt x="23" y="9"/>
                </a:cubicBezTo>
                <a:cubicBezTo>
                  <a:pt x="24" y="8"/>
                  <a:pt x="24" y="8"/>
                  <a:pt x="25" y="9"/>
                </a:cubicBezTo>
                <a:cubicBezTo>
                  <a:pt x="25" y="9"/>
                  <a:pt x="29" y="9"/>
                  <a:pt x="30" y="8"/>
                </a:cubicBezTo>
                <a:cubicBezTo>
                  <a:pt x="31" y="7"/>
                  <a:pt x="32" y="7"/>
                  <a:pt x="33" y="7"/>
                </a:cubicBezTo>
                <a:cubicBezTo>
                  <a:pt x="33" y="7"/>
                  <a:pt x="32" y="6"/>
                  <a:pt x="31" y="5"/>
                </a:cubicBezTo>
                <a:cubicBezTo>
                  <a:pt x="29" y="4"/>
                  <a:pt x="29" y="4"/>
                  <a:pt x="28" y="2"/>
                </a:cubicBezTo>
                <a:cubicBezTo>
                  <a:pt x="27" y="1"/>
                  <a:pt x="24" y="0"/>
                  <a:pt x="23" y="1"/>
                </a:cubicBezTo>
                <a:cubicBezTo>
                  <a:pt x="22" y="1"/>
                  <a:pt x="21" y="1"/>
                  <a:pt x="20" y="1"/>
                </a:cubicBezTo>
                <a:cubicBezTo>
                  <a:pt x="19" y="0"/>
                  <a:pt x="18" y="0"/>
                  <a:pt x="18" y="1"/>
                </a:cubicBezTo>
                <a:cubicBezTo>
                  <a:pt x="19" y="1"/>
                  <a:pt x="17" y="2"/>
                  <a:pt x="16" y="2"/>
                </a:cubicBezTo>
                <a:cubicBezTo>
                  <a:pt x="14" y="2"/>
                  <a:pt x="12" y="1"/>
                  <a:pt x="11" y="2"/>
                </a:cubicBezTo>
                <a:cubicBezTo>
                  <a:pt x="10" y="2"/>
                  <a:pt x="10" y="1"/>
                  <a:pt x="9" y="1"/>
                </a:cubicBezTo>
                <a:cubicBezTo>
                  <a:pt x="8" y="1"/>
                  <a:pt x="8" y="3"/>
                  <a:pt x="6"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4" name="Freeform 20131">
            <a:extLst>
              <a:ext uri="{FF2B5EF4-FFF2-40B4-BE49-F238E27FC236}">
                <a16:creationId xmlns:a16="http://schemas.microsoft.com/office/drawing/2014/main" id="{960C35EF-5D01-436E-988D-8C733855E17A}"/>
              </a:ext>
            </a:extLst>
          </p:cNvPr>
          <p:cNvSpPr>
            <a:spLocks/>
          </p:cNvSpPr>
          <p:nvPr/>
        </p:nvSpPr>
        <p:spPr bwMode="auto">
          <a:xfrm>
            <a:off x="5784596" y="3507497"/>
            <a:ext cx="61993" cy="39263"/>
          </a:xfrm>
          <a:custGeom>
            <a:avLst/>
            <a:gdLst/>
            <a:ahLst/>
            <a:cxnLst>
              <a:cxn ang="0">
                <a:pos x="3" y="0"/>
              </a:cxn>
              <a:cxn ang="0">
                <a:pos x="9" y="3"/>
              </a:cxn>
              <a:cxn ang="0">
                <a:pos x="12" y="4"/>
              </a:cxn>
              <a:cxn ang="0">
                <a:pos x="12" y="6"/>
              </a:cxn>
              <a:cxn ang="0">
                <a:pos x="12" y="7"/>
              </a:cxn>
              <a:cxn ang="0">
                <a:pos x="9" y="8"/>
              </a:cxn>
              <a:cxn ang="0">
                <a:pos x="8" y="8"/>
              </a:cxn>
              <a:cxn ang="0">
                <a:pos x="2" y="6"/>
              </a:cxn>
              <a:cxn ang="0">
                <a:pos x="0" y="4"/>
              </a:cxn>
              <a:cxn ang="0">
                <a:pos x="3" y="0"/>
              </a:cxn>
              <a:cxn ang="0">
                <a:pos x="3" y="0"/>
              </a:cxn>
            </a:cxnLst>
            <a:rect l="0" t="0" r="r" b="b"/>
            <a:pathLst>
              <a:path w="13" h="8">
                <a:moveTo>
                  <a:pt x="3" y="0"/>
                </a:moveTo>
                <a:cubicBezTo>
                  <a:pt x="7" y="1"/>
                  <a:pt x="8" y="4"/>
                  <a:pt x="9" y="3"/>
                </a:cubicBezTo>
                <a:cubicBezTo>
                  <a:pt x="9" y="3"/>
                  <a:pt x="12" y="2"/>
                  <a:pt x="12" y="4"/>
                </a:cubicBezTo>
                <a:cubicBezTo>
                  <a:pt x="12" y="5"/>
                  <a:pt x="12" y="6"/>
                  <a:pt x="12" y="6"/>
                </a:cubicBezTo>
                <a:cubicBezTo>
                  <a:pt x="11" y="6"/>
                  <a:pt x="11" y="7"/>
                  <a:pt x="12" y="7"/>
                </a:cubicBezTo>
                <a:cubicBezTo>
                  <a:pt x="13" y="7"/>
                  <a:pt x="10" y="8"/>
                  <a:pt x="9" y="8"/>
                </a:cubicBezTo>
                <a:cubicBezTo>
                  <a:pt x="7" y="6"/>
                  <a:pt x="9" y="8"/>
                  <a:pt x="8" y="8"/>
                </a:cubicBezTo>
                <a:cubicBezTo>
                  <a:pt x="7" y="8"/>
                  <a:pt x="4" y="6"/>
                  <a:pt x="2" y="6"/>
                </a:cubicBezTo>
                <a:cubicBezTo>
                  <a:pt x="0" y="6"/>
                  <a:pt x="1" y="5"/>
                  <a:pt x="0" y="4"/>
                </a:cubicBezTo>
                <a:cubicBezTo>
                  <a:pt x="0" y="2"/>
                  <a:pt x="3" y="2"/>
                  <a:pt x="3" y="0"/>
                </a:cubicBezTo>
                <a:cubicBezTo>
                  <a:pt x="2" y="0"/>
                  <a:pt x="3" y="0"/>
                  <a:pt x="3"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5" name="Freeform 20132">
            <a:extLst>
              <a:ext uri="{FF2B5EF4-FFF2-40B4-BE49-F238E27FC236}">
                <a16:creationId xmlns:a16="http://schemas.microsoft.com/office/drawing/2014/main" id="{030E4AD9-B81A-4926-A8DD-41D2BB1810C0}"/>
              </a:ext>
            </a:extLst>
          </p:cNvPr>
          <p:cNvSpPr>
            <a:spLocks/>
          </p:cNvSpPr>
          <p:nvPr/>
        </p:nvSpPr>
        <p:spPr bwMode="auto">
          <a:xfrm>
            <a:off x="5730867" y="3400043"/>
            <a:ext cx="97121" cy="128120"/>
          </a:xfrm>
          <a:custGeom>
            <a:avLst/>
            <a:gdLst/>
            <a:ahLst/>
            <a:cxnLst>
              <a:cxn ang="0">
                <a:pos x="16" y="0"/>
              </a:cxn>
              <a:cxn ang="0">
                <a:pos x="16" y="12"/>
              </a:cxn>
              <a:cxn ang="0">
                <a:pos x="17" y="12"/>
              </a:cxn>
              <a:cxn ang="0">
                <a:pos x="19" y="13"/>
              </a:cxn>
              <a:cxn ang="0">
                <a:pos x="19" y="12"/>
              </a:cxn>
              <a:cxn ang="0">
                <a:pos x="20" y="13"/>
              </a:cxn>
              <a:cxn ang="0">
                <a:pos x="16" y="17"/>
              </a:cxn>
              <a:cxn ang="0">
                <a:pos x="14" y="22"/>
              </a:cxn>
              <a:cxn ang="0">
                <a:pos x="14" y="22"/>
              </a:cxn>
              <a:cxn ang="0">
                <a:pos x="11" y="26"/>
              </a:cxn>
              <a:cxn ang="0">
                <a:pos x="6" y="25"/>
              </a:cxn>
              <a:cxn ang="0">
                <a:pos x="0" y="21"/>
              </a:cxn>
              <a:cxn ang="0">
                <a:pos x="0" y="19"/>
              </a:cxn>
              <a:cxn ang="0">
                <a:pos x="1" y="17"/>
              </a:cxn>
              <a:cxn ang="0">
                <a:pos x="0" y="16"/>
              </a:cxn>
              <a:cxn ang="0">
                <a:pos x="2" y="11"/>
              </a:cxn>
              <a:cxn ang="0">
                <a:pos x="9" y="11"/>
              </a:cxn>
              <a:cxn ang="0">
                <a:pos x="8" y="8"/>
              </a:cxn>
              <a:cxn ang="0">
                <a:pos x="5" y="5"/>
              </a:cxn>
              <a:cxn ang="0">
                <a:pos x="4" y="4"/>
              </a:cxn>
              <a:cxn ang="0">
                <a:pos x="6" y="4"/>
              </a:cxn>
              <a:cxn ang="0">
                <a:pos x="6" y="0"/>
              </a:cxn>
              <a:cxn ang="0">
                <a:pos x="16" y="0"/>
              </a:cxn>
            </a:cxnLst>
            <a:rect l="0" t="0" r="r" b="b"/>
            <a:pathLst>
              <a:path w="20" h="26">
                <a:moveTo>
                  <a:pt x="16" y="0"/>
                </a:moveTo>
                <a:cubicBezTo>
                  <a:pt x="16" y="12"/>
                  <a:pt x="16" y="12"/>
                  <a:pt x="16" y="12"/>
                </a:cubicBezTo>
                <a:cubicBezTo>
                  <a:pt x="17" y="12"/>
                  <a:pt x="17" y="12"/>
                  <a:pt x="17" y="12"/>
                </a:cubicBezTo>
                <a:cubicBezTo>
                  <a:pt x="18" y="13"/>
                  <a:pt x="18" y="14"/>
                  <a:pt x="19" y="13"/>
                </a:cubicBezTo>
                <a:cubicBezTo>
                  <a:pt x="19" y="13"/>
                  <a:pt x="19" y="13"/>
                  <a:pt x="19" y="12"/>
                </a:cubicBezTo>
                <a:cubicBezTo>
                  <a:pt x="18" y="12"/>
                  <a:pt x="19" y="11"/>
                  <a:pt x="20" y="13"/>
                </a:cubicBezTo>
                <a:cubicBezTo>
                  <a:pt x="19" y="14"/>
                  <a:pt x="17" y="17"/>
                  <a:pt x="16" y="17"/>
                </a:cubicBezTo>
                <a:cubicBezTo>
                  <a:pt x="15" y="18"/>
                  <a:pt x="17" y="21"/>
                  <a:pt x="14" y="22"/>
                </a:cubicBezTo>
                <a:cubicBezTo>
                  <a:pt x="14" y="22"/>
                  <a:pt x="13" y="22"/>
                  <a:pt x="14" y="22"/>
                </a:cubicBezTo>
                <a:cubicBezTo>
                  <a:pt x="14" y="24"/>
                  <a:pt x="11" y="24"/>
                  <a:pt x="11" y="26"/>
                </a:cubicBezTo>
                <a:cubicBezTo>
                  <a:pt x="9" y="25"/>
                  <a:pt x="8" y="24"/>
                  <a:pt x="6" y="25"/>
                </a:cubicBezTo>
                <a:cubicBezTo>
                  <a:pt x="4" y="25"/>
                  <a:pt x="4" y="25"/>
                  <a:pt x="0" y="21"/>
                </a:cubicBezTo>
                <a:cubicBezTo>
                  <a:pt x="0" y="21"/>
                  <a:pt x="0" y="20"/>
                  <a:pt x="0" y="19"/>
                </a:cubicBezTo>
                <a:cubicBezTo>
                  <a:pt x="0" y="18"/>
                  <a:pt x="1" y="17"/>
                  <a:pt x="1" y="17"/>
                </a:cubicBezTo>
                <a:cubicBezTo>
                  <a:pt x="0" y="16"/>
                  <a:pt x="0" y="16"/>
                  <a:pt x="0" y="16"/>
                </a:cubicBezTo>
                <a:cubicBezTo>
                  <a:pt x="2" y="11"/>
                  <a:pt x="2" y="11"/>
                  <a:pt x="2" y="11"/>
                </a:cubicBezTo>
                <a:cubicBezTo>
                  <a:pt x="9" y="11"/>
                  <a:pt x="9" y="11"/>
                  <a:pt x="9" y="11"/>
                </a:cubicBezTo>
                <a:cubicBezTo>
                  <a:pt x="10" y="7"/>
                  <a:pt x="8" y="10"/>
                  <a:pt x="8" y="8"/>
                </a:cubicBezTo>
                <a:cubicBezTo>
                  <a:pt x="7" y="6"/>
                  <a:pt x="6" y="6"/>
                  <a:pt x="5" y="5"/>
                </a:cubicBezTo>
                <a:cubicBezTo>
                  <a:pt x="5" y="4"/>
                  <a:pt x="4" y="4"/>
                  <a:pt x="4" y="4"/>
                </a:cubicBezTo>
                <a:cubicBezTo>
                  <a:pt x="6" y="4"/>
                  <a:pt x="6" y="4"/>
                  <a:pt x="6" y="4"/>
                </a:cubicBezTo>
                <a:cubicBezTo>
                  <a:pt x="6" y="0"/>
                  <a:pt x="6" y="0"/>
                  <a:pt x="6" y="0"/>
                </a:cubicBezTo>
                <a:lnTo>
                  <a:pt x="16" y="0"/>
                </a:ln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6" name="Freeform 20133">
            <a:extLst>
              <a:ext uri="{FF2B5EF4-FFF2-40B4-BE49-F238E27FC236}">
                <a16:creationId xmlns:a16="http://schemas.microsoft.com/office/drawing/2014/main" id="{9050F7F0-9675-4E97-ACB6-1558897EC600}"/>
              </a:ext>
            </a:extLst>
          </p:cNvPr>
          <p:cNvSpPr>
            <a:spLocks noEditPoints="1"/>
          </p:cNvSpPr>
          <p:nvPr/>
        </p:nvSpPr>
        <p:spPr bwMode="auto">
          <a:xfrm>
            <a:off x="5739135" y="3908386"/>
            <a:ext cx="421554" cy="202511"/>
          </a:xfrm>
          <a:custGeom>
            <a:avLst/>
            <a:gdLst/>
            <a:ahLst/>
            <a:cxnLst>
              <a:cxn ang="0">
                <a:pos x="67" y="0"/>
              </a:cxn>
              <a:cxn ang="0">
                <a:pos x="73" y="4"/>
              </a:cxn>
              <a:cxn ang="0">
                <a:pos x="75" y="6"/>
              </a:cxn>
              <a:cxn ang="0">
                <a:pos x="80" y="7"/>
              </a:cxn>
              <a:cxn ang="0">
                <a:pos x="82" y="7"/>
              </a:cxn>
              <a:cxn ang="0">
                <a:pos x="86" y="9"/>
              </a:cxn>
              <a:cxn ang="0">
                <a:pos x="84" y="20"/>
              </a:cxn>
              <a:cxn ang="0">
                <a:pos x="70" y="31"/>
              </a:cxn>
              <a:cxn ang="0">
                <a:pos x="67" y="39"/>
              </a:cxn>
              <a:cxn ang="0">
                <a:pos x="63" y="37"/>
              </a:cxn>
              <a:cxn ang="0">
                <a:pos x="59" y="36"/>
              </a:cxn>
              <a:cxn ang="0">
                <a:pos x="60" y="30"/>
              </a:cxn>
              <a:cxn ang="0">
                <a:pos x="62" y="25"/>
              </a:cxn>
              <a:cxn ang="0">
                <a:pos x="58" y="25"/>
              </a:cxn>
              <a:cxn ang="0">
                <a:pos x="57" y="17"/>
              </a:cxn>
              <a:cxn ang="0">
                <a:pos x="59" y="12"/>
              </a:cxn>
              <a:cxn ang="0">
                <a:pos x="61" y="5"/>
              </a:cxn>
              <a:cxn ang="0">
                <a:pos x="67" y="0"/>
              </a:cxn>
              <a:cxn ang="0">
                <a:pos x="4" y="15"/>
              </a:cxn>
              <a:cxn ang="0">
                <a:pos x="5" y="13"/>
              </a:cxn>
              <a:cxn ang="0">
                <a:pos x="4" y="11"/>
              </a:cxn>
              <a:cxn ang="0">
                <a:pos x="3" y="9"/>
              </a:cxn>
              <a:cxn ang="0">
                <a:pos x="2" y="8"/>
              </a:cxn>
              <a:cxn ang="0">
                <a:pos x="1" y="9"/>
              </a:cxn>
              <a:cxn ang="0">
                <a:pos x="2" y="11"/>
              </a:cxn>
              <a:cxn ang="0">
                <a:pos x="3" y="13"/>
              </a:cxn>
              <a:cxn ang="0">
                <a:pos x="2" y="15"/>
              </a:cxn>
              <a:cxn ang="0">
                <a:pos x="4" y="15"/>
              </a:cxn>
              <a:cxn ang="0">
                <a:pos x="8" y="12"/>
              </a:cxn>
              <a:cxn ang="0">
                <a:pos x="7" y="14"/>
              </a:cxn>
              <a:cxn ang="0">
                <a:pos x="8" y="12"/>
              </a:cxn>
              <a:cxn ang="0">
                <a:pos x="13" y="13"/>
              </a:cxn>
              <a:cxn ang="0">
                <a:pos x="11" y="15"/>
              </a:cxn>
              <a:cxn ang="0">
                <a:pos x="13" y="13"/>
              </a:cxn>
              <a:cxn ang="0">
                <a:pos x="6" y="11"/>
              </a:cxn>
              <a:cxn ang="0">
                <a:pos x="5" y="10"/>
              </a:cxn>
              <a:cxn ang="0">
                <a:pos x="6" y="11"/>
              </a:cxn>
              <a:cxn ang="0">
                <a:pos x="1" y="12"/>
              </a:cxn>
              <a:cxn ang="0">
                <a:pos x="1" y="11"/>
              </a:cxn>
              <a:cxn ang="0">
                <a:pos x="1" y="12"/>
              </a:cxn>
              <a:cxn ang="0">
                <a:pos x="7" y="17"/>
              </a:cxn>
              <a:cxn ang="0">
                <a:pos x="7" y="17"/>
              </a:cxn>
              <a:cxn ang="0">
                <a:pos x="7" y="17"/>
              </a:cxn>
              <a:cxn ang="0">
                <a:pos x="7" y="7"/>
              </a:cxn>
              <a:cxn ang="0">
                <a:pos x="6" y="7"/>
              </a:cxn>
              <a:cxn ang="0">
                <a:pos x="7" y="7"/>
              </a:cxn>
            </a:cxnLst>
            <a:rect l="0" t="0" r="r" b="b"/>
            <a:pathLst>
              <a:path w="86" h="41">
                <a:moveTo>
                  <a:pt x="67" y="0"/>
                </a:moveTo>
                <a:cubicBezTo>
                  <a:pt x="71" y="3"/>
                  <a:pt x="72" y="4"/>
                  <a:pt x="73" y="4"/>
                </a:cubicBezTo>
                <a:cubicBezTo>
                  <a:pt x="73" y="4"/>
                  <a:pt x="75" y="5"/>
                  <a:pt x="75" y="6"/>
                </a:cubicBezTo>
                <a:cubicBezTo>
                  <a:pt x="75" y="7"/>
                  <a:pt x="80" y="8"/>
                  <a:pt x="80" y="7"/>
                </a:cubicBezTo>
                <a:cubicBezTo>
                  <a:pt x="80" y="6"/>
                  <a:pt x="81" y="5"/>
                  <a:pt x="82" y="7"/>
                </a:cubicBezTo>
                <a:cubicBezTo>
                  <a:pt x="83" y="9"/>
                  <a:pt x="84" y="9"/>
                  <a:pt x="86" y="9"/>
                </a:cubicBezTo>
                <a:cubicBezTo>
                  <a:pt x="86" y="14"/>
                  <a:pt x="86" y="15"/>
                  <a:pt x="84" y="20"/>
                </a:cubicBezTo>
                <a:cubicBezTo>
                  <a:pt x="81" y="24"/>
                  <a:pt x="73" y="26"/>
                  <a:pt x="70" y="31"/>
                </a:cubicBezTo>
                <a:cubicBezTo>
                  <a:pt x="67" y="37"/>
                  <a:pt x="69" y="37"/>
                  <a:pt x="67" y="39"/>
                </a:cubicBezTo>
                <a:cubicBezTo>
                  <a:pt x="65" y="41"/>
                  <a:pt x="65" y="37"/>
                  <a:pt x="63" y="37"/>
                </a:cubicBezTo>
                <a:cubicBezTo>
                  <a:pt x="60" y="36"/>
                  <a:pt x="59" y="38"/>
                  <a:pt x="59" y="36"/>
                </a:cubicBezTo>
                <a:cubicBezTo>
                  <a:pt x="58" y="34"/>
                  <a:pt x="62" y="34"/>
                  <a:pt x="60" y="30"/>
                </a:cubicBezTo>
                <a:cubicBezTo>
                  <a:pt x="62" y="30"/>
                  <a:pt x="62" y="27"/>
                  <a:pt x="62" y="25"/>
                </a:cubicBezTo>
                <a:cubicBezTo>
                  <a:pt x="62" y="23"/>
                  <a:pt x="61" y="28"/>
                  <a:pt x="58" y="25"/>
                </a:cubicBezTo>
                <a:cubicBezTo>
                  <a:pt x="55" y="22"/>
                  <a:pt x="58" y="24"/>
                  <a:pt x="57" y="17"/>
                </a:cubicBezTo>
                <a:cubicBezTo>
                  <a:pt x="56" y="13"/>
                  <a:pt x="59" y="16"/>
                  <a:pt x="59" y="12"/>
                </a:cubicBezTo>
                <a:cubicBezTo>
                  <a:pt x="59" y="9"/>
                  <a:pt x="62" y="10"/>
                  <a:pt x="61" y="5"/>
                </a:cubicBezTo>
                <a:cubicBezTo>
                  <a:pt x="61" y="1"/>
                  <a:pt x="68" y="3"/>
                  <a:pt x="67" y="0"/>
                </a:cubicBezTo>
                <a:close/>
                <a:moveTo>
                  <a:pt x="4" y="15"/>
                </a:moveTo>
                <a:cubicBezTo>
                  <a:pt x="5" y="15"/>
                  <a:pt x="5" y="14"/>
                  <a:pt x="5" y="13"/>
                </a:cubicBezTo>
                <a:cubicBezTo>
                  <a:pt x="4" y="12"/>
                  <a:pt x="5" y="12"/>
                  <a:pt x="4" y="11"/>
                </a:cubicBezTo>
                <a:cubicBezTo>
                  <a:pt x="3" y="11"/>
                  <a:pt x="3" y="10"/>
                  <a:pt x="3" y="9"/>
                </a:cubicBezTo>
                <a:cubicBezTo>
                  <a:pt x="2" y="8"/>
                  <a:pt x="2" y="7"/>
                  <a:pt x="2" y="8"/>
                </a:cubicBezTo>
                <a:cubicBezTo>
                  <a:pt x="1" y="9"/>
                  <a:pt x="1" y="9"/>
                  <a:pt x="1" y="9"/>
                </a:cubicBezTo>
                <a:cubicBezTo>
                  <a:pt x="2" y="9"/>
                  <a:pt x="2" y="10"/>
                  <a:pt x="2" y="11"/>
                </a:cubicBezTo>
                <a:cubicBezTo>
                  <a:pt x="3" y="12"/>
                  <a:pt x="4" y="12"/>
                  <a:pt x="3" y="13"/>
                </a:cubicBezTo>
                <a:cubicBezTo>
                  <a:pt x="3" y="13"/>
                  <a:pt x="1" y="14"/>
                  <a:pt x="2" y="15"/>
                </a:cubicBezTo>
                <a:cubicBezTo>
                  <a:pt x="2" y="15"/>
                  <a:pt x="2" y="16"/>
                  <a:pt x="4" y="15"/>
                </a:cubicBezTo>
                <a:close/>
                <a:moveTo>
                  <a:pt x="8" y="12"/>
                </a:moveTo>
                <a:cubicBezTo>
                  <a:pt x="7" y="11"/>
                  <a:pt x="6" y="13"/>
                  <a:pt x="7" y="14"/>
                </a:cubicBezTo>
                <a:cubicBezTo>
                  <a:pt x="8" y="14"/>
                  <a:pt x="9" y="12"/>
                  <a:pt x="8" y="12"/>
                </a:cubicBezTo>
                <a:close/>
                <a:moveTo>
                  <a:pt x="13" y="13"/>
                </a:moveTo>
                <a:cubicBezTo>
                  <a:pt x="13" y="13"/>
                  <a:pt x="11" y="15"/>
                  <a:pt x="11" y="15"/>
                </a:cubicBezTo>
                <a:cubicBezTo>
                  <a:pt x="13" y="15"/>
                  <a:pt x="13" y="14"/>
                  <a:pt x="13" y="13"/>
                </a:cubicBezTo>
                <a:close/>
                <a:moveTo>
                  <a:pt x="6" y="11"/>
                </a:moveTo>
                <a:cubicBezTo>
                  <a:pt x="7" y="10"/>
                  <a:pt x="5" y="9"/>
                  <a:pt x="5" y="10"/>
                </a:cubicBezTo>
                <a:cubicBezTo>
                  <a:pt x="5" y="11"/>
                  <a:pt x="6" y="12"/>
                  <a:pt x="6" y="11"/>
                </a:cubicBezTo>
                <a:close/>
                <a:moveTo>
                  <a:pt x="1" y="12"/>
                </a:moveTo>
                <a:cubicBezTo>
                  <a:pt x="3" y="12"/>
                  <a:pt x="2" y="10"/>
                  <a:pt x="1" y="11"/>
                </a:cubicBezTo>
                <a:cubicBezTo>
                  <a:pt x="0" y="11"/>
                  <a:pt x="0" y="12"/>
                  <a:pt x="1" y="12"/>
                </a:cubicBezTo>
                <a:close/>
                <a:moveTo>
                  <a:pt x="7" y="17"/>
                </a:moveTo>
                <a:cubicBezTo>
                  <a:pt x="8" y="17"/>
                  <a:pt x="6" y="16"/>
                  <a:pt x="7" y="17"/>
                </a:cubicBezTo>
                <a:cubicBezTo>
                  <a:pt x="7" y="18"/>
                  <a:pt x="7" y="18"/>
                  <a:pt x="7" y="17"/>
                </a:cubicBezTo>
                <a:close/>
                <a:moveTo>
                  <a:pt x="7" y="7"/>
                </a:moveTo>
                <a:cubicBezTo>
                  <a:pt x="7" y="6"/>
                  <a:pt x="6" y="7"/>
                  <a:pt x="6" y="7"/>
                </a:cubicBezTo>
                <a:cubicBezTo>
                  <a:pt x="7" y="7"/>
                  <a:pt x="7" y="7"/>
                  <a:pt x="7" y="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7" name="Freeform 20134">
            <a:extLst>
              <a:ext uri="{FF2B5EF4-FFF2-40B4-BE49-F238E27FC236}">
                <a16:creationId xmlns:a16="http://schemas.microsoft.com/office/drawing/2014/main" id="{5FD72BCA-538A-4D78-A61A-6E1B4238C050}"/>
              </a:ext>
            </a:extLst>
          </p:cNvPr>
          <p:cNvSpPr>
            <a:spLocks/>
          </p:cNvSpPr>
          <p:nvPr/>
        </p:nvSpPr>
        <p:spPr bwMode="auto">
          <a:xfrm>
            <a:off x="6082163" y="3375248"/>
            <a:ext cx="57859" cy="28929"/>
          </a:xfrm>
          <a:custGeom>
            <a:avLst/>
            <a:gdLst/>
            <a:ahLst/>
            <a:cxnLst>
              <a:cxn ang="0">
                <a:pos x="0" y="1"/>
              </a:cxn>
              <a:cxn ang="0">
                <a:pos x="6" y="1"/>
              </a:cxn>
              <a:cxn ang="0">
                <a:pos x="11" y="4"/>
              </a:cxn>
              <a:cxn ang="0">
                <a:pos x="8" y="4"/>
              </a:cxn>
              <a:cxn ang="0">
                <a:pos x="5" y="5"/>
              </a:cxn>
              <a:cxn ang="0">
                <a:pos x="1" y="3"/>
              </a:cxn>
              <a:cxn ang="0">
                <a:pos x="0" y="1"/>
              </a:cxn>
            </a:cxnLst>
            <a:rect l="0" t="0" r="r" b="b"/>
            <a:pathLst>
              <a:path w="12" h="6">
                <a:moveTo>
                  <a:pt x="0" y="1"/>
                </a:moveTo>
                <a:cubicBezTo>
                  <a:pt x="1" y="0"/>
                  <a:pt x="3" y="0"/>
                  <a:pt x="6" y="1"/>
                </a:cubicBezTo>
                <a:cubicBezTo>
                  <a:pt x="10" y="2"/>
                  <a:pt x="11" y="2"/>
                  <a:pt x="11" y="4"/>
                </a:cubicBezTo>
                <a:cubicBezTo>
                  <a:pt x="12" y="5"/>
                  <a:pt x="10" y="4"/>
                  <a:pt x="8" y="4"/>
                </a:cubicBezTo>
                <a:cubicBezTo>
                  <a:pt x="6" y="4"/>
                  <a:pt x="8" y="6"/>
                  <a:pt x="5" y="5"/>
                </a:cubicBezTo>
                <a:cubicBezTo>
                  <a:pt x="1" y="4"/>
                  <a:pt x="3" y="3"/>
                  <a:pt x="1" y="3"/>
                </a:cubicBezTo>
                <a:cubicBezTo>
                  <a:pt x="0" y="2"/>
                  <a:pt x="0" y="2"/>
                  <a:pt x="0"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8" name="Freeform 20135">
            <a:extLst>
              <a:ext uri="{FF2B5EF4-FFF2-40B4-BE49-F238E27FC236}">
                <a16:creationId xmlns:a16="http://schemas.microsoft.com/office/drawing/2014/main" id="{D5496787-85AC-4C13-80C3-EB685D0F477A}"/>
              </a:ext>
            </a:extLst>
          </p:cNvPr>
          <p:cNvSpPr>
            <a:spLocks/>
          </p:cNvSpPr>
          <p:nvPr/>
        </p:nvSpPr>
        <p:spPr bwMode="auto">
          <a:xfrm>
            <a:off x="6243346" y="3327718"/>
            <a:ext cx="97121" cy="82658"/>
          </a:xfrm>
          <a:custGeom>
            <a:avLst/>
            <a:gdLst/>
            <a:ahLst/>
            <a:cxnLst>
              <a:cxn ang="0">
                <a:pos x="2" y="2"/>
              </a:cxn>
              <a:cxn ang="0">
                <a:pos x="1" y="9"/>
              </a:cxn>
              <a:cxn ang="0">
                <a:pos x="2" y="13"/>
              </a:cxn>
              <a:cxn ang="0">
                <a:pos x="5" y="13"/>
              </a:cxn>
              <a:cxn ang="0">
                <a:pos x="8" y="11"/>
              </a:cxn>
              <a:cxn ang="0">
                <a:pos x="10" y="11"/>
              </a:cxn>
              <a:cxn ang="0">
                <a:pos x="17" y="12"/>
              </a:cxn>
              <a:cxn ang="0">
                <a:pos x="19" y="9"/>
              </a:cxn>
              <a:cxn ang="0">
                <a:pos x="16" y="7"/>
              </a:cxn>
              <a:cxn ang="0">
                <a:pos x="14" y="6"/>
              </a:cxn>
              <a:cxn ang="0">
                <a:pos x="13" y="5"/>
              </a:cxn>
              <a:cxn ang="0">
                <a:pos x="10" y="3"/>
              </a:cxn>
              <a:cxn ang="0">
                <a:pos x="5" y="1"/>
              </a:cxn>
              <a:cxn ang="0">
                <a:pos x="2" y="2"/>
              </a:cxn>
            </a:cxnLst>
            <a:rect l="0" t="0" r="r" b="b"/>
            <a:pathLst>
              <a:path w="20" h="17">
                <a:moveTo>
                  <a:pt x="2" y="2"/>
                </a:moveTo>
                <a:cubicBezTo>
                  <a:pt x="1" y="5"/>
                  <a:pt x="3" y="7"/>
                  <a:pt x="1" y="9"/>
                </a:cubicBezTo>
                <a:cubicBezTo>
                  <a:pt x="0" y="11"/>
                  <a:pt x="2" y="10"/>
                  <a:pt x="2" y="13"/>
                </a:cubicBezTo>
                <a:cubicBezTo>
                  <a:pt x="3" y="17"/>
                  <a:pt x="4" y="15"/>
                  <a:pt x="5" y="13"/>
                </a:cubicBezTo>
                <a:cubicBezTo>
                  <a:pt x="6" y="11"/>
                  <a:pt x="7" y="10"/>
                  <a:pt x="8" y="11"/>
                </a:cubicBezTo>
                <a:cubicBezTo>
                  <a:pt x="8" y="13"/>
                  <a:pt x="9" y="13"/>
                  <a:pt x="10" y="11"/>
                </a:cubicBezTo>
                <a:cubicBezTo>
                  <a:pt x="12" y="10"/>
                  <a:pt x="16" y="11"/>
                  <a:pt x="17" y="12"/>
                </a:cubicBezTo>
                <a:cubicBezTo>
                  <a:pt x="18" y="13"/>
                  <a:pt x="20" y="10"/>
                  <a:pt x="19" y="9"/>
                </a:cubicBezTo>
                <a:cubicBezTo>
                  <a:pt x="17" y="8"/>
                  <a:pt x="17" y="7"/>
                  <a:pt x="16" y="7"/>
                </a:cubicBezTo>
                <a:cubicBezTo>
                  <a:pt x="14" y="7"/>
                  <a:pt x="13" y="6"/>
                  <a:pt x="14" y="6"/>
                </a:cubicBezTo>
                <a:cubicBezTo>
                  <a:pt x="16" y="6"/>
                  <a:pt x="15" y="4"/>
                  <a:pt x="13" y="5"/>
                </a:cubicBezTo>
                <a:cubicBezTo>
                  <a:pt x="10" y="6"/>
                  <a:pt x="12" y="2"/>
                  <a:pt x="10" y="3"/>
                </a:cubicBezTo>
                <a:cubicBezTo>
                  <a:pt x="9" y="4"/>
                  <a:pt x="6" y="0"/>
                  <a:pt x="5" y="1"/>
                </a:cubicBezTo>
                <a:cubicBezTo>
                  <a:pt x="4" y="2"/>
                  <a:pt x="3" y="0"/>
                  <a:pt x="2"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59" name="Freeform 20136">
            <a:extLst>
              <a:ext uri="{FF2B5EF4-FFF2-40B4-BE49-F238E27FC236}">
                <a16:creationId xmlns:a16="http://schemas.microsoft.com/office/drawing/2014/main" id="{54C85C9F-2FCA-4A6B-B31D-7DB2806D4179}"/>
              </a:ext>
            </a:extLst>
          </p:cNvPr>
          <p:cNvSpPr>
            <a:spLocks/>
          </p:cNvSpPr>
          <p:nvPr/>
        </p:nvSpPr>
        <p:spPr bwMode="auto">
          <a:xfrm>
            <a:off x="10109655" y="2988820"/>
            <a:ext cx="214909" cy="142585"/>
          </a:xfrm>
          <a:custGeom>
            <a:avLst/>
            <a:gdLst/>
            <a:ahLst/>
            <a:cxnLst>
              <a:cxn ang="0">
                <a:pos x="6" y="2"/>
              </a:cxn>
              <a:cxn ang="0">
                <a:pos x="2" y="7"/>
              </a:cxn>
              <a:cxn ang="0">
                <a:pos x="2" y="10"/>
              </a:cxn>
              <a:cxn ang="0">
                <a:pos x="4" y="13"/>
              </a:cxn>
              <a:cxn ang="0">
                <a:pos x="9" y="17"/>
              </a:cxn>
              <a:cxn ang="0">
                <a:pos x="13" y="19"/>
              </a:cxn>
              <a:cxn ang="0">
                <a:pos x="15" y="20"/>
              </a:cxn>
              <a:cxn ang="0">
                <a:pos x="21" y="21"/>
              </a:cxn>
              <a:cxn ang="0">
                <a:pos x="24" y="21"/>
              </a:cxn>
              <a:cxn ang="0">
                <a:pos x="26" y="24"/>
              </a:cxn>
              <a:cxn ang="0">
                <a:pos x="29" y="25"/>
              </a:cxn>
              <a:cxn ang="0">
                <a:pos x="32" y="26"/>
              </a:cxn>
              <a:cxn ang="0">
                <a:pos x="37" y="27"/>
              </a:cxn>
              <a:cxn ang="0">
                <a:pos x="40" y="28"/>
              </a:cxn>
              <a:cxn ang="0">
                <a:pos x="43" y="27"/>
              </a:cxn>
              <a:cxn ang="0">
                <a:pos x="43" y="21"/>
              </a:cxn>
              <a:cxn ang="0">
                <a:pos x="43" y="18"/>
              </a:cxn>
              <a:cxn ang="0">
                <a:pos x="41" y="18"/>
              </a:cxn>
              <a:cxn ang="0">
                <a:pos x="39" y="18"/>
              </a:cxn>
              <a:cxn ang="0">
                <a:pos x="35" y="17"/>
              </a:cxn>
              <a:cxn ang="0">
                <a:pos x="33" y="17"/>
              </a:cxn>
              <a:cxn ang="0">
                <a:pos x="32" y="18"/>
              </a:cxn>
              <a:cxn ang="0">
                <a:pos x="30" y="15"/>
              </a:cxn>
              <a:cxn ang="0">
                <a:pos x="28" y="14"/>
              </a:cxn>
              <a:cxn ang="0">
                <a:pos x="27" y="13"/>
              </a:cxn>
              <a:cxn ang="0">
                <a:pos x="23" y="10"/>
              </a:cxn>
              <a:cxn ang="0">
                <a:pos x="20" y="9"/>
              </a:cxn>
              <a:cxn ang="0">
                <a:pos x="17" y="6"/>
              </a:cxn>
              <a:cxn ang="0">
                <a:pos x="13" y="4"/>
              </a:cxn>
              <a:cxn ang="0">
                <a:pos x="10" y="1"/>
              </a:cxn>
              <a:cxn ang="0">
                <a:pos x="6" y="2"/>
              </a:cxn>
            </a:cxnLst>
            <a:rect l="0" t="0" r="r" b="b"/>
            <a:pathLst>
              <a:path w="44" h="29">
                <a:moveTo>
                  <a:pt x="6" y="2"/>
                </a:moveTo>
                <a:cubicBezTo>
                  <a:pt x="1" y="5"/>
                  <a:pt x="4" y="6"/>
                  <a:pt x="2" y="7"/>
                </a:cubicBezTo>
                <a:cubicBezTo>
                  <a:pt x="1" y="9"/>
                  <a:pt x="3" y="9"/>
                  <a:pt x="2" y="10"/>
                </a:cubicBezTo>
                <a:cubicBezTo>
                  <a:pt x="0" y="11"/>
                  <a:pt x="3" y="14"/>
                  <a:pt x="4" y="13"/>
                </a:cubicBezTo>
                <a:cubicBezTo>
                  <a:pt x="4" y="11"/>
                  <a:pt x="7" y="15"/>
                  <a:pt x="9" y="17"/>
                </a:cubicBezTo>
                <a:cubicBezTo>
                  <a:pt x="12" y="19"/>
                  <a:pt x="10" y="16"/>
                  <a:pt x="13" y="19"/>
                </a:cubicBezTo>
                <a:cubicBezTo>
                  <a:pt x="15" y="21"/>
                  <a:pt x="14" y="18"/>
                  <a:pt x="15" y="20"/>
                </a:cubicBezTo>
                <a:cubicBezTo>
                  <a:pt x="16" y="22"/>
                  <a:pt x="19" y="20"/>
                  <a:pt x="21" y="21"/>
                </a:cubicBezTo>
                <a:cubicBezTo>
                  <a:pt x="22" y="22"/>
                  <a:pt x="21" y="20"/>
                  <a:pt x="24" y="21"/>
                </a:cubicBezTo>
                <a:cubicBezTo>
                  <a:pt x="27" y="23"/>
                  <a:pt x="24" y="24"/>
                  <a:pt x="26" y="24"/>
                </a:cubicBezTo>
                <a:cubicBezTo>
                  <a:pt x="29" y="25"/>
                  <a:pt x="27" y="26"/>
                  <a:pt x="29" y="25"/>
                </a:cubicBezTo>
                <a:cubicBezTo>
                  <a:pt x="31" y="24"/>
                  <a:pt x="30" y="27"/>
                  <a:pt x="32" y="26"/>
                </a:cubicBezTo>
                <a:cubicBezTo>
                  <a:pt x="34" y="25"/>
                  <a:pt x="35" y="29"/>
                  <a:pt x="37" y="27"/>
                </a:cubicBezTo>
                <a:cubicBezTo>
                  <a:pt x="39" y="26"/>
                  <a:pt x="37" y="29"/>
                  <a:pt x="40" y="28"/>
                </a:cubicBezTo>
                <a:cubicBezTo>
                  <a:pt x="43" y="27"/>
                  <a:pt x="42" y="29"/>
                  <a:pt x="43" y="27"/>
                </a:cubicBezTo>
                <a:cubicBezTo>
                  <a:pt x="44" y="24"/>
                  <a:pt x="42" y="24"/>
                  <a:pt x="43" y="21"/>
                </a:cubicBezTo>
                <a:cubicBezTo>
                  <a:pt x="44" y="18"/>
                  <a:pt x="44" y="19"/>
                  <a:pt x="43" y="18"/>
                </a:cubicBezTo>
                <a:cubicBezTo>
                  <a:pt x="43" y="18"/>
                  <a:pt x="42" y="18"/>
                  <a:pt x="41" y="18"/>
                </a:cubicBezTo>
                <a:cubicBezTo>
                  <a:pt x="41" y="19"/>
                  <a:pt x="41" y="18"/>
                  <a:pt x="39" y="18"/>
                </a:cubicBezTo>
                <a:cubicBezTo>
                  <a:pt x="38" y="19"/>
                  <a:pt x="36" y="15"/>
                  <a:pt x="35" y="17"/>
                </a:cubicBezTo>
                <a:cubicBezTo>
                  <a:pt x="35" y="18"/>
                  <a:pt x="34" y="18"/>
                  <a:pt x="33" y="17"/>
                </a:cubicBezTo>
                <a:cubicBezTo>
                  <a:pt x="32" y="15"/>
                  <a:pt x="33" y="18"/>
                  <a:pt x="32" y="18"/>
                </a:cubicBezTo>
                <a:cubicBezTo>
                  <a:pt x="31" y="18"/>
                  <a:pt x="31" y="15"/>
                  <a:pt x="30" y="15"/>
                </a:cubicBezTo>
                <a:cubicBezTo>
                  <a:pt x="28" y="15"/>
                  <a:pt x="27" y="16"/>
                  <a:pt x="28" y="14"/>
                </a:cubicBezTo>
                <a:cubicBezTo>
                  <a:pt x="28" y="13"/>
                  <a:pt x="28" y="13"/>
                  <a:pt x="27" y="13"/>
                </a:cubicBezTo>
                <a:cubicBezTo>
                  <a:pt x="26" y="14"/>
                  <a:pt x="23" y="12"/>
                  <a:pt x="23" y="10"/>
                </a:cubicBezTo>
                <a:cubicBezTo>
                  <a:pt x="23" y="8"/>
                  <a:pt x="22" y="9"/>
                  <a:pt x="20" y="9"/>
                </a:cubicBezTo>
                <a:cubicBezTo>
                  <a:pt x="19" y="10"/>
                  <a:pt x="18" y="6"/>
                  <a:pt x="17" y="6"/>
                </a:cubicBezTo>
                <a:cubicBezTo>
                  <a:pt x="15" y="6"/>
                  <a:pt x="15" y="4"/>
                  <a:pt x="13" y="4"/>
                </a:cubicBezTo>
                <a:cubicBezTo>
                  <a:pt x="11" y="3"/>
                  <a:pt x="14" y="2"/>
                  <a:pt x="10" y="1"/>
                </a:cubicBezTo>
                <a:cubicBezTo>
                  <a:pt x="7" y="0"/>
                  <a:pt x="8" y="6"/>
                  <a:pt x="6"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0" name="Freeform 20137">
            <a:extLst>
              <a:ext uri="{FF2B5EF4-FFF2-40B4-BE49-F238E27FC236}">
                <a16:creationId xmlns:a16="http://schemas.microsoft.com/office/drawing/2014/main" id="{EA2883E3-C0C2-46C5-8728-E0AB8B8D832C}"/>
              </a:ext>
            </a:extLst>
          </p:cNvPr>
          <p:cNvSpPr>
            <a:spLocks/>
          </p:cNvSpPr>
          <p:nvPr/>
        </p:nvSpPr>
        <p:spPr bwMode="auto">
          <a:xfrm>
            <a:off x="10330765" y="3057013"/>
            <a:ext cx="97121" cy="64061"/>
          </a:xfrm>
          <a:custGeom>
            <a:avLst/>
            <a:gdLst/>
            <a:ahLst/>
            <a:cxnLst>
              <a:cxn ang="0">
                <a:pos x="2" y="8"/>
              </a:cxn>
              <a:cxn ang="0">
                <a:pos x="4" y="11"/>
              </a:cxn>
              <a:cxn ang="0">
                <a:pos x="9" y="11"/>
              </a:cxn>
              <a:cxn ang="0">
                <a:pos x="14" y="11"/>
              </a:cxn>
              <a:cxn ang="0">
                <a:pos x="17" y="11"/>
              </a:cxn>
              <a:cxn ang="0">
                <a:pos x="19" y="10"/>
              </a:cxn>
              <a:cxn ang="0">
                <a:pos x="18" y="7"/>
              </a:cxn>
              <a:cxn ang="0">
                <a:pos x="16" y="5"/>
              </a:cxn>
              <a:cxn ang="0">
                <a:pos x="15" y="3"/>
              </a:cxn>
              <a:cxn ang="0">
                <a:pos x="13" y="3"/>
              </a:cxn>
              <a:cxn ang="0">
                <a:pos x="10" y="2"/>
              </a:cxn>
              <a:cxn ang="0">
                <a:pos x="6" y="3"/>
              </a:cxn>
              <a:cxn ang="0">
                <a:pos x="4" y="5"/>
              </a:cxn>
              <a:cxn ang="0">
                <a:pos x="2" y="8"/>
              </a:cxn>
            </a:cxnLst>
            <a:rect l="0" t="0" r="r" b="b"/>
            <a:pathLst>
              <a:path w="20" h="13">
                <a:moveTo>
                  <a:pt x="2" y="8"/>
                </a:moveTo>
                <a:cubicBezTo>
                  <a:pt x="0" y="9"/>
                  <a:pt x="3" y="11"/>
                  <a:pt x="4" y="11"/>
                </a:cubicBezTo>
                <a:cubicBezTo>
                  <a:pt x="6" y="10"/>
                  <a:pt x="6" y="13"/>
                  <a:pt x="9" y="11"/>
                </a:cubicBezTo>
                <a:cubicBezTo>
                  <a:pt x="12" y="10"/>
                  <a:pt x="11" y="13"/>
                  <a:pt x="14" y="11"/>
                </a:cubicBezTo>
                <a:cubicBezTo>
                  <a:pt x="17" y="10"/>
                  <a:pt x="16" y="12"/>
                  <a:pt x="17" y="11"/>
                </a:cubicBezTo>
                <a:cubicBezTo>
                  <a:pt x="18" y="10"/>
                  <a:pt x="19" y="12"/>
                  <a:pt x="19" y="10"/>
                </a:cubicBezTo>
                <a:cubicBezTo>
                  <a:pt x="18" y="8"/>
                  <a:pt x="20" y="6"/>
                  <a:pt x="18" y="7"/>
                </a:cubicBezTo>
                <a:cubicBezTo>
                  <a:pt x="16" y="7"/>
                  <a:pt x="16" y="5"/>
                  <a:pt x="16" y="5"/>
                </a:cubicBezTo>
                <a:cubicBezTo>
                  <a:pt x="17" y="3"/>
                  <a:pt x="16" y="3"/>
                  <a:pt x="15" y="3"/>
                </a:cubicBezTo>
                <a:cubicBezTo>
                  <a:pt x="14" y="2"/>
                  <a:pt x="14" y="4"/>
                  <a:pt x="13" y="3"/>
                </a:cubicBezTo>
                <a:cubicBezTo>
                  <a:pt x="12" y="2"/>
                  <a:pt x="9" y="3"/>
                  <a:pt x="10" y="2"/>
                </a:cubicBezTo>
                <a:cubicBezTo>
                  <a:pt x="11" y="1"/>
                  <a:pt x="7" y="0"/>
                  <a:pt x="6" y="3"/>
                </a:cubicBezTo>
                <a:cubicBezTo>
                  <a:pt x="5" y="5"/>
                  <a:pt x="4" y="3"/>
                  <a:pt x="4" y="5"/>
                </a:cubicBezTo>
                <a:cubicBezTo>
                  <a:pt x="3" y="7"/>
                  <a:pt x="3" y="6"/>
                  <a:pt x="2" y="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1" name="Freeform 20138">
            <a:extLst>
              <a:ext uri="{FF2B5EF4-FFF2-40B4-BE49-F238E27FC236}">
                <a16:creationId xmlns:a16="http://schemas.microsoft.com/office/drawing/2014/main" id="{C338D682-BC9C-46FB-BEC4-ED62227FA006}"/>
              </a:ext>
            </a:extLst>
          </p:cNvPr>
          <p:cNvSpPr>
            <a:spLocks/>
          </p:cNvSpPr>
          <p:nvPr/>
        </p:nvSpPr>
        <p:spPr bwMode="auto">
          <a:xfrm>
            <a:off x="10310100" y="3116941"/>
            <a:ext cx="128120" cy="200444"/>
          </a:xfrm>
          <a:custGeom>
            <a:avLst/>
            <a:gdLst/>
            <a:ahLst/>
            <a:cxnLst>
              <a:cxn ang="0">
                <a:pos x="7" y="31"/>
              </a:cxn>
              <a:cxn ang="0">
                <a:pos x="10" y="32"/>
              </a:cxn>
              <a:cxn ang="0">
                <a:pos x="12" y="32"/>
              </a:cxn>
              <a:cxn ang="0">
                <a:pos x="15" y="27"/>
              </a:cxn>
              <a:cxn ang="0">
                <a:pos x="14" y="22"/>
              </a:cxn>
              <a:cxn ang="0">
                <a:pos x="15" y="21"/>
              </a:cxn>
              <a:cxn ang="0">
                <a:pos x="16" y="25"/>
              </a:cxn>
              <a:cxn ang="0">
                <a:pos x="19" y="26"/>
              </a:cxn>
              <a:cxn ang="0">
                <a:pos x="22" y="31"/>
              </a:cxn>
              <a:cxn ang="0">
                <a:pos x="22" y="34"/>
              </a:cxn>
              <a:cxn ang="0">
                <a:pos x="23" y="37"/>
              </a:cxn>
              <a:cxn ang="0">
                <a:pos x="23" y="37"/>
              </a:cxn>
              <a:cxn ang="0">
                <a:pos x="25" y="31"/>
              </a:cxn>
              <a:cxn ang="0">
                <a:pos x="24" y="21"/>
              </a:cxn>
              <a:cxn ang="0">
                <a:pos x="22" y="21"/>
              </a:cxn>
              <a:cxn ang="0">
                <a:pos x="18" y="20"/>
              </a:cxn>
              <a:cxn ang="0">
                <a:pos x="23" y="13"/>
              </a:cxn>
              <a:cxn ang="0">
                <a:pos x="25" y="11"/>
              </a:cxn>
              <a:cxn ang="0">
                <a:pos x="11" y="9"/>
              </a:cxn>
              <a:cxn ang="0">
                <a:pos x="10" y="4"/>
              </a:cxn>
              <a:cxn ang="0">
                <a:pos x="7" y="2"/>
              </a:cxn>
              <a:cxn ang="0">
                <a:pos x="4" y="1"/>
              </a:cxn>
              <a:cxn ang="0">
                <a:pos x="4" y="2"/>
              </a:cxn>
              <a:cxn ang="0">
                <a:pos x="2" y="6"/>
              </a:cxn>
              <a:cxn ang="0">
                <a:pos x="5" y="8"/>
              </a:cxn>
              <a:cxn ang="0">
                <a:pos x="6" y="9"/>
              </a:cxn>
              <a:cxn ang="0">
                <a:pos x="4" y="10"/>
              </a:cxn>
              <a:cxn ang="0">
                <a:pos x="2" y="13"/>
              </a:cxn>
              <a:cxn ang="0">
                <a:pos x="5" y="17"/>
              </a:cxn>
              <a:cxn ang="0">
                <a:pos x="5" y="20"/>
              </a:cxn>
              <a:cxn ang="0">
                <a:pos x="6" y="23"/>
              </a:cxn>
              <a:cxn ang="0">
                <a:pos x="6" y="27"/>
              </a:cxn>
              <a:cxn ang="0">
                <a:pos x="7" y="31"/>
              </a:cxn>
            </a:cxnLst>
            <a:rect l="0" t="0" r="r" b="b"/>
            <a:pathLst>
              <a:path w="26" h="41">
                <a:moveTo>
                  <a:pt x="7" y="31"/>
                </a:moveTo>
                <a:cubicBezTo>
                  <a:pt x="8" y="34"/>
                  <a:pt x="9" y="31"/>
                  <a:pt x="10" y="32"/>
                </a:cubicBezTo>
                <a:cubicBezTo>
                  <a:pt x="10" y="34"/>
                  <a:pt x="11" y="30"/>
                  <a:pt x="12" y="32"/>
                </a:cubicBezTo>
                <a:cubicBezTo>
                  <a:pt x="13" y="33"/>
                  <a:pt x="15" y="29"/>
                  <a:pt x="15" y="27"/>
                </a:cubicBezTo>
                <a:cubicBezTo>
                  <a:pt x="14" y="25"/>
                  <a:pt x="15" y="24"/>
                  <a:pt x="14" y="22"/>
                </a:cubicBezTo>
                <a:cubicBezTo>
                  <a:pt x="14" y="21"/>
                  <a:pt x="14" y="22"/>
                  <a:pt x="15" y="21"/>
                </a:cubicBezTo>
                <a:cubicBezTo>
                  <a:pt x="15" y="20"/>
                  <a:pt x="15" y="23"/>
                  <a:pt x="16" y="25"/>
                </a:cubicBezTo>
                <a:cubicBezTo>
                  <a:pt x="16" y="27"/>
                  <a:pt x="17" y="28"/>
                  <a:pt x="19" y="26"/>
                </a:cubicBezTo>
                <a:cubicBezTo>
                  <a:pt x="20" y="25"/>
                  <a:pt x="21" y="27"/>
                  <a:pt x="22" y="31"/>
                </a:cubicBezTo>
                <a:cubicBezTo>
                  <a:pt x="22" y="33"/>
                  <a:pt x="23" y="33"/>
                  <a:pt x="22" y="34"/>
                </a:cubicBezTo>
                <a:cubicBezTo>
                  <a:pt x="22" y="35"/>
                  <a:pt x="22" y="36"/>
                  <a:pt x="23" y="37"/>
                </a:cubicBezTo>
                <a:cubicBezTo>
                  <a:pt x="23" y="38"/>
                  <a:pt x="24" y="39"/>
                  <a:pt x="23" y="37"/>
                </a:cubicBezTo>
                <a:cubicBezTo>
                  <a:pt x="23" y="30"/>
                  <a:pt x="26" y="41"/>
                  <a:pt x="25" y="31"/>
                </a:cubicBezTo>
                <a:cubicBezTo>
                  <a:pt x="25" y="25"/>
                  <a:pt x="23" y="25"/>
                  <a:pt x="24" y="21"/>
                </a:cubicBezTo>
                <a:cubicBezTo>
                  <a:pt x="24" y="19"/>
                  <a:pt x="22" y="19"/>
                  <a:pt x="22" y="21"/>
                </a:cubicBezTo>
                <a:cubicBezTo>
                  <a:pt x="21" y="26"/>
                  <a:pt x="19" y="25"/>
                  <a:pt x="18" y="20"/>
                </a:cubicBezTo>
                <a:cubicBezTo>
                  <a:pt x="17" y="16"/>
                  <a:pt x="23" y="17"/>
                  <a:pt x="23" y="13"/>
                </a:cubicBezTo>
                <a:cubicBezTo>
                  <a:pt x="23" y="10"/>
                  <a:pt x="26" y="13"/>
                  <a:pt x="25" y="11"/>
                </a:cubicBezTo>
                <a:cubicBezTo>
                  <a:pt x="23" y="9"/>
                  <a:pt x="11" y="11"/>
                  <a:pt x="11" y="9"/>
                </a:cubicBezTo>
                <a:cubicBezTo>
                  <a:pt x="11" y="6"/>
                  <a:pt x="11" y="2"/>
                  <a:pt x="10" y="4"/>
                </a:cubicBezTo>
                <a:cubicBezTo>
                  <a:pt x="9" y="7"/>
                  <a:pt x="8" y="2"/>
                  <a:pt x="7" y="2"/>
                </a:cubicBezTo>
                <a:cubicBezTo>
                  <a:pt x="4" y="4"/>
                  <a:pt x="5" y="1"/>
                  <a:pt x="4" y="1"/>
                </a:cubicBezTo>
                <a:cubicBezTo>
                  <a:pt x="3" y="0"/>
                  <a:pt x="3" y="1"/>
                  <a:pt x="4" y="2"/>
                </a:cubicBezTo>
                <a:cubicBezTo>
                  <a:pt x="5" y="2"/>
                  <a:pt x="0" y="5"/>
                  <a:pt x="2" y="6"/>
                </a:cubicBezTo>
                <a:cubicBezTo>
                  <a:pt x="4" y="6"/>
                  <a:pt x="4" y="8"/>
                  <a:pt x="5" y="8"/>
                </a:cubicBezTo>
                <a:cubicBezTo>
                  <a:pt x="6" y="8"/>
                  <a:pt x="6" y="8"/>
                  <a:pt x="6" y="9"/>
                </a:cubicBezTo>
                <a:cubicBezTo>
                  <a:pt x="8" y="11"/>
                  <a:pt x="3" y="8"/>
                  <a:pt x="4" y="10"/>
                </a:cubicBezTo>
                <a:cubicBezTo>
                  <a:pt x="4" y="13"/>
                  <a:pt x="2" y="10"/>
                  <a:pt x="2" y="13"/>
                </a:cubicBezTo>
                <a:cubicBezTo>
                  <a:pt x="1" y="16"/>
                  <a:pt x="5" y="14"/>
                  <a:pt x="5" y="17"/>
                </a:cubicBezTo>
                <a:cubicBezTo>
                  <a:pt x="6" y="20"/>
                  <a:pt x="3" y="19"/>
                  <a:pt x="5" y="20"/>
                </a:cubicBezTo>
                <a:cubicBezTo>
                  <a:pt x="6" y="22"/>
                  <a:pt x="4" y="23"/>
                  <a:pt x="6" y="23"/>
                </a:cubicBezTo>
                <a:cubicBezTo>
                  <a:pt x="7" y="23"/>
                  <a:pt x="6" y="23"/>
                  <a:pt x="6" y="27"/>
                </a:cubicBezTo>
                <a:cubicBezTo>
                  <a:pt x="7" y="29"/>
                  <a:pt x="7" y="30"/>
                  <a:pt x="7" y="3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2" name="Freeform 20139">
            <a:extLst>
              <a:ext uri="{FF2B5EF4-FFF2-40B4-BE49-F238E27FC236}">
                <a16:creationId xmlns:a16="http://schemas.microsoft.com/office/drawing/2014/main" id="{99CE8E66-1773-4841-AE97-523C6D3606EB}"/>
              </a:ext>
            </a:extLst>
          </p:cNvPr>
          <p:cNvSpPr>
            <a:spLocks/>
          </p:cNvSpPr>
          <p:nvPr/>
        </p:nvSpPr>
        <p:spPr bwMode="auto">
          <a:xfrm>
            <a:off x="9615777" y="2720186"/>
            <a:ext cx="367826" cy="318231"/>
          </a:xfrm>
          <a:custGeom>
            <a:avLst/>
            <a:gdLst/>
            <a:ahLst/>
            <a:cxnLst>
              <a:cxn ang="0">
                <a:pos x="4" y="21"/>
              </a:cxn>
              <a:cxn ang="0">
                <a:pos x="0" y="32"/>
              </a:cxn>
              <a:cxn ang="0">
                <a:pos x="2" y="47"/>
              </a:cxn>
              <a:cxn ang="0">
                <a:pos x="7" y="51"/>
              </a:cxn>
              <a:cxn ang="0">
                <a:pos x="2" y="60"/>
              </a:cxn>
              <a:cxn ang="0">
                <a:pos x="19" y="62"/>
              </a:cxn>
              <a:cxn ang="0">
                <a:pos x="31" y="56"/>
              </a:cxn>
              <a:cxn ang="0">
                <a:pos x="39" y="48"/>
              </a:cxn>
              <a:cxn ang="0">
                <a:pos x="45" y="47"/>
              </a:cxn>
              <a:cxn ang="0">
                <a:pos x="46" y="41"/>
              </a:cxn>
              <a:cxn ang="0">
                <a:pos x="50" y="34"/>
              </a:cxn>
              <a:cxn ang="0">
                <a:pos x="56" y="29"/>
              </a:cxn>
              <a:cxn ang="0">
                <a:pos x="57" y="21"/>
              </a:cxn>
              <a:cxn ang="0">
                <a:pos x="63" y="13"/>
              </a:cxn>
              <a:cxn ang="0">
                <a:pos x="73" y="10"/>
              </a:cxn>
              <a:cxn ang="0">
                <a:pos x="74" y="9"/>
              </a:cxn>
              <a:cxn ang="0">
                <a:pos x="71" y="8"/>
              </a:cxn>
              <a:cxn ang="0">
                <a:pos x="69" y="8"/>
              </a:cxn>
              <a:cxn ang="0">
                <a:pos x="66" y="8"/>
              </a:cxn>
              <a:cxn ang="0">
                <a:pos x="64" y="10"/>
              </a:cxn>
              <a:cxn ang="0">
                <a:pos x="60" y="12"/>
              </a:cxn>
              <a:cxn ang="0">
                <a:pos x="58" y="6"/>
              </a:cxn>
              <a:cxn ang="0">
                <a:pos x="56" y="4"/>
              </a:cxn>
              <a:cxn ang="0">
                <a:pos x="55" y="1"/>
              </a:cxn>
              <a:cxn ang="0">
                <a:pos x="51" y="4"/>
              </a:cxn>
              <a:cxn ang="0">
                <a:pos x="51" y="7"/>
              </a:cxn>
              <a:cxn ang="0">
                <a:pos x="47" y="7"/>
              </a:cxn>
              <a:cxn ang="0">
                <a:pos x="46" y="10"/>
              </a:cxn>
              <a:cxn ang="0">
                <a:pos x="44" y="9"/>
              </a:cxn>
              <a:cxn ang="0">
                <a:pos x="40" y="10"/>
              </a:cxn>
              <a:cxn ang="0">
                <a:pos x="38" y="10"/>
              </a:cxn>
              <a:cxn ang="0">
                <a:pos x="36" y="9"/>
              </a:cxn>
              <a:cxn ang="0">
                <a:pos x="32" y="8"/>
              </a:cxn>
              <a:cxn ang="0">
                <a:pos x="27" y="8"/>
              </a:cxn>
              <a:cxn ang="0">
                <a:pos x="22" y="13"/>
              </a:cxn>
              <a:cxn ang="0">
                <a:pos x="16" y="18"/>
              </a:cxn>
              <a:cxn ang="0">
                <a:pos x="11" y="23"/>
              </a:cxn>
              <a:cxn ang="0">
                <a:pos x="7" y="22"/>
              </a:cxn>
              <a:cxn ang="0">
                <a:pos x="4" y="21"/>
              </a:cxn>
            </a:cxnLst>
            <a:rect l="0" t="0" r="r" b="b"/>
            <a:pathLst>
              <a:path w="75" h="65">
                <a:moveTo>
                  <a:pt x="4" y="21"/>
                </a:moveTo>
                <a:cubicBezTo>
                  <a:pt x="3" y="30"/>
                  <a:pt x="0" y="27"/>
                  <a:pt x="0" y="32"/>
                </a:cubicBezTo>
                <a:cubicBezTo>
                  <a:pt x="1" y="37"/>
                  <a:pt x="2" y="42"/>
                  <a:pt x="2" y="47"/>
                </a:cubicBezTo>
                <a:cubicBezTo>
                  <a:pt x="1" y="52"/>
                  <a:pt x="7" y="47"/>
                  <a:pt x="7" y="51"/>
                </a:cubicBezTo>
                <a:cubicBezTo>
                  <a:pt x="8" y="55"/>
                  <a:pt x="2" y="57"/>
                  <a:pt x="2" y="60"/>
                </a:cubicBezTo>
                <a:cubicBezTo>
                  <a:pt x="5" y="59"/>
                  <a:pt x="9" y="65"/>
                  <a:pt x="19" y="62"/>
                </a:cubicBezTo>
                <a:cubicBezTo>
                  <a:pt x="30" y="60"/>
                  <a:pt x="31" y="60"/>
                  <a:pt x="31" y="56"/>
                </a:cubicBezTo>
                <a:cubicBezTo>
                  <a:pt x="30" y="51"/>
                  <a:pt x="36" y="50"/>
                  <a:pt x="39" y="48"/>
                </a:cubicBezTo>
                <a:cubicBezTo>
                  <a:pt x="42" y="45"/>
                  <a:pt x="44" y="49"/>
                  <a:pt x="45" y="47"/>
                </a:cubicBezTo>
                <a:cubicBezTo>
                  <a:pt x="46" y="46"/>
                  <a:pt x="45" y="45"/>
                  <a:pt x="46" y="41"/>
                </a:cubicBezTo>
                <a:cubicBezTo>
                  <a:pt x="48" y="36"/>
                  <a:pt x="53" y="39"/>
                  <a:pt x="50" y="34"/>
                </a:cubicBezTo>
                <a:cubicBezTo>
                  <a:pt x="46" y="28"/>
                  <a:pt x="56" y="35"/>
                  <a:pt x="56" y="29"/>
                </a:cubicBezTo>
                <a:cubicBezTo>
                  <a:pt x="56" y="26"/>
                  <a:pt x="59" y="25"/>
                  <a:pt x="57" y="21"/>
                </a:cubicBezTo>
                <a:cubicBezTo>
                  <a:pt x="55" y="17"/>
                  <a:pt x="56" y="15"/>
                  <a:pt x="63" y="13"/>
                </a:cubicBezTo>
                <a:cubicBezTo>
                  <a:pt x="69" y="10"/>
                  <a:pt x="71" y="14"/>
                  <a:pt x="73" y="10"/>
                </a:cubicBezTo>
                <a:cubicBezTo>
                  <a:pt x="72" y="10"/>
                  <a:pt x="72" y="9"/>
                  <a:pt x="74" y="9"/>
                </a:cubicBezTo>
                <a:cubicBezTo>
                  <a:pt x="75" y="8"/>
                  <a:pt x="73" y="7"/>
                  <a:pt x="71" y="8"/>
                </a:cubicBezTo>
                <a:cubicBezTo>
                  <a:pt x="69" y="10"/>
                  <a:pt x="68" y="10"/>
                  <a:pt x="69" y="8"/>
                </a:cubicBezTo>
                <a:cubicBezTo>
                  <a:pt x="70" y="7"/>
                  <a:pt x="67" y="7"/>
                  <a:pt x="66" y="8"/>
                </a:cubicBezTo>
                <a:cubicBezTo>
                  <a:pt x="65" y="9"/>
                  <a:pt x="64" y="9"/>
                  <a:pt x="64" y="10"/>
                </a:cubicBezTo>
                <a:cubicBezTo>
                  <a:pt x="64" y="11"/>
                  <a:pt x="62" y="11"/>
                  <a:pt x="60" y="12"/>
                </a:cubicBezTo>
                <a:cubicBezTo>
                  <a:pt x="58" y="14"/>
                  <a:pt x="57" y="12"/>
                  <a:pt x="58" y="6"/>
                </a:cubicBezTo>
                <a:cubicBezTo>
                  <a:pt x="58" y="2"/>
                  <a:pt x="57" y="5"/>
                  <a:pt x="56" y="4"/>
                </a:cubicBezTo>
                <a:cubicBezTo>
                  <a:pt x="56" y="3"/>
                  <a:pt x="58" y="2"/>
                  <a:pt x="55" y="1"/>
                </a:cubicBezTo>
                <a:cubicBezTo>
                  <a:pt x="52" y="0"/>
                  <a:pt x="53" y="3"/>
                  <a:pt x="51" y="4"/>
                </a:cubicBezTo>
                <a:cubicBezTo>
                  <a:pt x="50" y="5"/>
                  <a:pt x="52" y="6"/>
                  <a:pt x="51" y="7"/>
                </a:cubicBezTo>
                <a:cubicBezTo>
                  <a:pt x="50" y="8"/>
                  <a:pt x="49" y="6"/>
                  <a:pt x="47" y="7"/>
                </a:cubicBezTo>
                <a:cubicBezTo>
                  <a:pt x="46" y="8"/>
                  <a:pt x="47" y="10"/>
                  <a:pt x="46" y="10"/>
                </a:cubicBezTo>
                <a:cubicBezTo>
                  <a:pt x="46" y="10"/>
                  <a:pt x="45" y="8"/>
                  <a:pt x="44" y="9"/>
                </a:cubicBezTo>
                <a:cubicBezTo>
                  <a:pt x="42" y="9"/>
                  <a:pt x="41" y="9"/>
                  <a:pt x="40" y="10"/>
                </a:cubicBezTo>
                <a:cubicBezTo>
                  <a:pt x="40" y="12"/>
                  <a:pt x="39" y="12"/>
                  <a:pt x="38" y="10"/>
                </a:cubicBezTo>
                <a:cubicBezTo>
                  <a:pt x="37" y="9"/>
                  <a:pt x="37" y="9"/>
                  <a:pt x="36" y="9"/>
                </a:cubicBezTo>
                <a:cubicBezTo>
                  <a:pt x="35" y="10"/>
                  <a:pt x="35" y="7"/>
                  <a:pt x="32" y="8"/>
                </a:cubicBezTo>
                <a:cubicBezTo>
                  <a:pt x="29" y="9"/>
                  <a:pt x="28" y="6"/>
                  <a:pt x="27" y="8"/>
                </a:cubicBezTo>
                <a:cubicBezTo>
                  <a:pt x="25" y="10"/>
                  <a:pt x="23" y="8"/>
                  <a:pt x="22" y="13"/>
                </a:cubicBezTo>
                <a:cubicBezTo>
                  <a:pt x="21" y="18"/>
                  <a:pt x="18" y="17"/>
                  <a:pt x="16" y="18"/>
                </a:cubicBezTo>
                <a:cubicBezTo>
                  <a:pt x="14" y="19"/>
                  <a:pt x="14" y="22"/>
                  <a:pt x="11" y="23"/>
                </a:cubicBezTo>
                <a:cubicBezTo>
                  <a:pt x="8" y="24"/>
                  <a:pt x="10" y="21"/>
                  <a:pt x="7" y="22"/>
                </a:cubicBezTo>
                <a:cubicBezTo>
                  <a:pt x="5" y="22"/>
                  <a:pt x="6" y="21"/>
                  <a:pt x="4" y="2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3" name="Freeform 20140">
            <a:extLst>
              <a:ext uri="{FF2B5EF4-FFF2-40B4-BE49-F238E27FC236}">
                <a16:creationId xmlns:a16="http://schemas.microsoft.com/office/drawing/2014/main" id="{3728D2CF-F610-47CD-82EE-9099FD09876E}"/>
              </a:ext>
            </a:extLst>
          </p:cNvPr>
          <p:cNvSpPr>
            <a:spLocks/>
          </p:cNvSpPr>
          <p:nvPr/>
        </p:nvSpPr>
        <p:spPr bwMode="auto">
          <a:xfrm>
            <a:off x="9411198" y="2567268"/>
            <a:ext cx="365759" cy="270705"/>
          </a:xfrm>
          <a:custGeom>
            <a:avLst/>
            <a:gdLst/>
            <a:ahLst/>
            <a:cxnLst>
              <a:cxn ang="0">
                <a:pos x="1" y="10"/>
              </a:cxn>
              <a:cxn ang="0">
                <a:pos x="3" y="9"/>
              </a:cxn>
              <a:cxn ang="0">
                <a:pos x="8" y="7"/>
              </a:cxn>
              <a:cxn ang="0">
                <a:pos x="11" y="15"/>
              </a:cxn>
              <a:cxn ang="0">
                <a:pos x="7" y="15"/>
              </a:cxn>
              <a:cxn ang="0">
                <a:pos x="4" y="15"/>
              </a:cxn>
              <a:cxn ang="0">
                <a:pos x="2" y="19"/>
              </a:cxn>
              <a:cxn ang="0">
                <a:pos x="4" y="21"/>
              </a:cxn>
              <a:cxn ang="0">
                <a:pos x="6" y="23"/>
              </a:cxn>
              <a:cxn ang="0">
                <a:pos x="5" y="23"/>
              </a:cxn>
              <a:cxn ang="0">
                <a:pos x="5" y="25"/>
              </a:cxn>
              <a:cxn ang="0">
                <a:pos x="8" y="29"/>
              </a:cxn>
              <a:cxn ang="0">
                <a:pos x="8" y="39"/>
              </a:cxn>
              <a:cxn ang="0">
                <a:pos x="21" y="34"/>
              </a:cxn>
              <a:cxn ang="0">
                <a:pos x="26" y="34"/>
              </a:cxn>
              <a:cxn ang="0">
                <a:pos x="34" y="37"/>
              </a:cxn>
              <a:cxn ang="0">
                <a:pos x="42" y="44"/>
              </a:cxn>
              <a:cxn ang="0">
                <a:pos x="46" y="47"/>
              </a:cxn>
              <a:cxn ang="0">
                <a:pos x="46" y="52"/>
              </a:cxn>
              <a:cxn ang="0">
                <a:pos x="53" y="54"/>
              </a:cxn>
              <a:cxn ang="0">
                <a:pos x="64" y="44"/>
              </a:cxn>
              <a:cxn ang="0">
                <a:pos x="74" y="39"/>
              </a:cxn>
              <a:cxn ang="0">
                <a:pos x="70" y="33"/>
              </a:cxn>
              <a:cxn ang="0">
                <a:pos x="55" y="22"/>
              </a:cxn>
              <a:cxn ang="0">
                <a:pos x="49" y="12"/>
              </a:cxn>
              <a:cxn ang="0">
                <a:pos x="41" y="11"/>
              </a:cxn>
              <a:cxn ang="0">
                <a:pos x="41" y="7"/>
              </a:cxn>
              <a:cxn ang="0">
                <a:pos x="35" y="3"/>
              </a:cxn>
              <a:cxn ang="0">
                <a:pos x="30" y="2"/>
              </a:cxn>
              <a:cxn ang="0">
                <a:pos x="24" y="7"/>
              </a:cxn>
              <a:cxn ang="0">
                <a:pos x="19" y="11"/>
              </a:cxn>
              <a:cxn ang="0">
                <a:pos x="12" y="6"/>
              </a:cxn>
              <a:cxn ang="0">
                <a:pos x="3" y="6"/>
              </a:cxn>
            </a:cxnLst>
            <a:rect l="0" t="0" r="r" b="b"/>
            <a:pathLst>
              <a:path w="75" h="55">
                <a:moveTo>
                  <a:pt x="0" y="8"/>
                </a:moveTo>
                <a:cubicBezTo>
                  <a:pt x="2" y="9"/>
                  <a:pt x="1" y="9"/>
                  <a:pt x="1" y="10"/>
                </a:cubicBezTo>
                <a:cubicBezTo>
                  <a:pt x="2" y="11"/>
                  <a:pt x="2" y="13"/>
                  <a:pt x="2" y="11"/>
                </a:cubicBezTo>
                <a:cubicBezTo>
                  <a:pt x="2" y="10"/>
                  <a:pt x="3" y="9"/>
                  <a:pt x="3" y="9"/>
                </a:cubicBezTo>
                <a:cubicBezTo>
                  <a:pt x="2" y="9"/>
                  <a:pt x="2" y="6"/>
                  <a:pt x="5" y="6"/>
                </a:cubicBezTo>
                <a:cubicBezTo>
                  <a:pt x="7" y="5"/>
                  <a:pt x="8" y="5"/>
                  <a:pt x="8" y="7"/>
                </a:cubicBezTo>
                <a:cubicBezTo>
                  <a:pt x="8" y="8"/>
                  <a:pt x="8" y="10"/>
                  <a:pt x="11" y="12"/>
                </a:cubicBezTo>
                <a:cubicBezTo>
                  <a:pt x="14" y="13"/>
                  <a:pt x="11" y="16"/>
                  <a:pt x="11" y="15"/>
                </a:cubicBezTo>
                <a:cubicBezTo>
                  <a:pt x="10" y="14"/>
                  <a:pt x="9" y="14"/>
                  <a:pt x="10" y="15"/>
                </a:cubicBezTo>
                <a:cubicBezTo>
                  <a:pt x="10" y="16"/>
                  <a:pt x="7" y="17"/>
                  <a:pt x="7" y="15"/>
                </a:cubicBezTo>
                <a:cubicBezTo>
                  <a:pt x="7" y="13"/>
                  <a:pt x="6" y="16"/>
                  <a:pt x="5" y="15"/>
                </a:cubicBezTo>
                <a:cubicBezTo>
                  <a:pt x="5" y="14"/>
                  <a:pt x="4" y="16"/>
                  <a:pt x="4" y="15"/>
                </a:cubicBezTo>
                <a:cubicBezTo>
                  <a:pt x="4" y="14"/>
                  <a:pt x="2" y="12"/>
                  <a:pt x="3" y="14"/>
                </a:cubicBezTo>
                <a:cubicBezTo>
                  <a:pt x="3" y="16"/>
                  <a:pt x="1" y="18"/>
                  <a:pt x="2" y="19"/>
                </a:cubicBezTo>
                <a:cubicBezTo>
                  <a:pt x="2" y="20"/>
                  <a:pt x="3" y="23"/>
                  <a:pt x="3" y="22"/>
                </a:cubicBezTo>
                <a:cubicBezTo>
                  <a:pt x="4" y="22"/>
                  <a:pt x="3" y="21"/>
                  <a:pt x="4" y="21"/>
                </a:cubicBezTo>
                <a:cubicBezTo>
                  <a:pt x="5" y="21"/>
                  <a:pt x="6" y="20"/>
                  <a:pt x="6" y="21"/>
                </a:cubicBezTo>
                <a:cubicBezTo>
                  <a:pt x="5" y="23"/>
                  <a:pt x="5" y="23"/>
                  <a:pt x="6" y="23"/>
                </a:cubicBezTo>
                <a:cubicBezTo>
                  <a:pt x="7" y="23"/>
                  <a:pt x="7" y="24"/>
                  <a:pt x="6" y="24"/>
                </a:cubicBezTo>
                <a:cubicBezTo>
                  <a:pt x="4" y="24"/>
                  <a:pt x="5" y="23"/>
                  <a:pt x="5" y="23"/>
                </a:cubicBezTo>
                <a:cubicBezTo>
                  <a:pt x="4" y="23"/>
                  <a:pt x="3" y="26"/>
                  <a:pt x="4" y="26"/>
                </a:cubicBezTo>
                <a:cubicBezTo>
                  <a:pt x="5" y="27"/>
                  <a:pt x="4" y="25"/>
                  <a:pt x="5" y="25"/>
                </a:cubicBezTo>
                <a:cubicBezTo>
                  <a:pt x="6" y="26"/>
                  <a:pt x="6" y="26"/>
                  <a:pt x="7" y="27"/>
                </a:cubicBezTo>
                <a:cubicBezTo>
                  <a:pt x="7" y="28"/>
                  <a:pt x="9" y="28"/>
                  <a:pt x="8" y="29"/>
                </a:cubicBezTo>
                <a:cubicBezTo>
                  <a:pt x="7" y="30"/>
                  <a:pt x="7" y="33"/>
                  <a:pt x="8" y="39"/>
                </a:cubicBezTo>
                <a:cubicBezTo>
                  <a:pt x="8" y="39"/>
                  <a:pt x="8" y="39"/>
                  <a:pt x="8" y="39"/>
                </a:cubicBezTo>
                <a:cubicBezTo>
                  <a:pt x="15" y="39"/>
                  <a:pt x="10" y="37"/>
                  <a:pt x="15" y="35"/>
                </a:cubicBezTo>
                <a:cubicBezTo>
                  <a:pt x="18" y="33"/>
                  <a:pt x="20" y="36"/>
                  <a:pt x="21" y="34"/>
                </a:cubicBezTo>
                <a:cubicBezTo>
                  <a:pt x="21" y="33"/>
                  <a:pt x="23" y="32"/>
                  <a:pt x="24" y="33"/>
                </a:cubicBezTo>
                <a:cubicBezTo>
                  <a:pt x="24" y="34"/>
                  <a:pt x="25" y="32"/>
                  <a:pt x="26" y="34"/>
                </a:cubicBezTo>
                <a:cubicBezTo>
                  <a:pt x="26" y="36"/>
                  <a:pt x="30" y="35"/>
                  <a:pt x="30" y="37"/>
                </a:cubicBezTo>
                <a:cubicBezTo>
                  <a:pt x="31" y="38"/>
                  <a:pt x="31" y="36"/>
                  <a:pt x="34" y="37"/>
                </a:cubicBezTo>
                <a:cubicBezTo>
                  <a:pt x="38" y="38"/>
                  <a:pt x="35" y="40"/>
                  <a:pt x="38" y="41"/>
                </a:cubicBezTo>
                <a:cubicBezTo>
                  <a:pt x="41" y="42"/>
                  <a:pt x="40" y="44"/>
                  <a:pt x="42" y="44"/>
                </a:cubicBezTo>
                <a:cubicBezTo>
                  <a:pt x="44" y="44"/>
                  <a:pt x="45" y="44"/>
                  <a:pt x="46" y="45"/>
                </a:cubicBezTo>
                <a:cubicBezTo>
                  <a:pt x="46" y="46"/>
                  <a:pt x="45" y="45"/>
                  <a:pt x="46" y="47"/>
                </a:cubicBezTo>
                <a:cubicBezTo>
                  <a:pt x="46" y="48"/>
                  <a:pt x="45" y="49"/>
                  <a:pt x="46" y="49"/>
                </a:cubicBezTo>
                <a:cubicBezTo>
                  <a:pt x="47" y="50"/>
                  <a:pt x="46" y="51"/>
                  <a:pt x="46" y="52"/>
                </a:cubicBezTo>
                <a:cubicBezTo>
                  <a:pt x="48" y="52"/>
                  <a:pt x="47" y="53"/>
                  <a:pt x="49" y="53"/>
                </a:cubicBezTo>
                <a:cubicBezTo>
                  <a:pt x="52" y="52"/>
                  <a:pt x="50" y="55"/>
                  <a:pt x="53" y="54"/>
                </a:cubicBezTo>
                <a:cubicBezTo>
                  <a:pt x="56" y="53"/>
                  <a:pt x="56" y="50"/>
                  <a:pt x="58" y="49"/>
                </a:cubicBezTo>
                <a:cubicBezTo>
                  <a:pt x="60" y="48"/>
                  <a:pt x="63" y="49"/>
                  <a:pt x="64" y="44"/>
                </a:cubicBezTo>
                <a:cubicBezTo>
                  <a:pt x="65" y="39"/>
                  <a:pt x="67" y="41"/>
                  <a:pt x="69" y="39"/>
                </a:cubicBezTo>
                <a:cubicBezTo>
                  <a:pt x="70" y="37"/>
                  <a:pt x="71" y="40"/>
                  <a:pt x="74" y="39"/>
                </a:cubicBezTo>
                <a:cubicBezTo>
                  <a:pt x="73" y="35"/>
                  <a:pt x="75" y="35"/>
                  <a:pt x="74" y="35"/>
                </a:cubicBezTo>
                <a:cubicBezTo>
                  <a:pt x="72" y="34"/>
                  <a:pt x="71" y="32"/>
                  <a:pt x="70" y="33"/>
                </a:cubicBezTo>
                <a:cubicBezTo>
                  <a:pt x="68" y="34"/>
                  <a:pt x="63" y="28"/>
                  <a:pt x="62" y="28"/>
                </a:cubicBezTo>
                <a:cubicBezTo>
                  <a:pt x="60" y="28"/>
                  <a:pt x="58" y="25"/>
                  <a:pt x="55" y="22"/>
                </a:cubicBezTo>
                <a:cubicBezTo>
                  <a:pt x="52" y="20"/>
                  <a:pt x="53" y="18"/>
                  <a:pt x="51" y="17"/>
                </a:cubicBezTo>
                <a:cubicBezTo>
                  <a:pt x="50" y="16"/>
                  <a:pt x="51" y="13"/>
                  <a:pt x="49" y="12"/>
                </a:cubicBezTo>
                <a:cubicBezTo>
                  <a:pt x="46" y="11"/>
                  <a:pt x="47" y="13"/>
                  <a:pt x="46" y="12"/>
                </a:cubicBezTo>
                <a:cubicBezTo>
                  <a:pt x="44" y="11"/>
                  <a:pt x="43" y="13"/>
                  <a:pt x="41" y="11"/>
                </a:cubicBezTo>
                <a:cubicBezTo>
                  <a:pt x="39" y="9"/>
                  <a:pt x="41" y="10"/>
                  <a:pt x="40" y="9"/>
                </a:cubicBezTo>
                <a:cubicBezTo>
                  <a:pt x="39" y="8"/>
                  <a:pt x="42" y="8"/>
                  <a:pt x="41" y="7"/>
                </a:cubicBezTo>
                <a:cubicBezTo>
                  <a:pt x="38" y="5"/>
                  <a:pt x="42" y="4"/>
                  <a:pt x="39" y="4"/>
                </a:cubicBezTo>
                <a:cubicBezTo>
                  <a:pt x="34" y="4"/>
                  <a:pt x="37" y="3"/>
                  <a:pt x="35" y="3"/>
                </a:cubicBezTo>
                <a:cubicBezTo>
                  <a:pt x="33" y="2"/>
                  <a:pt x="33" y="0"/>
                  <a:pt x="32" y="1"/>
                </a:cubicBezTo>
                <a:cubicBezTo>
                  <a:pt x="31" y="2"/>
                  <a:pt x="29" y="1"/>
                  <a:pt x="30" y="2"/>
                </a:cubicBezTo>
                <a:cubicBezTo>
                  <a:pt x="33" y="4"/>
                  <a:pt x="29" y="2"/>
                  <a:pt x="29" y="4"/>
                </a:cubicBezTo>
                <a:cubicBezTo>
                  <a:pt x="29" y="6"/>
                  <a:pt x="25" y="4"/>
                  <a:pt x="24" y="7"/>
                </a:cubicBezTo>
                <a:cubicBezTo>
                  <a:pt x="23" y="10"/>
                  <a:pt x="25" y="10"/>
                  <a:pt x="25" y="11"/>
                </a:cubicBezTo>
                <a:cubicBezTo>
                  <a:pt x="24" y="12"/>
                  <a:pt x="21" y="11"/>
                  <a:pt x="19" y="11"/>
                </a:cubicBezTo>
                <a:cubicBezTo>
                  <a:pt x="17" y="11"/>
                  <a:pt x="16" y="12"/>
                  <a:pt x="16" y="11"/>
                </a:cubicBezTo>
                <a:cubicBezTo>
                  <a:pt x="13" y="7"/>
                  <a:pt x="14" y="7"/>
                  <a:pt x="12" y="6"/>
                </a:cubicBezTo>
                <a:cubicBezTo>
                  <a:pt x="11" y="5"/>
                  <a:pt x="10" y="3"/>
                  <a:pt x="8" y="4"/>
                </a:cubicBezTo>
                <a:cubicBezTo>
                  <a:pt x="6" y="4"/>
                  <a:pt x="4" y="5"/>
                  <a:pt x="3" y="6"/>
                </a:cubicBezTo>
                <a:cubicBezTo>
                  <a:pt x="1" y="7"/>
                  <a:pt x="0" y="8"/>
                  <a:pt x="0" y="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4" name="Freeform 20141">
            <a:extLst>
              <a:ext uri="{FF2B5EF4-FFF2-40B4-BE49-F238E27FC236}">
                <a16:creationId xmlns:a16="http://schemas.microsoft.com/office/drawing/2014/main" id="{5488C9C9-898A-4F1C-8B84-E291664BCC8A}"/>
              </a:ext>
            </a:extLst>
          </p:cNvPr>
          <p:cNvSpPr>
            <a:spLocks/>
          </p:cNvSpPr>
          <p:nvPr/>
        </p:nvSpPr>
        <p:spPr bwMode="auto">
          <a:xfrm>
            <a:off x="9497990" y="2470146"/>
            <a:ext cx="450483" cy="299635"/>
          </a:xfrm>
          <a:custGeom>
            <a:avLst/>
            <a:gdLst/>
            <a:ahLst/>
            <a:cxnLst>
              <a:cxn ang="0">
                <a:pos x="27" y="13"/>
              </a:cxn>
              <a:cxn ang="0">
                <a:pos x="21" y="16"/>
              </a:cxn>
              <a:cxn ang="0">
                <a:pos x="13" y="14"/>
              </a:cxn>
              <a:cxn ang="0">
                <a:pos x="14" y="0"/>
              </a:cxn>
              <a:cxn ang="0">
                <a:pos x="1" y="7"/>
              </a:cxn>
              <a:cxn ang="0">
                <a:pos x="7" y="31"/>
              </a:cxn>
              <a:cxn ang="0">
                <a:pos x="11" y="24"/>
              </a:cxn>
              <a:cxn ang="0">
                <a:pos x="14" y="21"/>
              </a:cxn>
              <a:cxn ang="0">
                <a:pos x="21" y="24"/>
              </a:cxn>
              <a:cxn ang="0">
                <a:pos x="22" y="29"/>
              </a:cxn>
              <a:cxn ang="0">
                <a:pos x="28" y="32"/>
              </a:cxn>
              <a:cxn ang="0">
                <a:pos x="33" y="37"/>
              </a:cxn>
              <a:cxn ang="0">
                <a:pos x="44" y="48"/>
              </a:cxn>
              <a:cxn ang="0">
                <a:pos x="56" y="55"/>
              </a:cxn>
              <a:cxn ang="0">
                <a:pos x="60" y="60"/>
              </a:cxn>
              <a:cxn ang="0">
                <a:pos x="63" y="57"/>
              </a:cxn>
              <a:cxn ang="0">
                <a:pos x="64" y="48"/>
              </a:cxn>
              <a:cxn ang="0">
                <a:pos x="60" y="46"/>
              </a:cxn>
              <a:cxn ang="0">
                <a:pos x="67" y="42"/>
              </a:cxn>
              <a:cxn ang="0">
                <a:pos x="71" y="35"/>
              </a:cxn>
              <a:cxn ang="0">
                <a:pos x="76" y="33"/>
              </a:cxn>
              <a:cxn ang="0">
                <a:pos x="77" y="36"/>
              </a:cxn>
              <a:cxn ang="0">
                <a:pos x="79" y="39"/>
              </a:cxn>
              <a:cxn ang="0">
                <a:pos x="85" y="38"/>
              </a:cxn>
              <a:cxn ang="0">
                <a:pos x="86" y="33"/>
              </a:cxn>
              <a:cxn ang="0">
                <a:pos x="75" y="30"/>
              </a:cxn>
              <a:cxn ang="0">
                <a:pos x="78" y="25"/>
              </a:cxn>
              <a:cxn ang="0">
                <a:pos x="76" y="26"/>
              </a:cxn>
              <a:cxn ang="0">
                <a:pos x="70" y="30"/>
              </a:cxn>
              <a:cxn ang="0">
                <a:pos x="66" y="35"/>
              </a:cxn>
              <a:cxn ang="0">
                <a:pos x="63" y="35"/>
              </a:cxn>
              <a:cxn ang="0">
                <a:pos x="63" y="33"/>
              </a:cxn>
              <a:cxn ang="0">
                <a:pos x="56" y="30"/>
              </a:cxn>
              <a:cxn ang="0">
                <a:pos x="53" y="26"/>
              </a:cxn>
              <a:cxn ang="0">
                <a:pos x="53" y="20"/>
              </a:cxn>
              <a:cxn ang="0">
                <a:pos x="46" y="14"/>
              </a:cxn>
              <a:cxn ang="0">
                <a:pos x="30" y="14"/>
              </a:cxn>
              <a:cxn ang="0">
                <a:pos x="28" y="9"/>
              </a:cxn>
            </a:cxnLst>
            <a:rect l="0" t="0" r="r" b="b"/>
            <a:pathLst>
              <a:path w="92" h="61">
                <a:moveTo>
                  <a:pt x="28" y="9"/>
                </a:moveTo>
                <a:cubicBezTo>
                  <a:pt x="24" y="13"/>
                  <a:pt x="26" y="12"/>
                  <a:pt x="27" y="13"/>
                </a:cubicBezTo>
                <a:cubicBezTo>
                  <a:pt x="28" y="14"/>
                  <a:pt x="25" y="15"/>
                  <a:pt x="24" y="15"/>
                </a:cubicBezTo>
                <a:cubicBezTo>
                  <a:pt x="22" y="14"/>
                  <a:pt x="23" y="16"/>
                  <a:pt x="21" y="16"/>
                </a:cubicBezTo>
                <a:cubicBezTo>
                  <a:pt x="19" y="16"/>
                  <a:pt x="22" y="14"/>
                  <a:pt x="19" y="13"/>
                </a:cubicBezTo>
                <a:cubicBezTo>
                  <a:pt x="15" y="13"/>
                  <a:pt x="13" y="16"/>
                  <a:pt x="13" y="14"/>
                </a:cubicBezTo>
                <a:cubicBezTo>
                  <a:pt x="13" y="11"/>
                  <a:pt x="12" y="9"/>
                  <a:pt x="13" y="8"/>
                </a:cubicBezTo>
                <a:cubicBezTo>
                  <a:pt x="13" y="7"/>
                  <a:pt x="11" y="7"/>
                  <a:pt x="14" y="0"/>
                </a:cubicBezTo>
                <a:cubicBezTo>
                  <a:pt x="13" y="0"/>
                  <a:pt x="4" y="3"/>
                  <a:pt x="2" y="4"/>
                </a:cubicBezTo>
                <a:cubicBezTo>
                  <a:pt x="0" y="4"/>
                  <a:pt x="1" y="4"/>
                  <a:pt x="1" y="7"/>
                </a:cubicBezTo>
                <a:cubicBezTo>
                  <a:pt x="1" y="9"/>
                  <a:pt x="1" y="31"/>
                  <a:pt x="1" y="31"/>
                </a:cubicBezTo>
                <a:cubicBezTo>
                  <a:pt x="3" y="31"/>
                  <a:pt x="6" y="32"/>
                  <a:pt x="7" y="31"/>
                </a:cubicBezTo>
                <a:cubicBezTo>
                  <a:pt x="7" y="30"/>
                  <a:pt x="5" y="30"/>
                  <a:pt x="6" y="27"/>
                </a:cubicBezTo>
                <a:cubicBezTo>
                  <a:pt x="7" y="24"/>
                  <a:pt x="11" y="26"/>
                  <a:pt x="11" y="24"/>
                </a:cubicBezTo>
                <a:cubicBezTo>
                  <a:pt x="11" y="22"/>
                  <a:pt x="15" y="24"/>
                  <a:pt x="12" y="22"/>
                </a:cubicBezTo>
                <a:cubicBezTo>
                  <a:pt x="11" y="21"/>
                  <a:pt x="13" y="22"/>
                  <a:pt x="14" y="21"/>
                </a:cubicBezTo>
                <a:cubicBezTo>
                  <a:pt x="15" y="20"/>
                  <a:pt x="15" y="22"/>
                  <a:pt x="17" y="23"/>
                </a:cubicBezTo>
                <a:cubicBezTo>
                  <a:pt x="19" y="23"/>
                  <a:pt x="16" y="24"/>
                  <a:pt x="21" y="24"/>
                </a:cubicBezTo>
                <a:cubicBezTo>
                  <a:pt x="24" y="24"/>
                  <a:pt x="20" y="25"/>
                  <a:pt x="23" y="27"/>
                </a:cubicBezTo>
                <a:cubicBezTo>
                  <a:pt x="24" y="28"/>
                  <a:pt x="21" y="28"/>
                  <a:pt x="22" y="29"/>
                </a:cubicBezTo>
                <a:cubicBezTo>
                  <a:pt x="23" y="30"/>
                  <a:pt x="21" y="29"/>
                  <a:pt x="23" y="31"/>
                </a:cubicBezTo>
                <a:cubicBezTo>
                  <a:pt x="25" y="33"/>
                  <a:pt x="26" y="31"/>
                  <a:pt x="28" y="32"/>
                </a:cubicBezTo>
                <a:cubicBezTo>
                  <a:pt x="29" y="33"/>
                  <a:pt x="28" y="31"/>
                  <a:pt x="31" y="32"/>
                </a:cubicBezTo>
                <a:cubicBezTo>
                  <a:pt x="33" y="33"/>
                  <a:pt x="32" y="36"/>
                  <a:pt x="33" y="37"/>
                </a:cubicBezTo>
                <a:cubicBezTo>
                  <a:pt x="35" y="38"/>
                  <a:pt x="34" y="40"/>
                  <a:pt x="37" y="42"/>
                </a:cubicBezTo>
                <a:cubicBezTo>
                  <a:pt x="40" y="45"/>
                  <a:pt x="42" y="48"/>
                  <a:pt x="44" y="48"/>
                </a:cubicBezTo>
                <a:cubicBezTo>
                  <a:pt x="45" y="48"/>
                  <a:pt x="50" y="54"/>
                  <a:pt x="52" y="53"/>
                </a:cubicBezTo>
                <a:cubicBezTo>
                  <a:pt x="53" y="52"/>
                  <a:pt x="54" y="54"/>
                  <a:pt x="56" y="55"/>
                </a:cubicBezTo>
                <a:cubicBezTo>
                  <a:pt x="57" y="55"/>
                  <a:pt x="55" y="55"/>
                  <a:pt x="56" y="59"/>
                </a:cubicBezTo>
                <a:cubicBezTo>
                  <a:pt x="59" y="58"/>
                  <a:pt x="59" y="61"/>
                  <a:pt x="60" y="60"/>
                </a:cubicBezTo>
                <a:cubicBezTo>
                  <a:pt x="61" y="60"/>
                  <a:pt x="61" y="60"/>
                  <a:pt x="62" y="61"/>
                </a:cubicBezTo>
                <a:cubicBezTo>
                  <a:pt x="62" y="60"/>
                  <a:pt x="62" y="59"/>
                  <a:pt x="63" y="57"/>
                </a:cubicBezTo>
                <a:cubicBezTo>
                  <a:pt x="65" y="54"/>
                  <a:pt x="66" y="54"/>
                  <a:pt x="64" y="52"/>
                </a:cubicBezTo>
                <a:cubicBezTo>
                  <a:pt x="63" y="50"/>
                  <a:pt x="65" y="49"/>
                  <a:pt x="64" y="48"/>
                </a:cubicBezTo>
                <a:cubicBezTo>
                  <a:pt x="63" y="47"/>
                  <a:pt x="62" y="49"/>
                  <a:pt x="62" y="47"/>
                </a:cubicBezTo>
                <a:cubicBezTo>
                  <a:pt x="62" y="46"/>
                  <a:pt x="61" y="46"/>
                  <a:pt x="60" y="46"/>
                </a:cubicBezTo>
                <a:cubicBezTo>
                  <a:pt x="59" y="46"/>
                  <a:pt x="61" y="43"/>
                  <a:pt x="63" y="43"/>
                </a:cubicBezTo>
                <a:cubicBezTo>
                  <a:pt x="65" y="44"/>
                  <a:pt x="66" y="44"/>
                  <a:pt x="67" y="42"/>
                </a:cubicBezTo>
                <a:cubicBezTo>
                  <a:pt x="69" y="39"/>
                  <a:pt x="66" y="39"/>
                  <a:pt x="69" y="39"/>
                </a:cubicBezTo>
                <a:cubicBezTo>
                  <a:pt x="71" y="39"/>
                  <a:pt x="69" y="36"/>
                  <a:pt x="71" y="35"/>
                </a:cubicBezTo>
                <a:cubicBezTo>
                  <a:pt x="71" y="34"/>
                  <a:pt x="71" y="36"/>
                  <a:pt x="74" y="35"/>
                </a:cubicBezTo>
                <a:cubicBezTo>
                  <a:pt x="76" y="34"/>
                  <a:pt x="75" y="33"/>
                  <a:pt x="76" y="33"/>
                </a:cubicBezTo>
                <a:cubicBezTo>
                  <a:pt x="77" y="33"/>
                  <a:pt x="77" y="35"/>
                  <a:pt x="77" y="35"/>
                </a:cubicBezTo>
                <a:cubicBezTo>
                  <a:pt x="78" y="35"/>
                  <a:pt x="78" y="35"/>
                  <a:pt x="77" y="36"/>
                </a:cubicBezTo>
                <a:cubicBezTo>
                  <a:pt x="76" y="37"/>
                  <a:pt x="75" y="38"/>
                  <a:pt x="76" y="38"/>
                </a:cubicBezTo>
                <a:cubicBezTo>
                  <a:pt x="77" y="38"/>
                  <a:pt x="76" y="40"/>
                  <a:pt x="79" y="39"/>
                </a:cubicBezTo>
                <a:cubicBezTo>
                  <a:pt x="80" y="38"/>
                  <a:pt x="80" y="38"/>
                  <a:pt x="82" y="40"/>
                </a:cubicBezTo>
                <a:cubicBezTo>
                  <a:pt x="84" y="41"/>
                  <a:pt x="84" y="37"/>
                  <a:pt x="85" y="38"/>
                </a:cubicBezTo>
                <a:cubicBezTo>
                  <a:pt x="87" y="38"/>
                  <a:pt x="87" y="37"/>
                  <a:pt x="89" y="35"/>
                </a:cubicBezTo>
                <a:cubicBezTo>
                  <a:pt x="92" y="34"/>
                  <a:pt x="89" y="35"/>
                  <a:pt x="86" y="33"/>
                </a:cubicBezTo>
                <a:cubicBezTo>
                  <a:pt x="82" y="31"/>
                  <a:pt x="83" y="28"/>
                  <a:pt x="81" y="31"/>
                </a:cubicBezTo>
                <a:cubicBezTo>
                  <a:pt x="80" y="34"/>
                  <a:pt x="77" y="31"/>
                  <a:pt x="75" y="30"/>
                </a:cubicBezTo>
                <a:cubicBezTo>
                  <a:pt x="73" y="29"/>
                  <a:pt x="83" y="25"/>
                  <a:pt x="79" y="24"/>
                </a:cubicBezTo>
                <a:cubicBezTo>
                  <a:pt x="78" y="25"/>
                  <a:pt x="78" y="25"/>
                  <a:pt x="78" y="25"/>
                </a:cubicBezTo>
                <a:cubicBezTo>
                  <a:pt x="77" y="25"/>
                  <a:pt x="78" y="26"/>
                  <a:pt x="77" y="26"/>
                </a:cubicBezTo>
                <a:cubicBezTo>
                  <a:pt x="76" y="26"/>
                  <a:pt x="77" y="25"/>
                  <a:pt x="76" y="26"/>
                </a:cubicBezTo>
                <a:cubicBezTo>
                  <a:pt x="74" y="27"/>
                  <a:pt x="73" y="28"/>
                  <a:pt x="72" y="29"/>
                </a:cubicBezTo>
                <a:cubicBezTo>
                  <a:pt x="71" y="30"/>
                  <a:pt x="71" y="30"/>
                  <a:pt x="70" y="30"/>
                </a:cubicBezTo>
                <a:cubicBezTo>
                  <a:pt x="68" y="31"/>
                  <a:pt x="69" y="32"/>
                  <a:pt x="68" y="32"/>
                </a:cubicBezTo>
                <a:cubicBezTo>
                  <a:pt x="67" y="33"/>
                  <a:pt x="66" y="34"/>
                  <a:pt x="66" y="35"/>
                </a:cubicBezTo>
                <a:cubicBezTo>
                  <a:pt x="67" y="36"/>
                  <a:pt x="66" y="37"/>
                  <a:pt x="65" y="36"/>
                </a:cubicBezTo>
                <a:cubicBezTo>
                  <a:pt x="65" y="36"/>
                  <a:pt x="63" y="35"/>
                  <a:pt x="63" y="35"/>
                </a:cubicBezTo>
                <a:cubicBezTo>
                  <a:pt x="63" y="35"/>
                  <a:pt x="64" y="33"/>
                  <a:pt x="64" y="33"/>
                </a:cubicBezTo>
                <a:cubicBezTo>
                  <a:pt x="64" y="33"/>
                  <a:pt x="64" y="34"/>
                  <a:pt x="63" y="33"/>
                </a:cubicBezTo>
                <a:cubicBezTo>
                  <a:pt x="63" y="32"/>
                  <a:pt x="63" y="32"/>
                  <a:pt x="59" y="32"/>
                </a:cubicBezTo>
                <a:cubicBezTo>
                  <a:pt x="56" y="33"/>
                  <a:pt x="56" y="32"/>
                  <a:pt x="56" y="30"/>
                </a:cubicBezTo>
                <a:cubicBezTo>
                  <a:pt x="56" y="28"/>
                  <a:pt x="56" y="26"/>
                  <a:pt x="55" y="26"/>
                </a:cubicBezTo>
                <a:cubicBezTo>
                  <a:pt x="55" y="26"/>
                  <a:pt x="53" y="26"/>
                  <a:pt x="53" y="26"/>
                </a:cubicBezTo>
                <a:cubicBezTo>
                  <a:pt x="53" y="26"/>
                  <a:pt x="53" y="25"/>
                  <a:pt x="53" y="23"/>
                </a:cubicBezTo>
                <a:cubicBezTo>
                  <a:pt x="54" y="20"/>
                  <a:pt x="54" y="18"/>
                  <a:pt x="53" y="20"/>
                </a:cubicBezTo>
                <a:cubicBezTo>
                  <a:pt x="51" y="21"/>
                  <a:pt x="52" y="17"/>
                  <a:pt x="50" y="16"/>
                </a:cubicBezTo>
                <a:cubicBezTo>
                  <a:pt x="48" y="15"/>
                  <a:pt x="48" y="13"/>
                  <a:pt x="46" y="14"/>
                </a:cubicBezTo>
                <a:cubicBezTo>
                  <a:pt x="43" y="16"/>
                  <a:pt x="41" y="14"/>
                  <a:pt x="36" y="15"/>
                </a:cubicBezTo>
                <a:cubicBezTo>
                  <a:pt x="32" y="16"/>
                  <a:pt x="32" y="16"/>
                  <a:pt x="30" y="14"/>
                </a:cubicBezTo>
                <a:cubicBezTo>
                  <a:pt x="29" y="12"/>
                  <a:pt x="28" y="11"/>
                  <a:pt x="28" y="10"/>
                </a:cubicBezTo>
                <a:cubicBezTo>
                  <a:pt x="27" y="10"/>
                  <a:pt x="28" y="9"/>
                  <a:pt x="28" y="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5" name="Freeform 20142">
            <a:extLst>
              <a:ext uri="{FF2B5EF4-FFF2-40B4-BE49-F238E27FC236}">
                <a16:creationId xmlns:a16="http://schemas.microsoft.com/office/drawing/2014/main" id="{BB04C238-382F-4B1F-81B0-144B56637239}"/>
              </a:ext>
            </a:extLst>
          </p:cNvPr>
          <p:cNvSpPr>
            <a:spLocks/>
          </p:cNvSpPr>
          <p:nvPr/>
        </p:nvSpPr>
        <p:spPr bwMode="auto">
          <a:xfrm>
            <a:off x="9841017" y="2552804"/>
            <a:ext cx="278969" cy="146717"/>
          </a:xfrm>
          <a:custGeom>
            <a:avLst/>
            <a:gdLst/>
            <a:ahLst/>
            <a:cxnLst>
              <a:cxn ang="0">
                <a:pos x="9" y="7"/>
              </a:cxn>
              <a:cxn ang="0">
                <a:pos x="5" y="13"/>
              </a:cxn>
              <a:cxn ang="0">
                <a:pos x="11" y="14"/>
              </a:cxn>
              <a:cxn ang="0">
                <a:pos x="16" y="16"/>
              </a:cxn>
              <a:cxn ang="0">
                <a:pos x="19" y="18"/>
              </a:cxn>
              <a:cxn ang="0">
                <a:pos x="15" y="21"/>
              </a:cxn>
              <a:cxn ang="0">
                <a:pos x="12" y="23"/>
              </a:cxn>
              <a:cxn ang="0">
                <a:pos x="9" y="22"/>
              </a:cxn>
              <a:cxn ang="0">
                <a:pos x="7" y="24"/>
              </a:cxn>
              <a:cxn ang="0">
                <a:pos x="6" y="23"/>
              </a:cxn>
              <a:cxn ang="0">
                <a:pos x="1" y="23"/>
              </a:cxn>
              <a:cxn ang="0">
                <a:pos x="0" y="25"/>
              </a:cxn>
              <a:cxn ang="0">
                <a:pos x="7" y="27"/>
              </a:cxn>
              <a:cxn ang="0">
                <a:pos x="12" y="27"/>
              </a:cxn>
              <a:cxn ang="0">
                <a:pos x="15" y="29"/>
              </a:cxn>
              <a:cxn ang="0">
                <a:pos x="19" y="28"/>
              </a:cxn>
              <a:cxn ang="0">
                <a:pos x="23" y="28"/>
              </a:cxn>
              <a:cxn ang="0">
                <a:pos x="26" y="23"/>
              </a:cxn>
              <a:cxn ang="0">
                <a:pos x="30" y="20"/>
              </a:cxn>
              <a:cxn ang="0">
                <a:pos x="33" y="20"/>
              </a:cxn>
              <a:cxn ang="0">
                <a:pos x="36" y="21"/>
              </a:cxn>
              <a:cxn ang="0">
                <a:pos x="39" y="17"/>
              </a:cxn>
              <a:cxn ang="0">
                <a:pos x="47" y="14"/>
              </a:cxn>
              <a:cxn ang="0">
                <a:pos x="55" y="10"/>
              </a:cxn>
              <a:cxn ang="0">
                <a:pos x="57" y="8"/>
              </a:cxn>
              <a:cxn ang="0">
                <a:pos x="52" y="5"/>
              </a:cxn>
              <a:cxn ang="0">
                <a:pos x="41" y="3"/>
              </a:cxn>
              <a:cxn ang="0">
                <a:pos x="31" y="3"/>
              </a:cxn>
              <a:cxn ang="0">
                <a:pos x="24" y="1"/>
              </a:cxn>
              <a:cxn ang="0">
                <a:pos x="21" y="6"/>
              </a:cxn>
              <a:cxn ang="0">
                <a:pos x="12" y="3"/>
              </a:cxn>
              <a:cxn ang="0">
                <a:pos x="9" y="7"/>
              </a:cxn>
            </a:cxnLst>
            <a:rect l="0" t="0" r="r" b="b"/>
            <a:pathLst>
              <a:path w="57" h="30">
                <a:moveTo>
                  <a:pt x="9" y="7"/>
                </a:moveTo>
                <a:cubicBezTo>
                  <a:pt x="13" y="8"/>
                  <a:pt x="3" y="12"/>
                  <a:pt x="5" y="13"/>
                </a:cubicBezTo>
                <a:cubicBezTo>
                  <a:pt x="7" y="14"/>
                  <a:pt x="10" y="17"/>
                  <a:pt x="11" y="14"/>
                </a:cubicBezTo>
                <a:cubicBezTo>
                  <a:pt x="13" y="11"/>
                  <a:pt x="12" y="14"/>
                  <a:pt x="16" y="16"/>
                </a:cubicBezTo>
                <a:cubicBezTo>
                  <a:pt x="19" y="18"/>
                  <a:pt x="22" y="17"/>
                  <a:pt x="19" y="18"/>
                </a:cubicBezTo>
                <a:cubicBezTo>
                  <a:pt x="17" y="20"/>
                  <a:pt x="17" y="21"/>
                  <a:pt x="15" y="21"/>
                </a:cubicBezTo>
                <a:cubicBezTo>
                  <a:pt x="14" y="20"/>
                  <a:pt x="14" y="24"/>
                  <a:pt x="12" y="23"/>
                </a:cubicBezTo>
                <a:cubicBezTo>
                  <a:pt x="10" y="21"/>
                  <a:pt x="10" y="21"/>
                  <a:pt x="9" y="22"/>
                </a:cubicBezTo>
                <a:cubicBezTo>
                  <a:pt x="8" y="23"/>
                  <a:pt x="8" y="22"/>
                  <a:pt x="7" y="24"/>
                </a:cubicBezTo>
                <a:cubicBezTo>
                  <a:pt x="6" y="25"/>
                  <a:pt x="7" y="23"/>
                  <a:pt x="6" y="23"/>
                </a:cubicBezTo>
                <a:cubicBezTo>
                  <a:pt x="4" y="22"/>
                  <a:pt x="1" y="22"/>
                  <a:pt x="1" y="23"/>
                </a:cubicBezTo>
                <a:cubicBezTo>
                  <a:pt x="1" y="25"/>
                  <a:pt x="0" y="23"/>
                  <a:pt x="0" y="25"/>
                </a:cubicBezTo>
                <a:cubicBezTo>
                  <a:pt x="0" y="28"/>
                  <a:pt x="7" y="26"/>
                  <a:pt x="7" y="27"/>
                </a:cubicBezTo>
                <a:cubicBezTo>
                  <a:pt x="8" y="29"/>
                  <a:pt x="11" y="25"/>
                  <a:pt x="12" y="27"/>
                </a:cubicBezTo>
                <a:cubicBezTo>
                  <a:pt x="13" y="30"/>
                  <a:pt x="14" y="28"/>
                  <a:pt x="15" y="29"/>
                </a:cubicBezTo>
                <a:cubicBezTo>
                  <a:pt x="16" y="30"/>
                  <a:pt x="16" y="27"/>
                  <a:pt x="19" y="28"/>
                </a:cubicBezTo>
                <a:cubicBezTo>
                  <a:pt x="22" y="29"/>
                  <a:pt x="21" y="27"/>
                  <a:pt x="23" y="28"/>
                </a:cubicBezTo>
                <a:cubicBezTo>
                  <a:pt x="27" y="27"/>
                  <a:pt x="21" y="24"/>
                  <a:pt x="26" y="23"/>
                </a:cubicBezTo>
                <a:cubicBezTo>
                  <a:pt x="30" y="22"/>
                  <a:pt x="28" y="20"/>
                  <a:pt x="30" y="20"/>
                </a:cubicBezTo>
                <a:cubicBezTo>
                  <a:pt x="33" y="21"/>
                  <a:pt x="32" y="17"/>
                  <a:pt x="33" y="20"/>
                </a:cubicBezTo>
                <a:cubicBezTo>
                  <a:pt x="34" y="23"/>
                  <a:pt x="35" y="20"/>
                  <a:pt x="36" y="21"/>
                </a:cubicBezTo>
                <a:cubicBezTo>
                  <a:pt x="38" y="22"/>
                  <a:pt x="38" y="20"/>
                  <a:pt x="39" y="17"/>
                </a:cubicBezTo>
                <a:cubicBezTo>
                  <a:pt x="40" y="15"/>
                  <a:pt x="46" y="18"/>
                  <a:pt x="47" y="14"/>
                </a:cubicBezTo>
                <a:cubicBezTo>
                  <a:pt x="48" y="12"/>
                  <a:pt x="53" y="11"/>
                  <a:pt x="55" y="10"/>
                </a:cubicBezTo>
                <a:cubicBezTo>
                  <a:pt x="56" y="9"/>
                  <a:pt x="56" y="10"/>
                  <a:pt x="57" y="8"/>
                </a:cubicBezTo>
                <a:cubicBezTo>
                  <a:pt x="55" y="5"/>
                  <a:pt x="53" y="7"/>
                  <a:pt x="52" y="5"/>
                </a:cubicBezTo>
                <a:cubicBezTo>
                  <a:pt x="52" y="3"/>
                  <a:pt x="48" y="3"/>
                  <a:pt x="41" y="3"/>
                </a:cubicBezTo>
                <a:cubicBezTo>
                  <a:pt x="33" y="2"/>
                  <a:pt x="33" y="4"/>
                  <a:pt x="31" y="3"/>
                </a:cubicBezTo>
                <a:cubicBezTo>
                  <a:pt x="30" y="2"/>
                  <a:pt x="27" y="0"/>
                  <a:pt x="24" y="1"/>
                </a:cubicBezTo>
                <a:cubicBezTo>
                  <a:pt x="20" y="2"/>
                  <a:pt x="23" y="7"/>
                  <a:pt x="21" y="6"/>
                </a:cubicBezTo>
                <a:cubicBezTo>
                  <a:pt x="19" y="5"/>
                  <a:pt x="15" y="3"/>
                  <a:pt x="12" y="3"/>
                </a:cubicBezTo>
                <a:cubicBezTo>
                  <a:pt x="9" y="4"/>
                  <a:pt x="9" y="6"/>
                  <a:pt x="9" y="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6" name="Freeform 20143">
            <a:extLst>
              <a:ext uri="{FF2B5EF4-FFF2-40B4-BE49-F238E27FC236}">
                <a16:creationId xmlns:a16="http://schemas.microsoft.com/office/drawing/2014/main" id="{06DA0413-7485-45AE-ACF3-957FD3BCA5A0}"/>
              </a:ext>
            </a:extLst>
          </p:cNvPr>
          <p:cNvSpPr>
            <a:spLocks/>
          </p:cNvSpPr>
          <p:nvPr/>
        </p:nvSpPr>
        <p:spPr bwMode="auto">
          <a:xfrm>
            <a:off x="9787289" y="2631326"/>
            <a:ext cx="204577" cy="157049"/>
          </a:xfrm>
          <a:custGeom>
            <a:avLst/>
            <a:gdLst/>
            <a:ahLst/>
            <a:cxnLst>
              <a:cxn ang="0">
                <a:pos x="20" y="6"/>
              </a:cxn>
              <a:cxn ang="0">
                <a:pos x="17" y="5"/>
              </a:cxn>
              <a:cxn ang="0">
                <a:pos x="18" y="3"/>
              </a:cxn>
              <a:cxn ang="0">
                <a:pos x="18" y="2"/>
              </a:cxn>
              <a:cxn ang="0">
                <a:pos x="17" y="0"/>
              </a:cxn>
              <a:cxn ang="0">
                <a:pos x="15" y="2"/>
              </a:cxn>
              <a:cxn ang="0">
                <a:pos x="12" y="2"/>
              </a:cxn>
              <a:cxn ang="0">
                <a:pos x="10" y="6"/>
              </a:cxn>
              <a:cxn ang="0">
                <a:pos x="8" y="9"/>
              </a:cxn>
              <a:cxn ang="0">
                <a:pos x="4" y="10"/>
              </a:cxn>
              <a:cxn ang="0">
                <a:pos x="1" y="13"/>
              </a:cxn>
              <a:cxn ang="0">
                <a:pos x="3" y="14"/>
              </a:cxn>
              <a:cxn ang="0">
                <a:pos x="5" y="15"/>
              </a:cxn>
              <a:cxn ang="0">
                <a:pos x="5" y="19"/>
              </a:cxn>
              <a:cxn ang="0">
                <a:pos x="4" y="24"/>
              </a:cxn>
              <a:cxn ang="0">
                <a:pos x="3" y="28"/>
              </a:cxn>
              <a:cxn ang="0">
                <a:pos x="5" y="28"/>
              </a:cxn>
              <a:cxn ang="0">
                <a:pos x="9" y="27"/>
              </a:cxn>
              <a:cxn ang="0">
                <a:pos x="11" y="28"/>
              </a:cxn>
              <a:cxn ang="0">
                <a:pos x="12" y="25"/>
              </a:cxn>
              <a:cxn ang="0">
                <a:pos x="16" y="25"/>
              </a:cxn>
              <a:cxn ang="0">
                <a:pos x="16" y="22"/>
              </a:cxn>
              <a:cxn ang="0">
                <a:pos x="20" y="19"/>
              </a:cxn>
              <a:cxn ang="0">
                <a:pos x="21" y="22"/>
              </a:cxn>
              <a:cxn ang="0">
                <a:pos x="23" y="24"/>
              </a:cxn>
              <a:cxn ang="0">
                <a:pos x="25" y="30"/>
              </a:cxn>
              <a:cxn ang="0">
                <a:pos x="29" y="28"/>
              </a:cxn>
              <a:cxn ang="0">
                <a:pos x="31" y="26"/>
              </a:cxn>
              <a:cxn ang="0">
                <a:pos x="34" y="26"/>
              </a:cxn>
              <a:cxn ang="0">
                <a:pos x="36" y="26"/>
              </a:cxn>
              <a:cxn ang="0">
                <a:pos x="39" y="27"/>
              </a:cxn>
              <a:cxn ang="0">
                <a:pos x="41" y="25"/>
              </a:cxn>
              <a:cxn ang="0">
                <a:pos x="40" y="21"/>
              </a:cxn>
              <a:cxn ang="0">
                <a:pos x="40" y="18"/>
              </a:cxn>
              <a:cxn ang="0">
                <a:pos x="36" y="18"/>
              </a:cxn>
              <a:cxn ang="0">
                <a:pos x="35" y="15"/>
              </a:cxn>
              <a:cxn ang="0">
                <a:pos x="34" y="12"/>
              </a:cxn>
              <a:cxn ang="0">
                <a:pos x="30" y="12"/>
              </a:cxn>
              <a:cxn ang="0">
                <a:pos x="26" y="13"/>
              </a:cxn>
              <a:cxn ang="0">
                <a:pos x="23" y="11"/>
              </a:cxn>
              <a:cxn ang="0">
                <a:pos x="18" y="11"/>
              </a:cxn>
              <a:cxn ang="0">
                <a:pos x="11" y="9"/>
              </a:cxn>
              <a:cxn ang="0">
                <a:pos x="12" y="7"/>
              </a:cxn>
              <a:cxn ang="0">
                <a:pos x="17" y="7"/>
              </a:cxn>
              <a:cxn ang="0">
                <a:pos x="18" y="8"/>
              </a:cxn>
              <a:cxn ang="0">
                <a:pos x="20" y="6"/>
              </a:cxn>
            </a:cxnLst>
            <a:rect l="0" t="0" r="r" b="b"/>
            <a:pathLst>
              <a:path w="42" h="32">
                <a:moveTo>
                  <a:pt x="20" y="6"/>
                </a:moveTo>
                <a:cubicBezTo>
                  <a:pt x="17" y="7"/>
                  <a:pt x="18" y="5"/>
                  <a:pt x="17" y="5"/>
                </a:cubicBezTo>
                <a:cubicBezTo>
                  <a:pt x="16" y="5"/>
                  <a:pt x="17" y="4"/>
                  <a:pt x="18" y="3"/>
                </a:cubicBezTo>
                <a:cubicBezTo>
                  <a:pt x="19" y="2"/>
                  <a:pt x="19" y="2"/>
                  <a:pt x="18" y="2"/>
                </a:cubicBezTo>
                <a:cubicBezTo>
                  <a:pt x="18" y="2"/>
                  <a:pt x="18" y="0"/>
                  <a:pt x="17" y="0"/>
                </a:cubicBezTo>
                <a:cubicBezTo>
                  <a:pt x="16" y="0"/>
                  <a:pt x="17" y="1"/>
                  <a:pt x="15" y="2"/>
                </a:cubicBezTo>
                <a:cubicBezTo>
                  <a:pt x="12" y="3"/>
                  <a:pt x="12" y="1"/>
                  <a:pt x="12" y="2"/>
                </a:cubicBezTo>
                <a:cubicBezTo>
                  <a:pt x="10" y="3"/>
                  <a:pt x="12" y="6"/>
                  <a:pt x="10" y="6"/>
                </a:cubicBezTo>
                <a:cubicBezTo>
                  <a:pt x="7" y="6"/>
                  <a:pt x="10" y="6"/>
                  <a:pt x="8" y="9"/>
                </a:cubicBezTo>
                <a:cubicBezTo>
                  <a:pt x="7" y="11"/>
                  <a:pt x="6" y="11"/>
                  <a:pt x="4" y="10"/>
                </a:cubicBezTo>
                <a:cubicBezTo>
                  <a:pt x="2" y="10"/>
                  <a:pt x="0" y="13"/>
                  <a:pt x="1" y="13"/>
                </a:cubicBezTo>
                <a:cubicBezTo>
                  <a:pt x="2" y="13"/>
                  <a:pt x="3" y="13"/>
                  <a:pt x="3" y="14"/>
                </a:cubicBezTo>
                <a:cubicBezTo>
                  <a:pt x="3" y="16"/>
                  <a:pt x="4" y="14"/>
                  <a:pt x="5" y="15"/>
                </a:cubicBezTo>
                <a:cubicBezTo>
                  <a:pt x="6" y="16"/>
                  <a:pt x="4" y="17"/>
                  <a:pt x="5" y="19"/>
                </a:cubicBezTo>
                <a:cubicBezTo>
                  <a:pt x="7" y="21"/>
                  <a:pt x="6" y="21"/>
                  <a:pt x="4" y="24"/>
                </a:cubicBezTo>
                <a:cubicBezTo>
                  <a:pt x="3" y="26"/>
                  <a:pt x="3" y="27"/>
                  <a:pt x="3" y="28"/>
                </a:cubicBezTo>
                <a:cubicBezTo>
                  <a:pt x="4" y="30"/>
                  <a:pt x="5" y="30"/>
                  <a:pt x="5" y="28"/>
                </a:cubicBezTo>
                <a:cubicBezTo>
                  <a:pt x="6" y="27"/>
                  <a:pt x="7" y="27"/>
                  <a:pt x="9" y="27"/>
                </a:cubicBezTo>
                <a:cubicBezTo>
                  <a:pt x="10" y="26"/>
                  <a:pt x="11" y="28"/>
                  <a:pt x="11" y="28"/>
                </a:cubicBezTo>
                <a:cubicBezTo>
                  <a:pt x="12" y="28"/>
                  <a:pt x="11" y="26"/>
                  <a:pt x="12" y="25"/>
                </a:cubicBezTo>
                <a:cubicBezTo>
                  <a:pt x="14" y="24"/>
                  <a:pt x="15" y="26"/>
                  <a:pt x="16" y="25"/>
                </a:cubicBezTo>
                <a:cubicBezTo>
                  <a:pt x="17" y="24"/>
                  <a:pt x="15" y="23"/>
                  <a:pt x="16" y="22"/>
                </a:cubicBezTo>
                <a:cubicBezTo>
                  <a:pt x="18" y="21"/>
                  <a:pt x="17" y="18"/>
                  <a:pt x="20" y="19"/>
                </a:cubicBezTo>
                <a:cubicBezTo>
                  <a:pt x="23" y="20"/>
                  <a:pt x="21" y="21"/>
                  <a:pt x="21" y="22"/>
                </a:cubicBezTo>
                <a:cubicBezTo>
                  <a:pt x="22" y="23"/>
                  <a:pt x="23" y="20"/>
                  <a:pt x="23" y="24"/>
                </a:cubicBezTo>
                <a:cubicBezTo>
                  <a:pt x="22" y="30"/>
                  <a:pt x="23" y="32"/>
                  <a:pt x="25" y="30"/>
                </a:cubicBezTo>
                <a:cubicBezTo>
                  <a:pt x="27" y="29"/>
                  <a:pt x="29" y="29"/>
                  <a:pt x="29" y="28"/>
                </a:cubicBezTo>
                <a:cubicBezTo>
                  <a:pt x="29" y="27"/>
                  <a:pt x="30" y="27"/>
                  <a:pt x="31" y="26"/>
                </a:cubicBezTo>
                <a:cubicBezTo>
                  <a:pt x="32" y="25"/>
                  <a:pt x="35" y="25"/>
                  <a:pt x="34" y="26"/>
                </a:cubicBezTo>
                <a:cubicBezTo>
                  <a:pt x="33" y="28"/>
                  <a:pt x="34" y="28"/>
                  <a:pt x="36" y="26"/>
                </a:cubicBezTo>
                <a:cubicBezTo>
                  <a:pt x="38" y="25"/>
                  <a:pt x="40" y="26"/>
                  <a:pt x="39" y="27"/>
                </a:cubicBezTo>
                <a:cubicBezTo>
                  <a:pt x="41" y="27"/>
                  <a:pt x="42" y="26"/>
                  <a:pt x="41" y="25"/>
                </a:cubicBezTo>
                <a:cubicBezTo>
                  <a:pt x="39" y="24"/>
                  <a:pt x="41" y="22"/>
                  <a:pt x="40" y="21"/>
                </a:cubicBezTo>
                <a:cubicBezTo>
                  <a:pt x="39" y="20"/>
                  <a:pt x="40" y="19"/>
                  <a:pt x="40" y="18"/>
                </a:cubicBezTo>
                <a:cubicBezTo>
                  <a:pt x="39" y="17"/>
                  <a:pt x="36" y="16"/>
                  <a:pt x="36" y="18"/>
                </a:cubicBezTo>
                <a:cubicBezTo>
                  <a:pt x="36" y="19"/>
                  <a:pt x="34" y="17"/>
                  <a:pt x="35" y="15"/>
                </a:cubicBezTo>
                <a:cubicBezTo>
                  <a:pt x="35" y="14"/>
                  <a:pt x="33" y="14"/>
                  <a:pt x="34" y="12"/>
                </a:cubicBezTo>
                <a:cubicBezTo>
                  <a:pt x="32" y="11"/>
                  <a:pt x="33" y="13"/>
                  <a:pt x="30" y="12"/>
                </a:cubicBezTo>
                <a:cubicBezTo>
                  <a:pt x="27" y="11"/>
                  <a:pt x="27" y="14"/>
                  <a:pt x="26" y="13"/>
                </a:cubicBezTo>
                <a:cubicBezTo>
                  <a:pt x="25" y="12"/>
                  <a:pt x="24" y="14"/>
                  <a:pt x="23" y="11"/>
                </a:cubicBezTo>
                <a:cubicBezTo>
                  <a:pt x="22" y="9"/>
                  <a:pt x="19" y="13"/>
                  <a:pt x="18" y="11"/>
                </a:cubicBezTo>
                <a:cubicBezTo>
                  <a:pt x="18" y="10"/>
                  <a:pt x="11" y="12"/>
                  <a:pt x="11" y="9"/>
                </a:cubicBezTo>
                <a:cubicBezTo>
                  <a:pt x="11" y="7"/>
                  <a:pt x="12" y="9"/>
                  <a:pt x="12" y="7"/>
                </a:cubicBezTo>
                <a:cubicBezTo>
                  <a:pt x="12" y="6"/>
                  <a:pt x="15" y="6"/>
                  <a:pt x="17" y="7"/>
                </a:cubicBezTo>
                <a:cubicBezTo>
                  <a:pt x="18" y="7"/>
                  <a:pt x="17" y="9"/>
                  <a:pt x="18" y="8"/>
                </a:cubicBezTo>
                <a:cubicBezTo>
                  <a:pt x="19" y="6"/>
                  <a:pt x="19" y="7"/>
                  <a:pt x="20" y="6"/>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7" name="Freeform 20144">
            <a:extLst>
              <a:ext uri="{FF2B5EF4-FFF2-40B4-BE49-F238E27FC236}">
                <a16:creationId xmlns:a16="http://schemas.microsoft.com/office/drawing/2014/main" id="{3B09161B-CAC7-4D89-A4FA-9624167FD20D}"/>
              </a:ext>
            </a:extLst>
          </p:cNvPr>
          <p:cNvSpPr>
            <a:spLocks/>
          </p:cNvSpPr>
          <p:nvPr/>
        </p:nvSpPr>
        <p:spPr bwMode="auto">
          <a:xfrm>
            <a:off x="11132544" y="3156204"/>
            <a:ext cx="53727" cy="126053"/>
          </a:xfrm>
          <a:custGeom>
            <a:avLst/>
            <a:gdLst/>
            <a:ahLst/>
            <a:cxnLst>
              <a:cxn ang="0">
                <a:pos x="2" y="8"/>
              </a:cxn>
              <a:cxn ang="0">
                <a:pos x="7" y="2"/>
              </a:cxn>
              <a:cxn ang="0">
                <a:pos x="9" y="2"/>
              </a:cxn>
              <a:cxn ang="0">
                <a:pos x="10" y="6"/>
              </a:cxn>
              <a:cxn ang="0">
                <a:pos x="8" y="14"/>
              </a:cxn>
              <a:cxn ang="0">
                <a:pos x="5" y="22"/>
              </a:cxn>
              <a:cxn ang="0">
                <a:pos x="3" y="21"/>
              </a:cxn>
              <a:cxn ang="0">
                <a:pos x="1" y="17"/>
              </a:cxn>
              <a:cxn ang="0">
                <a:pos x="2" y="8"/>
              </a:cxn>
            </a:cxnLst>
            <a:rect l="0" t="0" r="r" b="b"/>
            <a:pathLst>
              <a:path w="11" h="26">
                <a:moveTo>
                  <a:pt x="2" y="8"/>
                </a:moveTo>
                <a:cubicBezTo>
                  <a:pt x="5" y="4"/>
                  <a:pt x="6" y="3"/>
                  <a:pt x="7" y="2"/>
                </a:cubicBezTo>
                <a:cubicBezTo>
                  <a:pt x="8" y="2"/>
                  <a:pt x="8" y="0"/>
                  <a:pt x="9" y="2"/>
                </a:cubicBezTo>
                <a:cubicBezTo>
                  <a:pt x="11" y="4"/>
                  <a:pt x="9" y="4"/>
                  <a:pt x="10" y="6"/>
                </a:cubicBezTo>
                <a:cubicBezTo>
                  <a:pt x="10" y="7"/>
                  <a:pt x="9" y="9"/>
                  <a:pt x="8" y="14"/>
                </a:cubicBezTo>
                <a:cubicBezTo>
                  <a:pt x="7" y="20"/>
                  <a:pt x="5" y="18"/>
                  <a:pt x="5" y="22"/>
                </a:cubicBezTo>
                <a:cubicBezTo>
                  <a:pt x="5" y="26"/>
                  <a:pt x="4" y="23"/>
                  <a:pt x="3" y="21"/>
                </a:cubicBezTo>
                <a:cubicBezTo>
                  <a:pt x="3" y="19"/>
                  <a:pt x="2" y="21"/>
                  <a:pt x="1" y="17"/>
                </a:cubicBezTo>
                <a:cubicBezTo>
                  <a:pt x="0" y="14"/>
                  <a:pt x="0" y="12"/>
                  <a:pt x="2" y="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8" name="Freeform 20145">
            <a:extLst>
              <a:ext uri="{FF2B5EF4-FFF2-40B4-BE49-F238E27FC236}">
                <a16:creationId xmlns:a16="http://schemas.microsoft.com/office/drawing/2014/main" id="{9E57412D-63D3-472B-B9DC-90BE40583597}"/>
              </a:ext>
            </a:extLst>
          </p:cNvPr>
          <p:cNvSpPr>
            <a:spLocks/>
          </p:cNvSpPr>
          <p:nvPr/>
        </p:nvSpPr>
        <p:spPr bwMode="auto">
          <a:xfrm>
            <a:off x="11244131" y="2563134"/>
            <a:ext cx="161182" cy="190112"/>
          </a:xfrm>
          <a:custGeom>
            <a:avLst/>
            <a:gdLst/>
            <a:ahLst/>
            <a:cxnLst>
              <a:cxn ang="0">
                <a:pos x="0" y="22"/>
              </a:cxn>
              <a:cxn ang="0">
                <a:pos x="2" y="24"/>
              </a:cxn>
              <a:cxn ang="0">
                <a:pos x="5" y="27"/>
              </a:cxn>
              <a:cxn ang="0">
                <a:pos x="4" y="31"/>
              </a:cxn>
              <a:cxn ang="0">
                <a:pos x="3" y="33"/>
              </a:cxn>
              <a:cxn ang="0">
                <a:pos x="3" y="35"/>
              </a:cxn>
              <a:cxn ang="0">
                <a:pos x="4" y="37"/>
              </a:cxn>
              <a:cxn ang="0">
                <a:pos x="6" y="38"/>
              </a:cxn>
              <a:cxn ang="0">
                <a:pos x="8" y="37"/>
              </a:cxn>
              <a:cxn ang="0">
                <a:pos x="9" y="37"/>
              </a:cxn>
              <a:cxn ang="0">
                <a:pos x="12" y="37"/>
              </a:cxn>
              <a:cxn ang="0">
                <a:pos x="14" y="34"/>
              </a:cxn>
              <a:cxn ang="0">
                <a:pos x="20" y="33"/>
              </a:cxn>
              <a:cxn ang="0">
                <a:pos x="21" y="31"/>
              </a:cxn>
              <a:cxn ang="0">
                <a:pos x="18" y="29"/>
              </a:cxn>
              <a:cxn ang="0">
                <a:pos x="16" y="27"/>
              </a:cxn>
              <a:cxn ang="0">
                <a:pos x="16" y="25"/>
              </a:cxn>
              <a:cxn ang="0">
                <a:pos x="18" y="22"/>
              </a:cxn>
              <a:cxn ang="0">
                <a:pos x="22" y="20"/>
              </a:cxn>
              <a:cxn ang="0">
                <a:pos x="27" y="16"/>
              </a:cxn>
              <a:cxn ang="0">
                <a:pos x="28" y="12"/>
              </a:cxn>
              <a:cxn ang="0">
                <a:pos x="28" y="9"/>
              </a:cxn>
              <a:cxn ang="0">
                <a:pos x="31" y="5"/>
              </a:cxn>
              <a:cxn ang="0">
                <a:pos x="33" y="5"/>
              </a:cxn>
              <a:cxn ang="0">
                <a:pos x="32" y="4"/>
              </a:cxn>
              <a:cxn ang="0">
                <a:pos x="31" y="3"/>
              </a:cxn>
              <a:cxn ang="0">
                <a:pos x="29" y="0"/>
              </a:cxn>
              <a:cxn ang="0">
                <a:pos x="27" y="4"/>
              </a:cxn>
              <a:cxn ang="0">
                <a:pos x="24" y="7"/>
              </a:cxn>
              <a:cxn ang="0">
                <a:pos x="22" y="7"/>
              </a:cxn>
              <a:cxn ang="0">
                <a:pos x="19" y="8"/>
              </a:cxn>
              <a:cxn ang="0">
                <a:pos x="20" y="11"/>
              </a:cxn>
              <a:cxn ang="0">
                <a:pos x="18" y="11"/>
              </a:cxn>
              <a:cxn ang="0">
                <a:pos x="15" y="11"/>
              </a:cxn>
              <a:cxn ang="0">
                <a:pos x="13" y="9"/>
              </a:cxn>
              <a:cxn ang="0">
                <a:pos x="12" y="10"/>
              </a:cxn>
              <a:cxn ang="0">
                <a:pos x="11" y="12"/>
              </a:cxn>
              <a:cxn ang="0">
                <a:pos x="8" y="15"/>
              </a:cxn>
              <a:cxn ang="0">
                <a:pos x="6" y="16"/>
              </a:cxn>
              <a:cxn ang="0">
                <a:pos x="5" y="17"/>
              </a:cxn>
              <a:cxn ang="0">
                <a:pos x="3" y="18"/>
              </a:cxn>
              <a:cxn ang="0">
                <a:pos x="0" y="21"/>
              </a:cxn>
              <a:cxn ang="0">
                <a:pos x="0" y="22"/>
              </a:cxn>
            </a:cxnLst>
            <a:rect l="0" t="0" r="r" b="b"/>
            <a:pathLst>
              <a:path w="33" h="39">
                <a:moveTo>
                  <a:pt x="0" y="22"/>
                </a:moveTo>
                <a:cubicBezTo>
                  <a:pt x="0" y="23"/>
                  <a:pt x="1" y="25"/>
                  <a:pt x="2" y="24"/>
                </a:cubicBezTo>
                <a:cubicBezTo>
                  <a:pt x="3" y="23"/>
                  <a:pt x="6" y="25"/>
                  <a:pt x="5" y="27"/>
                </a:cubicBezTo>
                <a:cubicBezTo>
                  <a:pt x="5" y="29"/>
                  <a:pt x="3" y="30"/>
                  <a:pt x="4" y="31"/>
                </a:cubicBezTo>
                <a:cubicBezTo>
                  <a:pt x="5" y="32"/>
                  <a:pt x="3" y="31"/>
                  <a:pt x="3" y="33"/>
                </a:cubicBezTo>
                <a:cubicBezTo>
                  <a:pt x="2" y="35"/>
                  <a:pt x="0" y="35"/>
                  <a:pt x="3" y="35"/>
                </a:cubicBezTo>
                <a:cubicBezTo>
                  <a:pt x="5" y="36"/>
                  <a:pt x="1" y="36"/>
                  <a:pt x="4" y="37"/>
                </a:cubicBezTo>
                <a:cubicBezTo>
                  <a:pt x="6" y="37"/>
                  <a:pt x="4" y="39"/>
                  <a:pt x="6" y="38"/>
                </a:cubicBezTo>
                <a:cubicBezTo>
                  <a:pt x="7" y="37"/>
                  <a:pt x="6" y="35"/>
                  <a:pt x="8" y="37"/>
                </a:cubicBezTo>
                <a:cubicBezTo>
                  <a:pt x="9" y="38"/>
                  <a:pt x="9" y="38"/>
                  <a:pt x="9" y="37"/>
                </a:cubicBezTo>
                <a:cubicBezTo>
                  <a:pt x="10" y="36"/>
                  <a:pt x="11" y="37"/>
                  <a:pt x="12" y="37"/>
                </a:cubicBezTo>
                <a:cubicBezTo>
                  <a:pt x="12" y="36"/>
                  <a:pt x="12" y="35"/>
                  <a:pt x="14" y="34"/>
                </a:cubicBezTo>
                <a:cubicBezTo>
                  <a:pt x="17" y="33"/>
                  <a:pt x="18" y="34"/>
                  <a:pt x="20" y="33"/>
                </a:cubicBezTo>
                <a:cubicBezTo>
                  <a:pt x="21" y="33"/>
                  <a:pt x="19" y="32"/>
                  <a:pt x="21" y="31"/>
                </a:cubicBezTo>
                <a:cubicBezTo>
                  <a:pt x="20" y="30"/>
                  <a:pt x="20" y="31"/>
                  <a:pt x="18" y="29"/>
                </a:cubicBezTo>
                <a:cubicBezTo>
                  <a:pt x="17" y="27"/>
                  <a:pt x="16" y="28"/>
                  <a:pt x="16" y="27"/>
                </a:cubicBezTo>
                <a:cubicBezTo>
                  <a:pt x="15" y="26"/>
                  <a:pt x="17" y="28"/>
                  <a:pt x="16" y="25"/>
                </a:cubicBezTo>
                <a:cubicBezTo>
                  <a:pt x="16" y="22"/>
                  <a:pt x="17" y="24"/>
                  <a:pt x="18" y="22"/>
                </a:cubicBezTo>
                <a:cubicBezTo>
                  <a:pt x="19" y="20"/>
                  <a:pt x="19" y="23"/>
                  <a:pt x="22" y="20"/>
                </a:cubicBezTo>
                <a:cubicBezTo>
                  <a:pt x="25" y="18"/>
                  <a:pt x="26" y="16"/>
                  <a:pt x="27" y="16"/>
                </a:cubicBezTo>
                <a:cubicBezTo>
                  <a:pt x="28" y="16"/>
                  <a:pt x="28" y="13"/>
                  <a:pt x="28" y="12"/>
                </a:cubicBezTo>
                <a:cubicBezTo>
                  <a:pt x="28" y="11"/>
                  <a:pt x="27" y="11"/>
                  <a:pt x="28" y="9"/>
                </a:cubicBezTo>
                <a:cubicBezTo>
                  <a:pt x="30" y="7"/>
                  <a:pt x="30" y="6"/>
                  <a:pt x="31" y="5"/>
                </a:cubicBezTo>
                <a:cubicBezTo>
                  <a:pt x="32" y="5"/>
                  <a:pt x="32" y="6"/>
                  <a:pt x="33" y="5"/>
                </a:cubicBezTo>
                <a:cubicBezTo>
                  <a:pt x="32" y="4"/>
                  <a:pt x="32" y="4"/>
                  <a:pt x="32" y="4"/>
                </a:cubicBezTo>
                <a:cubicBezTo>
                  <a:pt x="32" y="2"/>
                  <a:pt x="32" y="4"/>
                  <a:pt x="31" y="3"/>
                </a:cubicBezTo>
                <a:cubicBezTo>
                  <a:pt x="30" y="2"/>
                  <a:pt x="31" y="1"/>
                  <a:pt x="29" y="0"/>
                </a:cubicBezTo>
                <a:cubicBezTo>
                  <a:pt x="27" y="0"/>
                  <a:pt x="29" y="5"/>
                  <a:pt x="27" y="4"/>
                </a:cubicBezTo>
                <a:cubicBezTo>
                  <a:pt x="25" y="4"/>
                  <a:pt x="26" y="6"/>
                  <a:pt x="24" y="7"/>
                </a:cubicBezTo>
                <a:cubicBezTo>
                  <a:pt x="23" y="8"/>
                  <a:pt x="24" y="7"/>
                  <a:pt x="22" y="7"/>
                </a:cubicBezTo>
                <a:cubicBezTo>
                  <a:pt x="21" y="8"/>
                  <a:pt x="19" y="6"/>
                  <a:pt x="19" y="8"/>
                </a:cubicBezTo>
                <a:cubicBezTo>
                  <a:pt x="19" y="10"/>
                  <a:pt x="21" y="10"/>
                  <a:pt x="20" y="11"/>
                </a:cubicBezTo>
                <a:cubicBezTo>
                  <a:pt x="19" y="12"/>
                  <a:pt x="19" y="11"/>
                  <a:pt x="18" y="11"/>
                </a:cubicBezTo>
                <a:cubicBezTo>
                  <a:pt x="17" y="12"/>
                  <a:pt x="16" y="11"/>
                  <a:pt x="15" y="11"/>
                </a:cubicBezTo>
                <a:cubicBezTo>
                  <a:pt x="14" y="11"/>
                  <a:pt x="14" y="8"/>
                  <a:pt x="13" y="9"/>
                </a:cubicBezTo>
                <a:cubicBezTo>
                  <a:pt x="12" y="10"/>
                  <a:pt x="13" y="9"/>
                  <a:pt x="12" y="10"/>
                </a:cubicBezTo>
                <a:cubicBezTo>
                  <a:pt x="11" y="11"/>
                  <a:pt x="12" y="11"/>
                  <a:pt x="11" y="12"/>
                </a:cubicBezTo>
                <a:cubicBezTo>
                  <a:pt x="10" y="13"/>
                  <a:pt x="9" y="15"/>
                  <a:pt x="8" y="15"/>
                </a:cubicBezTo>
                <a:cubicBezTo>
                  <a:pt x="6" y="15"/>
                  <a:pt x="7" y="16"/>
                  <a:pt x="6" y="16"/>
                </a:cubicBezTo>
                <a:cubicBezTo>
                  <a:pt x="5" y="16"/>
                  <a:pt x="6" y="17"/>
                  <a:pt x="5" y="17"/>
                </a:cubicBezTo>
                <a:cubicBezTo>
                  <a:pt x="3" y="18"/>
                  <a:pt x="4" y="18"/>
                  <a:pt x="3" y="18"/>
                </a:cubicBezTo>
                <a:cubicBezTo>
                  <a:pt x="2" y="18"/>
                  <a:pt x="1" y="20"/>
                  <a:pt x="0" y="21"/>
                </a:cubicBezTo>
                <a:lnTo>
                  <a:pt x="0" y="22"/>
                </a:ln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69" name="Freeform 20146">
            <a:extLst>
              <a:ext uri="{FF2B5EF4-FFF2-40B4-BE49-F238E27FC236}">
                <a16:creationId xmlns:a16="http://schemas.microsoft.com/office/drawing/2014/main" id="{533D612E-C693-4D35-B589-9734D1FC874A}"/>
              </a:ext>
            </a:extLst>
          </p:cNvPr>
          <p:cNvSpPr>
            <a:spLocks noEditPoints="1"/>
          </p:cNvSpPr>
          <p:nvPr/>
        </p:nvSpPr>
        <p:spPr bwMode="auto">
          <a:xfrm>
            <a:off x="11283393" y="2713985"/>
            <a:ext cx="92991" cy="192178"/>
          </a:xfrm>
          <a:custGeom>
            <a:avLst/>
            <a:gdLst/>
            <a:ahLst/>
            <a:cxnLst>
              <a:cxn ang="0">
                <a:pos x="12" y="2"/>
              </a:cxn>
              <a:cxn ang="0">
                <a:pos x="15" y="5"/>
              </a:cxn>
              <a:cxn ang="0">
                <a:pos x="18" y="18"/>
              </a:cxn>
              <a:cxn ang="0">
                <a:pos x="17" y="25"/>
              </a:cxn>
              <a:cxn ang="0">
                <a:pos x="13" y="27"/>
              </a:cxn>
              <a:cxn ang="0">
                <a:pos x="9" y="28"/>
              </a:cxn>
              <a:cxn ang="0">
                <a:pos x="8" y="28"/>
              </a:cxn>
              <a:cxn ang="0">
                <a:pos x="7" y="28"/>
              </a:cxn>
              <a:cxn ang="0">
                <a:pos x="5" y="30"/>
              </a:cxn>
              <a:cxn ang="0">
                <a:pos x="3" y="29"/>
              </a:cxn>
              <a:cxn ang="0">
                <a:pos x="2" y="27"/>
              </a:cxn>
              <a:cxn ang="0">
                <a:pos x="3" y="22"/>
              </a:cxn>
              <a:cxn ang="0">
                <a:pos x="3" y="18"/>
              </a:cxn>
              <a:cxn ang="0">
                <a:pos x="1" y="14"/>
              </a:cxn>
              <a:cxn ang="0">
                <a:pos x="2" y="12"/>
              </a:cxn>
              <a:cxn ang="0">
                <a:pos x="5" y="13"/>
              </a:cxn>
              <a:cxn ang="0">
                <a:pos x="3" y="7"/>
              </a:cxn>
              <a:cxn ang="0">
                <a:pos x="6" y="3"/>
              </a:cxn>
              <a:cxn ang="0">
                <a:pos x="1" y="38"/>
              </a:cxn>
              <a:cxn ang="0">
                <a:pos x="18" y="30"/>
              </a:cxn>
              <a:cxn ang="0">
                <a:pos x="17" y="30"/>
              </a:cxn>
              <a:cxn ang="0">
                <a:pos x="18" y="30"/>
              </a:cxn>
              <a:cxn ang="0">
                <a:pos x="1" y="30"/>
              </a:cxn>
              <a:cxn ang="0">
                <a:pos x="0" y="27"/>
              </a:cxn>
              <a:cxn ang="0">
                <a:pos x="0" y="27"/>
              </a:cxn>
              <a:cxn ang="0">
                <a:pos x="1" y="26"/>
              </a:cxn>
              <a:cxn ang="0">
                <a:pos x="1" y="27"/>
              </a:cxn>
              <a:cxn ang="0">
                <a:pos x="2" y="16"/>
              </a:cxn>
              <a:cxn ang="0">
                <a:pos x="14" y="26"/>
              </a:cxn>
              <a:cxn ang="0">
                <a:pos x="14" y="26"/>
              </a:cxn>
              <a:cxn ang="0">
                <a:pos x="10" y="26"/>
              </a:cxn>
              <a:cxn ang="0">
                <a:pos x="11" y="27"/>
              </a:cxn>
              <a:cxn ang="0">
                <a:pos x="4" y="32"/>
              </a:cxn>
              <a:cxn ang="0">
                <a:pos x="2" y="6"/>
              </a:cxn>
              <a:cxn ang="0">
                <a:pos x="2" y="6"/>
              </a:cxn>
            </a:cxnLst>
            <a:rect l="0" t="0" r="r" b="b"/>
            <a:pathLst>
              <a:path w="19" h="39">
                <a:moveTo>
                  <a:pt x="6" y="3"/>
                </a:moveTo>
                <a:cubicBezTo>
                  <a:pt x="9" y="2"/>
                  <a:pt x="10" y="3"/>
                  <a:pt x="12" y="2"/>
                </a:cubicBezTo>
                <a:cubicBezTo>
                  <a:pt x="13" y="2"/>
                  <a:pt x="11" y="1"/>
                  <a:pt x="13" y="0"/>
                </a:cubicBezTo>
                <a:cubicBezTo>
                  <a:pt x="13" y="1"/>
                  <a:pt x="14" y="3"/>
                  <a:pt x="15" y="5"/>
                </a:cubicBezTo>
                <a:cubicBezTo>
                  <a:pt x="16" y="7"/>
                  <a:pt x="18" y="10"/>
                  <a:pt x="18" y="13"/>
                </a:cubicBezTo>
                <a:cubicBezTo>
                  <a:pt x="19" y="15"/>
                  <a:pt x="18" y="15"/>
                  <a:pt x="18" y="18"/>
                </a:cubicBezTo>
                <a:cubicBezTo>
                  <a:pt x="18" y="20"/>
                  <a:pt x="19" y="17"/>
                  <a:pt x="19" y="19"/>
                </a:cubicBezTo>
                <a:cubicBezTo>
                  <a:pt x="19" y="21"/>
                  <a:pt x="17" y="24"/>
                  <a:pt x="17" y="25"/>
                </a:cubicBezTo>
                <a:cubicBezTo>
                  <a:pt x="16" y="26"/>
                  <a:pt x="15" y="25"/>
                  <a:pt x="14" y="25"/>
                </a:cubicBezTo>
                <a:cubicBezTo>
                  <a:pt x="13" y="26"/>
                  <a:pt x="14" y="26"/>
                  <a:pt x="13" y="27"/>
                </a:cubicBezTo>
                <a:cubicBezTo>
                  <a:pt x="12" y="27"/>
                  <a:pt x="11" y="26"/>
                  <a:pt x="9" y="26"/>
                </a:cubicBezTo>
                <a:cubicBezTo>
                  <a:pt x="8" y="27"/>
                  <a:pt x="10" y="27"/>
                  <a:pt x="9" y="28"/>
                </a:cubicBezTo>
                <a:cubicBezTo>
                  <a:pt x="9" y="28"/>
                  <a:pt x="9" y="28"/>
                  <a:pt x="8" y="27"/>
                </a:cubicBezTo>
                <a:cubicBezTo>
                  <a:pt x="8" y="26"/>
                  <a:pt x="8" y="27"/>
                  <a:pt x="8" y="28"/>
                </a:cubicBezTo>
                <a:cubicBezTo>
                  <a:pt x="8" y="28"/>
                  <a:pt x="8" y="29"/>
                  <a:pt x="8" y="29"/>
                </a:cubicBezTo>
                <a:cubicBezTo>
                  <a:pt x="7" y="30"/>
                  <a:pt x="6" y="29"/>
                  <a:pt x="7" y="28"/>
                </a:cubicBezTo>
                <a:cubicBezTo>
                  <a:pt x="8" y="27"/>
                  <a:pt x="7" y="27"/>
                  <a:pt x="6" y="28"/>
                </a:cubicBezTo>
                <a:cubicBezTo>
                  <a:pt x="5" y="29"/>
                  <a:pt x="5" y="30"/>
                  <a:pt x="5" y="30"/>
                </a:cubicBezTo>
                <a:cubicBezTo>
                  <a:pt x="4" y="30"/>
                  <a:pt x="5" y="27"/>
                  <a:pt x="4" y="29"/>
                </a:cubicBezTo>
                <a:cubicBezTo>
                  <a:pt x="3" y="31"/>
                  <a:pt x="3" y="31"/>
                  <a:pt x="3" y="29"/>
                </a:cubicBezTo>
                <a:cubicBezTo>
                  <a:pt x="3" y="28"/>
                  <a:pt x="2" y="29"/>
                  <a:pt x="2" y="28"/>
                </a:cubicBezTo>
                <a:cubicBezTo>
                  <a:pt x="2" y="27"/>
                  <a:pt x="3" y="28"/>
                  <a:pt x="2" y="27"/>
                </a:cubicBezTo>
                <a:cubicBezTo>
                  <a:pt x="2" y="26"/>
                  <a:pt x="2" y="26"/>
                  <a:pt x="2" y="25"/>
                </a:cubicBezTo>
                <a:cubicBezTo>
                  <a:pt x="1" y="25"/>
                  <a:pt x="2" y="24"/>
                  <a:pt x="3" y="22"/>
                </a:cubicBezTo>
                <a:cubicBezTo>
                  <a:pt x="3" y="20"/>
                  <a:pt x="5" y="21"/>
                  <a:pt x="4" y="20"/>
                </a:cubicBezTo>
                <a:cubicBezTo>
                  <a:pt x="3" y="19"/>
                  <a:pt x="4" y="19"/>
                  <a:pt x="3" y="18"/>
                </a:cubicBezTo>
                <a:cubicBezTo>
                  <a:pt x="3" y="18"/>
                  <a:pt x="3" y="16"/>
                  <a:pt x="3" y="15"/>
                </a:cubicBezTo>
                <a:cubicBezTo>
                  <a:pt x="3" y="13"/>
                  <a:pt x="2" y="15"/>
                  <a:pt x="1" y="14"/>
                </a:cubicBezTo>
                <a:cubicBezTo>
                  <a:pt x="1" y="14"/>
                  <a:pt x="1" y="12"/>
                  <a:pt x="2" y="13"/>
                </a:cubicBezTo>
                <a:cubicBezTo>
                  <a:pt x="2" y="13"/>
                  <a:pt x="3" y="13"/>
                  <a:pt x="2" y="12"/>
                </a:cubicBezTo>
                <a:cubicBezTo>
                  <a:pt x="2" y="12"/>
                  <a:pt x="2" y="12"/>
                  <a:pt x="4" y="12"/>
                </a:cubicBezTo>
                <a:cubicBezTo>
                  <a:pt x="5" y="12"/>
                  <a:pt x="5" y="14"/>
                  <a:pt x="5" y="13"/>
                </a:cubicBezTo>
                <a:cubicBezTo>
                  <a:pt x="6" y="11"/>
                  <a:pt x="3" y="11"/>
                  <a:pt x="4" y="10"/>
                </a:cubicBezTo>
                <a:cubicBezTo>
                  <a:pt x="5" y="9"/>
                  <a:pt x="3" y="8"/>
                  <a:pt x="3" y="7"/>
                </a:cubicBezTo>
                <a:cubicBezTo>
                  <a:pt x="4" y="6"/>
                  <a:pt x="4" y="7"/>
                  <a:pt x="4" y="6"/>
                </a:cubicBezTo>
                <a:cubicBezTo>
                  <a:pt x="4" y="5"/>
                  <a:pt x="4" y="4"/>
                  <a:pt x="6" y="3"/>
                </a:cubicBezTo>
                <a:close/>
                <a:moveTo>
                  <a:pt x="5" y="36"/>
                </a:moveTo>
                <a:cubicBezTo>
                  <a:pt x="5" y="35"/>
                  <a:pt x="0" y="36"/>
                  <a:pt x="1" y="38"/>
                </a:cubicBezTo>
                <a:cubicBezTo>
                  <a:pt x="2" y="39"/>
                  <a:pt x="6" y="37"/>
                  <a:pt x="5" y="36"/>
                </a:cubicBezTo>
                <a:close/>
                <a:moveTo>
                  <a:pt x="18" y="30"/>
                </a:moveTo>
                <a:cubicBezTo>
                  <a:pt x="19" y="29"/>
                  <a:pt x="19" y="28"/>
                  <a:pt x="18" y="28"/>
                </a:cubicBezTo>
                <a:cubicBezTo>
                  <a:pt x="17" y="28"/>
                  <a:pt x="18" y="29"/>
                  <a:pt x="17" y="30"/>
                </a:cubicBezTo>
                <a:cubicBezTo>
                  <a:pt x="17" y="31"/>
                  <a:pt x="17" y="32"/>
                  <a:pt x="17" y="32"/>
                </a:cubicBezTo>
                <a:cubicBezTo>
                  <a:pt x="18" y="32"/>
                  <a:pt x="17" y="31"/>
                  <a:pt x="18" y="30"/>
                </a:cubicBezTo>
                <a:close/>
                <a:moveTo>
                  <a:pt x="2" y="29"/>
                </a:moveTo>
                <a:cubicBezTo>
                  <a:pt x="2" y="29"/>
                  <a:pt x="0" y="30"/>
                  <a:pt x="1" y="30"/>
                </a:cubicBezTo>
                <a:cubicBezTo>
                  <a:pt x="1" y="30"/>
                  <a:pt x="3" y="30"/>
                  <a:pt x="2" y="29"/>
                </a:cubicBezTo>
                <a:close/>
                <a:moveTo>
                  <a:pt x="0" y="27"/>
                </a:moveTo>
                <a:cubicBezTo>
                  <a:pt x="0" y="27"/>
                  <a:pt x="0" y="27"/>
                  <a:pt x="0" y="28"/>
                </a:cubicBezTo>
                <a:cubicBezTo>
                  <a:pt x="0" y="28"/>
                  <a:pt x="0" y="28"/>
                  <a:pt x="0" y="27"/>
                </a:cubicBezTo>
                <a:close/>
                <a:moveTo>
                  <a:pt x="1" y="27"/>
                </a:moveTo>
                <a:cubicBezTo>
                  <a:pt x="1" y="27"/>
                  <a:pt x="1" y="26"/>
                  <a:pt x="1" y="26"/>
                </a:cubicBezTo>
                <a:cubicBezTo>
                  <a:pt x="0" y="27"/>
                  <a:pt x="1" y="27"/>
                  <a:pt x="1" y="28"/>
                </a:cubicBezTo>
                <a:cubicBezTo>
                  <a:pt x="1" y="28"/>
                  <a:pt x="1" y="28"/>
                  <a:pt x="1" y="27"/>
                </a:cubicBezTo>
                <a:close/>
                <a:moveTo>
                  <a:pt x="2" y="15"/>
                </a:moveTo>
                <a:cubicBezTo>
                  <a:pt x="2" y="15"/>
                  <a:pt x="2" y="16"/>
                  <a:pt x="2" y="16"/>
                </a:cubicBezTo>
                <a:cubicBezTo>
                  <a:pt x="3" y="16"/>
                  <a:pt x="3" y="15"/>
                  <a:pt x="2" y="15"/>
                </a:cubicBezTo>
                <a:close/>
                <a:moveTo>
                  <a:pt x="14" y="26"/>
                </a:moveTo>
                <a:cubicBezTo>
                  <a:pt x="13" y="26"/>
                  <a:pt x="13" y="28"/>
                  <a:pt x="14" y="28"/>
                </a:cubicBezTo>
                <a:cubicBezTo>
                  <a:pt x="15" y="27"/>
                  <a:pt x="15" y="26"/>
                  <a:pt x="14" y="26"/>
                </a:cubicBezTo>
                <a:close/>
                <a:moveTo>
                  <a:pt x="11" y="27"/>
                </a:moveTo>
                <a:cubicBezTo>
                  <a:pt x="11" y="26"/>
                  <a:pt x="10" y="26"/>
                  <a:pt x="10" y="26"/>
                </a:cubicBezTo>
                <a:cubicBezTo>
                  <a:pt x="10" y="27"/>
                  <a:pt x="10" y="27"/>
                  <a:pt x="11" y="28"/>
                </a:cubicBezTo>
                <a:cubicBezTo>
                  <a:pt x="11" y="28"/>
                  <a:pt x="11" y="27"/>
                  <a:pt x="11" y="27"/>
                </a:cubicBezTo>
                <a:close/>
                <a:moveTo>
                  <a:pt x="3" y="31"/>
                </a:moveTo>
                <a:cubicBezTo>
                  <a:pt x="3" y="32"/>
                  <a:pt x="3" y="32"/>
                  <a:pt x="4" y="32"/>
                </a:cubicBezTo>
                <a:cubicBezTo>
                  <a:pt x="4" y="32"/>
                  <a:pt x="4" y="31"/>
                  <a:pt x="3" y="31"/>
                </a:cubicBezTo>
                <a:close/>
                <a:moveTo>
                  <a:pt x="2" y="6"/>
                </a:moveTo>
                <a:cubicBezTo>
                  <a:pt x="2" y="6"/>
                  <a:pt x="2" y="8"/>
                  <a:pt x="3" y="8"/>
                </a:cubicBezTo>
                <a:cubicBezTo>
                  <a:pt x="3" y="8"/>
                  <a:pt x="3" y="6"/>
                  <a:pt x="2" y="6"/>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0" name="Freeform 20147">
            <a:extLst>
              <a:ext uri="{FF2B5EF4-FFF2-40B4-BE49-F238E27FC236}">
                <a16:creationId xmlns:a16="http://schemas.microsoft.com/office/drawing/2014/main" id="{FB5A2693-6B51-4104-B70F-7C140C88422D}"/>
              </a:ext>
            </a:extLst>
          </p:cNvPr>
          <p:cNvSpPr>
            <a:spLocks noEditPoints="1"/>
          </p:cNvSpPr>
          <p:nvPr/>
        </p:nvSpPr>
        <p:spPr bwMode="auto">
          <a:xfrm>
            <a:off x="9944339" y="2172579"/>
            <a:ext cx="1572562" cy="1217132"/>
          </a:xfrm>
          <a:custGeom>
            <a:avLst/>
            <a:gdLst/>
            <a:ahLst/>
            <a:cxnLst>
              <a:cxn ang="0">
                <a:pos x="288" y="87"/>
              </a:cxn>
              <a:cxn ang="0">
                <a:pos x="278" y="90"/>
              </a:cxn>
              <a:cxn ang="0">
                <a:pos x="266" y="101"/>
              </a:cxn>
              <a:cxn ang="0">
                <a:pos x="252" y="109"/>
              </a:cxn>
              <a:cxn ang="0">
                <a:pos x="251" y="103"/>
              </a:cxn>
              <a:cxn ang="0">
                <a:pos x="245" y="100"/>
              </a:cxn>
              <a:cxn ang="0">
                <a:pos x="233" y="114"/>
              </a:cxn>
              <a:cxn ang="0">
                <a:pos x="249" y="118"/>
              </a:cxn>
              <a:cxn ang="0">
                <a:pos x="254" y="123"/>
              </a:cxn>
              <a:cxn ang="0">
                <a:pos x="244" y="131"/>
              </a:cxn>
              <a:cxn ang="0">
                <a:pos x="251" y="157"/>
              </a:cxn>
              <a:cxn ang="0">
                <a:pos x="246" y="157"/>
              </a:cxn>
              <a:cxn ang="0">
                <a:pos x="246" y="169"/>
              </a:cxn>
              <a:cxn ang="0">
                <a:pos x="251" y="181"/>
              </a:cxn>
              <a:cxn ang="0">
                <a:pos x="242" y="193"/>
              </a:cxn>
              <a:cxn ang="0">
                <a:pos x="239" y="202"/>
              </a:cxn>
              <a:cxn ang="0">
                <a:pos x="233" y="208"/>
              </a:cxn>
              <a:cxn ang="0">
                <a:pos x="222" y="219"/>
              </a:cxn>
              <a:cxn ang="0">
                <a:pos x="214" y="220"/>
              </a:cxn>
              <a:cxn ang="0">
                <a:pos x="208" y="223"/>
              </a:cxn>
              <a:cxn ang="0">
                <a:pos x="195" y="228"/>
              </a:cxn>
              <a:cxn ang="0">
                <a:pos x="189" y="230"/>
              </a:cxn>
              <a:cxn ang="0">
                <a:pos x="183" y="225"/>
              </a:cxn>
              <a:cxn ang="0">
                <a:pos x="174" y="223"/>
              </a:cxn>
              <a:cxn ang="0">
                <a:pos x="161" y="219"/>
              </a:cxn>
              <a:cxn ang="0">
                <a:pos x="150" y="221"/>
              </a:cxn>
              <a:cxn ang="0">
                <a:pos x="140" y="227"/>
              </a:cxn>
              <a:cxn ang="0">
                <a:pos x="132" y="213"/>
              </a:cxn>
              <a:cxn ang="0">
                <a:pos x="130" y="200"/>
              </a:cxn>
              <a:cxn ang="0">
                <a:pos x="125" y="183"/>
              </a:cxn>
              <a:cxn ang="0">
                <a:pos x="112" y="176"/>
              </a:cxn>
              <a:cxn ang="0">
                <a:pos x="92" y="184"/>
              </a:cxn>
              <a:cxn ang="0">
                <a:pos x="75" y="185"/>
              </a:cxn>
              <a:cxn ang="0">
                <a:pos x="62" y="181"/>
              </a:cxn>
              <a:cxn ang="0">
                <a:pos x="44" y="168"/>
              </a:cxn>
              <a:cxn ang="0">
                <a:pos x="29" y="154"/>
              </a:cxn>
              <a:cxn ang="0">
                <a:pos x="36" y="135"/>
              </a:cxn>
              <a:cxn ang="0">
                <a:pos x="17" y="131"/>
              </a:cxn>
              <a:cxn ang="0">
                <a:pos x="9" y="119"/>
              </a:cxn>
              <a:cxn ang="0">
                <a:pos x="5" y="101"/>
              </a:cxn>
              <a:cxn ang="0">
                <a:pos x="34" y="88"/>
              </a:cxn>
              <a:cxn ang="0">
                <a:pos x="44" y="63"/>
              </a:cxn>
              <a:cxn ang="0">
                <a:pos x="64" y="47"/>
              </a:cxn>
              <a:cxn ang="0">
                <a:pos x="87" y="44"/>
              </a:cxn>
              <a:cxn ang="0">
                <a:pos x="117" y="75"/>
              </a:cxn>
              <a:cxn ang="0">
                <a:pos x="163" y="90"/>
              </a:cxn>
              <a:cxn ang="0">
                <a:pos x="194" y="80"/>
              </a:cxn>
              <a:cxn ang="0">
                <a:pos x="223" y="60"/>
              </a:cxn>
              <a:cxn ang="0">
                <a:pos x="233" y="43"/>
              </a:cxn>
              <a:cxn ang="0">
                <a:pos x="245" y="15"/>
              </a:cxn>
              <a:cxn ang="0">
                <a:pos x="297" y="36"/>
              </a:cxn>
              <a:cxn ang="0">
                <a:pos x="310" y="65"/>
              </a:cxn>
              <a:cxn ang="0">
                <a:pos x="184" y="244"/>
              </a:cxn>
              <a:cxn ang="0">
                <a:pos x="196" y="240"/>
              </a:cxn>
              <a:cxn ang="0">
                <a:pos x="185" y="240"/>
              </a:cxn>
            </a:cxnLst>
            <a:rect l="0" t="0" r="r" b="b"/>
            <a:pathLst>
              <a:path w="322" h="249">
                <a:moveTo>
                  <a:pt x="298" y="84"/>
                </a:moveTo>
                <a:cubicBezTo>
                  <a:pt x="298" y="82"/>
                  <a:pt x="298" y="84"/>
                  <a:pt x="297" y="83"/>
                </a:cubicBezTo>
                <a:cubicBezTo>
                  <a:pt x="296" y="82"/>
                  <a:pt x="297" y="81"/>
                  <a:pt x="295" y="80"/>
                </a:cubicBezTo>
                <a:cubicBezTo>
                  <a:pt x="293" y="80"/>
                  <a:pt x="295" y="85"/>
                  <a:pt x="293" y="84"/>
                </a:cubicBezTo>
                <a:cubicBezTo>
                  <a:pt x="291" y="84"/>
                  <a:pt x="292" y="86"/>
                  <a:pt x="290" y="87"/>
                </a:cubicBezTo>
                <a:cubicBezTo>
                  <a:pt x="289" y="88"/>
                  <a:pt x="290" y="87"/>
                  <a:pt x="288" y="87"/>
                </a:cubicBezTo>
                <a:cubicBezTo>
                  <a:pt x="287" y="88"/>
                  <a:pt x="285" y="86"/>
                  <a:pt x="285" y="88"/>
                </a:cubicBezTo>
                <a:cubicBezTo>
                  <a:pt x="285" y="90"/>
                  <a:pt x="287" y="90"/>
                  <a:pt x="286" y="91"/>
                </a:cubicBezTo>
                <a:cubicBezTo>
                  <a:pt x="285" y="92"/>
                  <a:pt x="285" y="91"/>
                  <a:pt x="284" y="91"/>
                </a:cubicBezTo>
                <a:cubicBezTo>
                  <a:pt x="283" y="92"/>
                  <a:pt x="282" y="91"/>
                  <a:pt x="281" y="91"/>
                </a:cubicBezTo>
                <a:cubicBezTo>
                  <a:pt x="280" y="91"/>
                  <a:pt x="280" y="88"/>
                  <a:pt x="279" y="89"/>
                </a:cubicBezTo>
                <a:cubicBezTo>
                  <a:pt x="278" y="90"/>
                  <a:pt x="279" y="89"/>
                  <a:pt x="278" y="90"/>
                </a:cubicBezTo>
                <a:cubicBezTo>
                  <a:pt x="277" y="91"/>
                  <a:pt x="278" y="91"/>
                  <a:pt x="277" y="92"/>
                </a:cubicBezTo>
                <a:cubicBezTo>
                  <a:pt x="276" y="93"/>
                  <a:pt x="275" y="95"/>
                  <a:pt x="274" y="95"/>
                </a:cubicBezTo>
                <a:cubicBezTo>
                  <a:pt x="272" y="95"/>
                  <a:pt x="273" y="96"/>
                  <a:pt x="272" y="96"/>
                </a:cubicBezTo>
                <a:cubicBezTo>
                  <a:pt x="271" y="96"/>
                  <a:pt x="272" y="97"/>
                  <a:pt x="271" y="97"/>
                </a:cubicBezTo>
                <a:cubicBezTo>
                  <a:pt x="269" y="98"/>
                  <a:pt x="270" y="98"/>
                  <a:pt x="269" y="98"/>
                </a:cubicBezTo>
                <a:cubicBezTo>
                  <a:pt x="268" y="98"/>
                  <a:pt x="267" y="100"/>
                  <a:pt x="266" y="101"/>
                </a:cubicBezTo>
                <a:cubicBezTo>
                  <a:pt x="266" y="102"/>
                  <a:pt x="266" y="102"/>
                  <a:pt x="266" y="102"/>
                </a:cubicBezTo>
                <a:cubicBezTo>
                  <a:pt x="264" y="104"/>
                  <a:pt x="263" y="102"/>
                  <a:pt x="262" y="103"/>
                </a:cubicBezTo>
                <a:cubicBezTo>
                  <a:pt x="261" y="104"/>
                  <a:pt x="261" y="102"/>
                  <a:pt x="260" y="104"/>
                </a:cubicBezTo>
                <a:cubicBezTo>
                  <a:pt x="260" y="105"/>
                  <a:pt x="258" y="104"/>
                  <a:pt x="257" y="105"/>
                </a:cubicBezTo>
                <a:cubicBezTo>
                  <a:pt x="256" y="106"/>
                  <a:pt x="255" y="106"/>
                  <a:pt x="254" y="108"/>
                </a:cubicBezTo>
                <a:cubicBezTo>
                  <a:pt x="254" y="110"/>
                  <a:pt x="252" y="109"/>
                  <a:pt x="252" y="109"/>
                </a:cubicBezTo>
                <a:cubicBezTo>
                  <a:pt x="252" y="109"/>
                  <a:pt x="253" y="110"/>
                  <a:pt x="252" y="110"/>
                </a:cubicBezTo>
                <a:cubicBezTo>
                  <a:pt x="250" y="110"/>
                  <a:pt x="249" y="112"/>
                  <a:pt x="249" y="110"/>
                </a:cubicBezTo>
                <a:cubicBezTo>
                  <a:pt x="249" y="108"/>
                  <a:pt x="249" y="110"/>
                  <a:pt x="250" y="109"/>
                </a:cubicBezTo>
                <a:cubicBezTo>
                  <a:pt x="251" y="107"/>
                  <a:pt x="251" y="109"/>
                  <a:pt x="252" y="108"/>
                </a:cubicBezTo>
                <a:cubicBezTo>
                  <a:pt x="252" y="106"/>
                  <a:pt x="250" y="105"/>
                  <a:pt x="250" y="105"/>
                </a:cubicBezTo>
                <a:cubicBezTo>
                  <a:pt x="249" y="105"/>
                  <a:pt x="251" y="104"/>
                  <a:pt x="251" y="103"/>
                </a:cubicBezTo>
                <a:cubicBezTo>
                  <a:pt x="250" y="103"/>
                  <a:pt x="252" y="103"/>
                  <a:pt x="254" y="100"/>
                </a:cubicBezTo>
                <a:cubicBezTo>
                  <a:pt x="255" y="98"/>
                  <a:pt x="255" y="98"/>
                  <a:pt x="254" y="97"/>
                </a:cubicBezTo>
                <a:cubicBezTo>
                  <a:pt x="252" y="95"/>
                  <a:pt x="253" y="95"/>
                  <a:pt x="252" y="95"/>
                </a:cubicBezTo>
                <a:cubicBezTo>
                  <a:pt x="251" y="96"/>
                  <a:pt x="250" y="94"/>
                  <a:pt x="249" y="95"/>
                </a:cubicBezTo>
                <a:cubicBezTo>
                  <a:pt x="247" y="96"/>
                  <a:pt x="249" y="96"/>
                  <a:pt x="247" y="97"/>
                </a:cubicBezTo>
                <a:cubicBezTo>
                  <a:pt x="246" y="99"/>
                  <a:pt x="247" y="100"/>
                  <a:pt x="245" y="100"/>
                </a:cubicBezTo>
                <a:cubicBezTo>
                  <a:pt x="244" y="101"/>
                  <a:pt x="239" y="103"/>
                  <a:pt x="239" y="105"/>
                </a:cubicBezTo>
                <a:cubicBezTo>
                  <a:pt x="239" y="107"/>
                  <a:pt x="238" y="108"/>
                  <a:pt x="236" y="108"/>
                </a:cubicBezTo>
                <a:cubicBezTo>
                  <a:pt x="235" y="107"/>
                  <a:pt x="235" y="110"/>
                  <a:pt x="234" y="108"/>
                </a:cubicBezTo>
                <a:cubicBezTo>
                  <a:pt x="233" y="107"/>
                  <a:pt x="231" y="107"/>
                  <a:pt x="231" y="108"/>
                </a:cubicBezTo>
                <a:cubicBezTo>
                  <a:pt x="231" y="109"/>
                  <a:pt x="230" y="110"/>
                  <a:pt x="231" y="112"/>
                </a:cubicBezTo>
                <a:cubicBezTo>
                  <a:pt x="231" y="114"/>
                  <a:pt x="232" y="114"/>
                  <a:pt x="233" y="114"/>
                </a:cubicBezTo>
                <a:cubicBezTo>
                  <a:pt x="233" y="115"/>
                  <a:pt x="235" y="115"/>
                  <a:pt x="236" y="115"/>
                </a:cubicBezTo>
                <a:cubicBezTo>
                  <a:pt x="237" y="114"/>
                  <a:pt x="239" y="117"/>
                  <a:pt x="238" y="118"/>
                </a:cubicBezTo>
                <a:cubicBezTo>
                  <a:pt x="237" y="119"/>
                  <a:pt x="238" y="122"/>
                  <a:pt x="240" y="122"/>
                </a:cubicBezTo>
                <a:cubicBezTo>
                  <a:pt x="243" y="122"/>
                  <a:pt x="243" y="122"/>
                  <a:pt x="243" y="121"/>
                </a:cubicBezTo>
                <a:cubicBezTo>
                  <a:pt x="242" y="120"/>
                  <a:pt x="244" y="120"/>
                  <a:pt x="245" y="119"/>
                </a:cubicBezTo>
                <a:cubicBezTo>
                  <a:pt x="245" y="117"/>
                  <a:pt x="248" y="117"/>
                  <a:pt x="249" y="118"/>
                </a:cubicBezTo>
                <a:cubicBezTo>
                  <a:pt x="249" y="118"/>
                  <a:pt x="249" y="119"/>
                  <a:pt x="250" y="119"/>
                </a:cubicBezTo>
                <a:cubicBezTo>
                  <a:pt x="251" y="118"/>
                  <a:pt x="250" y="119"/>
                  <a:pt x="252" y="120"/>
                </a:cubicBezTo>
                <a:cubicBezTo>
                  <a:pt x="255" y="120"/>
                  <a:pt x="253" y="118"/>
                  <a:pt x="255" y="119"/>
                </a:cubicBezTo>
                <a:cubicBezTo>
                  <a:pt x="255" y="120"/>
                  <a:pt x="258" y="120"/>
                  <a:pt x="257" y="121"/>
                </a:cubicBezTo>
                <a:cubicBezTo>
                  <a:pt x="255" y="123"/>
                  <a:pt x="258" y="123"/>
                  <a:pt x="256" y="124"/>
                </a:cubicBezTo>
                <a:cubicBezTo>
                  <a:pt x="254" y="125"/>
                  <a:pt x="255" y="123"/>
                  <a:pt x="254" y="123"/>
                </a:cubicBezTo>
                <a:cubicBezTo>
                  <a:pt x="253" y="124"/>
                  <a:pt x="254" y="122"/>
                  <a:pt x="253" y="124"/>
                </a:cubicBezTo>
                <a:cubicBezTo>
                  <a:pt x="251" y="125"/>
                  <a:pt x="251" y="124"/>
                  <a:pt x="250" y="125"/>
                </a:cubicBezTo>
                <a:cubicBezTo>
                  <a:pt x="248" y="126"/>
                  <a:pt x="248" y="127"/>
                  <a:pt x="248" y="127"/>
                </a:cubicBezTo>
                <a:cubicBezTo>
                  <a:pt x="247" y="127"/>
                  <a:pt x="247" y="129"/>
                  <a:pt x="246" y="129"/>
                </a:cubicBezTo>
                <a:cubicBezTo>
                  <a:pt x="244" y="130"/>
                  <a:pt x="245" y="128"/>
                  <a:pt x="244" y="128"/>
                </a:cubicBezTo>
                <a:cubicBezTo>
                  <a:pt x="243" y="129"/>
                  <a:pt x="245" y="130"/>
                  <a:pt x="244" y="131"/>
                </a:cubicBezTo>
                <a:cubicBezTo>
                  <a:pt x="243" y="131"/>
                  <a:pt x="244" y="132"/>
                  <a:pt x="242" y="132"/>
                </a:cubicBezTo>
                <a:cubicBezTo>
                  <a:pt x="241" y="133"/>
                  <a:pt x="237" y="139"/>
                  <a:pt x="239" y="138"/>
                </a:cubicBezTo>
                <a:cubicBezTo>
                  <a:pt x="242" y="138"/>
                  <a:pt x="240" y="140"/>
                  <a:pt x="243" y="141"/>
                </a:cubicBezTo>
                <a:cubicBezTo>
                  <a:pt x="246" y="142"/>
                  <a:pt x="245" y="146"/>
                  <a:pt x="247" y="149"/>
                </a:cubicBezTo>
                <a:cubicBezTo>
                  <a:pt x="249" y="152"/>
                  <a:pt x="247" y="152"/>
                  <a:pt x="249" y="154"/>
                </a:cubicBezTo>
                <a:cubicBezTo>
                  <a:pt x="251" y="155"/>
                  <a:pt x="250" y="155"/>
                  <a:pt x="251" y="157"/>
                </a:cubicBezTo>
                <a:cubicBezTo>
                  <a:pt x="253" y="158"/>
                  <a:pt x="254" y="160"/>
                  <a:pt x="252" y="159"/>
                </a:cubicBezTo>
                <a:cubicBezTo>
                  <a:pt x="249" y="158"/>
                  <a:pt x="249" y="159"/>
                  <a:pt x="248" y="158"/>
                </a:cubicBezTo>
                <a:cubicBezTo>
                  <a:pt x="247" y="158"/>
                  <a:pt x="248" y="157"/>
                  <a:pt x="247" y="157"/>
                </a:cubicBezTo>
                <a:cubicBezTo>
                  <a:pt x="246" y="156"/>
                  <a:pt x="245" y="158"/>
                  <a:pt x="244" y="158"/>
                </a:cubicBezTo>
                <a:cubicBezTo>
                  <a:pt x="243" y="157"/>
                  <a:pt x="242" y="154"/>
                  <a:pt x="242" y="155"/>
                </a:cubicBezTo>
                <a:cubicBezTo>
                  <a:pt x="241" y="156"/>
                  <a:pt x="244" y="159"/>
                  <a:pt x="246" y="157"/>
                </a:cubicBezTo>
                <a:cubicBezTo>
                  <a:pt x="246" y="157"/>
                  <a:pt x="248" y="158"/>
                  <a:pt x="247" y="158"/>
                </a:cubicBezTo>
                <a:cubicBezTo>
                  <a:pt x="247" y="159"/>
                  <a:pt x="248" y="159"/>
                  <a:pt x="250" y="161"/>
                </a:cubicBezTo>
                <a:cubicBezTo>
                  <a:pt x="252" y="163"/>
                  <a:pt x="254" y="165"/>
                  <a:pt x="252" y="165"/>
                </a:cubicBezTo>
                <a:cubicBezTo>
                  <a:pt x="251" y="165"/>
                  <a:pt x="248" y="167"/>
                  <a:pt x="248" y="168"/>
                </a:cubicBezTo>
                <a:cubicBezTo>
                  <a:pt x="248" y="169"/>
                  <a:pt x="246" y="167"/>
                  <a:pt x="245" y="169"/>
                </a:cubicBezTo>
                <a:cubicBezTo>
                  <a:pt x="245" y="170"/>
                  <a:pt x="246" y="168"/>
                  <a:pt x="246" y="169"/>
                </a:cubicBezTo>
                <a:cubicBezTo>
                  <a:pt x="247" y="172"/>
                  <a:pt x="249" y="167"/>
                  <a:pt x="251" y="170"/>
                </a:cubicBezTo>
                <a:cubicBezTo>
                  <a:pt x="253" y="172"/>
                  <a:pt x="255" y="171"/>
                  <a:pt x="254" y="172"/>
                </a:cubicBezTo>
                <a:cubicBezTo>
                  <a:pt x="251" y="174"/>
                  <a:pt x="253" y="172"/>
                  <a:pt x="253" y="175"/>
                </a:cubicBezTo>
                <a:cubicBezTo>
                  <a:pt x="254" y="178"/>
                  <a:pt x="250" y="176"/>
                  <a:pt x="252" y="177"/>
                </a:cubicBezTo>
                <a:cubicBezTo>
                  <a:pt x="253" y="178"/>
                  <a:pt x="251" y="178"/>
                  <a:pt x="252" y="179"/>
                </a:cubicBezTo>
                <a:cubicBezTo>
                  <a:pt x="252" y="180"/>
                  <a:pt x="250" y="179"/>
                  <a:pt x="251" y="181"/>
                </a:cubicBezTo>
                <a:cubicBezTo>
                  <a:pt x="252" y="183"/>
                  <a:pt x="251" y="182"/>
                  <a:pt x="250" y="183"/>
                </a:cubicBezTo>
                <a:cubicBezTo>
                  <a:pt x="250" y="184"/>
                  <a:pt x="250" y="180"/>
                  <a:pt x="249" y="183"/>
                </a:cubicBezTo>
                <a:cubicBezTo>
                  <a:pt x="248" y="186"/>
                  <a:pt x="246" y="186"/>
                  <a:pt x="246" y="187"/>
                </a:cubicBezTo>
                <a:cubicBezTo>
                  <a:pt x="247" y="188"/>
                  <a:pt x="245" y="191"/>
                  <a:pt x="244" y="192"/>
                </a:cubicBezTo>
                <a:cubicBezTo>
                  <a:pt x="243" y="192"/>
                  <a:pt x="245" y="193"/>
                  <a:pt x="243" y="194"/>
                </a:cubicBezTo>
                <a:cubicBezTo>
                  <a:pt x="242" y="194"/>
                  <a:pt x="243" y="192"/>
                  <a:pt x="242" y="193"/>
                </a:cubicBezTo>
                <a:cubicBezTo>
                  <a:pt x="240" y="193"/>
                  <a:pt x="242" y="193"/>
                  <a:pt x="242" y="194"/>
                </a:cubicBezTo>
                <a:cubicBezTo>
                  <a:pt x="243" y="196"/>
                  <a:pt x="244" y="195"/>
                  <a:pt x="242" y="195"/>
                </a:cubicBezTo>
                <a:cubicBezTo>
                  <a:pt x="241" y="196"/>
                  <a:pt x="240" y="198"/>
                  <a:pt x="241" y="197"/>
                </a:cubicBezTo>
                <a:cubicBezTo>
                  <a:pt x="243" y="197"/>
                  <a:pt x="240" y="199"/>
                  <a:pt x="241" y="201"/>
                </a:cubicBezTo>
                <a:cubicBezTo>
                  <a:pt x="242" y="202"/>
                  <a:pt x="241" y="203"/>
                  <a:pt x="240" y="201"/>
                </a:cubicBezTo>
                <a:cubicBezTo>
                  <a:pt x="239" y="200"/>
                  <a:pt x="238" y="201"/>
                  <a:pt x="239" y="202"/>
                </a:cubicBezTo>
                <a:cubicBezTo>
                  <a:pt x="239" y="202"/>
                  <a:pt x="241" y="202"/>
                  <a:pt x="239" y="203"/>
                </a:cubicBezTo>
                <a:cubicBezTo>
                  <a:pt x="238" y="204"/>
                  <a:pt x="238" y="202"/>
                  <a:pt x="237" y="203"/>
                </a:cubicBezTo>
                <a:cubicBezTo>
                  <a:pt x="237" y="204"/>
                  <a:pt x="239" y="204"/>
                  <a:pt x="238" y="205"/>
                </a:cubicBezTo>
                <a:cubicBezTo>
                  <a:pt x="236" y="206"/>
                  <a:pt x="236" y="208"/>
                  <a:pt x="235" y="207"/>
                </a:cubicBezTo>
                <a:cubicBezTo>
                  <a:pt x="234" y="206"/>
                  <a:pt x="234" y="208"/>
                  <a:pt x="234" y="207"/>
                </a:cubicBezTo>
                <a:cubicBezTo>
                  <a:pt x="233" y="206"/>
                  <a:pt x="233" y="208"/>
                  <a:pt x="233" y="208"/>
                </a:cubicBezTo>
                <a:cubicBezTo>
                  <a:pt x="234" y="209"/>
                  <a:pt x="232" y="211"/>
                  <a:pt x="231" y="212"/>
                </a:cubicBezTo>
                <a:cubicBezTo>
                  <a:pt x="230" y="213"/>
                  <a:pt x="231" y="211"/>
                  <a:pt x="229" y="212"/>
                </a:cubicBezTo>
                <a:cubicBezTo>
                  <a:pt x="228" y="214"/>
                  <a:pt x="228" y="212"/>
                  <a:pt x="227" y="214"/>
                </a:cubicBezTo>
                <a:cubicBezTo>
                  <a:pt x="226" y="215"/>
                  <a:pt x="225" y="215"/>
                  <a:pt x="226" y="215"/>
                </a:cubicBezTo>
                <a:cubicBezTo>
                  <a:pt x="227" y="216"/>
                  <a:pt x="225" y="216"/>
                  <a:pt x="225" y="217"/>
                </a:cubicBezTo>
                <a:cubicBezTo>
                  <a:pt x="225" y="218"/>
                  <a:pt x="224" y="218"/>
                  <a:pt x="222" y="219"/>
                </a:cubicBezTo>
                <a:cubicBezTo>
                  <a:pt x="221" y="220"/>
                  <a:pt x="221" y="218"/>
                  <a:pt x="220" y="218"/>
                </a:cubicBezTo>
                <a:cubicBezTo>
                  <a:pt x="220" y="218"/>
                  <a:pt x="221" y="220"/>
                  <a:pt x="220" y="220"/>
                </a:cubicBezTo>
                <a:cubicBezTo>
                  <a:pt x="219" y="219"/>
                  <a:pt x="218" y="218"/>
                  <a:pt x="217" y="220"/>
                </a:cubicBezTo>
                <a:cubicBezTo>
                  <a:pt x="216" y="221"/>
                  <a:pt x="216" y="218"/>
                  <a:pt x="215" y="219"/>
                </a:cubicBezTo>
                <a:cubicBezTo>
                  <a:pt x="214" y="219"/>
                  <a:pt x="216" y="220"/>
                  <a:pt x="215" y="221"/>
                </a:cubicBezTo>
                <a:cubicBezTo>
                  <a:pt x="214" y="221"/>
                  <a:pt x="214" y="219"/>
                  <a:pt x="214" y="220"/>
                </a:cubicBezTo>
                <a:cubicBezTo>
                  <a:pt x="213" y="221"/>
                  <a:pt x="214" y="221"/>
                  <a:pt x="214" y="222"/>
                </a:cubicBezTo>
                <a:cubicBezTo>
                  <a:pt x="213" y="222"/>
                  <a:pt x="213" y="222"/>
                  <a:pt x="212" y="222"/>
                </a:cubicBezTo>
                <a:cubicBezTo>
                  <a:pt x="211" y="221"/>
                  <a:pt x="212" y="221"/>
                  <a:pt x="211" y="220"/>
                </a:cubicBezTo>
                <a:cubicBezTo>
                  <a:pt x="210" y="219"/>
                  <a:pt x="210" y="217"/>
                  <a:pt x="209" y="218"/>
                </a:cubicBezTo>
                <a:cubicBezTo>
                  <a:pt x="209" y="218"/>
                  <a:pt x="210" y="221"/>
                  <a:pt x="210" y="222"/>
                </a:cubicBezTo>
                <a:cubicBezTo>
                  <a:pt x="209" y="224"/>
                  <a:pt x="209" y="222"/>
                  <a:pt x="208" y="223"/>
                </a:cubicBezTo>
                <a:cubicBezTo>
                  <a:pt x="208" y="224"/>
                  <a:pt x="207" y="222"/>
                  <a:pt x="207" y="224"/>
                </a:cubicBezTo>
                <a:cubicBezTo>
                  <a:pt x="207" y="226"/>
                  <a:pt x="206" y="223"/>
                  <a:pt x="205" y="225"/>
                </a:cubicBezTo>
                <a:cubicBezTo>
                  <a:pt x="204" y="226"/>
                  <a:pt x="204" y="224"/>
                  <a:pt x="203" y="225"/>
                </a:cubicBezTo>
                <a:cubicBezTo>
                  <a:pt x="202" y="227"/>
                  <a:pt x="203" y="226"/>
                  <a:pt x="202" y="225"/>
                </a:cubicBezTo>
                <a:cubicBezTo>
                  <a:pt x="200" y="225"/>
                  <a:pt x="202" y="226"/>
                  <a:pt x="199" y="227"/>
                </a:cubicBezTo>
                <a:cubicBezTo>
                  <a:pt x="196" y="228"/>
                  <a:pt x="197" y="227"/>
                  <a:pt x="195" y="228"/>
                </a:cubicBezTo>
                <a:cubicBezTo>
                  <a:pt x="193" y="229"/>
                  <a:pt x="192" y="230"/>
                  <a:pt x="192" y="231"/>
                </a:cubicBezTo>
                <a:cubicBezTo>
                  <a:pt x="192" y="232"/>
                  <a:pt x="193" y="230"/>
                  <a:pt x="193" y="232"/>
                </a:cubicBezTo>
                <a:cubicBezTo>
                  <a:pt x="193" y="234"/>
                  <a:pt x="195" y="234"/>
                  <a:pt x="192" y="235"/>
                </a:cubicBezTo>
                <a:cubicBezTo>
                  <a:pt x="190" y="236"/>
                  <a:pt x="191" y="235"/>
                  <a:pt x="191" y="234"/>
                </a:cubicBezTo>
                <a:cubicBezTo>
                  <a:pt x="190" y="233"/>
                  <a:pt x="189" y="233"/>
                  <a:pt x="190" y="232"/>
                </a:cubicBezTo>
                <a:cubicBezTo>
                  <a:pt x="190" y="231"/>
                  <a:pt x="189" y="232"/>
                  <a:pt x="189" y="230"/>
                </a:cubicBezTo>
                <a:cubicBezTo>
                  <a:pt x="190" y="228"/>
                  <a:pt x="191" y="228"/>
                  <a:pt x="190" y="227"/>
                </a:cubicBezTo>
                <a:cubicBezTo>
                  <a:pt x="190" y="227"/>
                  <a:pt x="190" y="228"/>
                  <a:pt x="189" y="227"/>
                </a:cubicBezTo>
                <a:cubicBezTo>
                  <a:pt x="188" y="225"/>
                  <a:pt x="188" y="226"/>
                  <a:pt x="189" y="227"/>
                </a:cubicBezTo>
                <a:cubicBezTo>
                  <a:pt x="189" y="228"/>
                  <a:pt x="188" y="227"/>
                  <a:pt x="187" y="228"/>
                </a:cubicBezTo>
                <a:cubicBezTo>
                  <a:pt x="185" y="228"/>
                  <a:pt x="188" y="226"/>
                  <a:pt x="186" y="226"/>
                </a:cubicBezTo>
                <a:cubicBezTo>
                  <a:pt x="184" y="226"/>
                  <a:pt x="184" y="224"/>
                  <a:pt x="183" y="225"/>
                </a:cubicBezTo>
                <a:cubicBezTo>
                  <a:pt x="183" y="226"/>
                  <a:pt x="184" y="226"/>
                  <a:pt x="183" y="227"/>
                </a:cubicBezTo>
                <a:cubicBezTo>
                  <a:pt x="183" y="227"/>
                  <a:pt x="182" y="225"/>
                  <a:pt x="182" y="227"/>
                </a:cubicBezTo>
                <a:cubicBezTo>
                  <a:pt x="182" y="228"/>
                  <a:pt x="181" y="227"/>
                  <a:pt x="181" y="227"/>
                </a:cubicBezTo>
                <a:cubicBezTo>
                  <a:pt x="179" y="226"/>
                  <a:pt x="178" y="227"/>
                  <a:pt x="177" y="226"/>
                </a:cubicBezTo>
                <a:cubicBezTo>
                  <a:pt x="177" y="225"/>
                  <a:pt x="176" y="226"/>
                  <a:pt x="176" y="225"/>
                </a:cubicBezTo>
                <a:cubicBezTo>
                  <a:pt x="175" y="223"/>
                  <a:pt x="174" y="224"/>
                  <a:pt x="174" y="223"/>
                </a:cubicBezTo>
                <a:cubicBezTo>
                  <a:pt x="174" y="221"/>
                  <a:pt x="172" y="222"/>
                  <a:pt x="174" y="220"/>
                </a:cubicBezTo>
                <a:cubicBezTo>
                  <a:pt x="175" y="218"/>
                  <a:pt x="174" y="218"/>
                  <a:pt x="173" y="218"/>
                </a:cubicBezTo>
                <a:cubicBezTo>
                  <a:pt x="171" y="219"/>
                  <a:pt x="172" y="217"/>
                  <a:pt x="170" y="218"/>
                </a:cubicBezTo>
                <a:cubicBezTo>
                  <a:pt x="168" y="218"/>
                  <a:pt x="167" y="214"/>
                  <a:pt x="166" y="215"/>
                </a:cubicBezTo>
                <a:cubicBezTo>
                  <a:pt x="165" y="217"/>
                  <a:pt x="164" y="216"/>
                  <a:pt x="164" y="217"/>
                </a:cubicBezTo>
                <a:cubicBezTo>
                  <a:pt x="165" y="218"/>
                  <a:pt x="162" y="220"/>
                  <a:pt x="161" y="219"/>
                </a:cubicBezTo>
                <a:cubicBezTo>
                  <a:pt x="161" y="218"/>
                  <a:pt x="160" y="218"/>
                  <a:pt x="160" y="220"/>
                </a:cubicBezTo>
                <a:cubicBezTo>
                  <a:pt x="160" y="222"/>
                  <a:pt x="159" y="220"/>
                  <a:pt x="158" y="219"/>
                </a:cubicBezTo>
                <a:cubicBezTo>
                  <a:pt x="158" y="219"/>
                  <a:pt x="158" y="220"/>
                  <a:pt x="157" y="219"/>
                </a:cubicBezTo>
                <a:cubicBezTo>
                  <a:pt x="156" y="217"/>
                  <a:pt x="156" y="221"/>
                  <a:pt x="155" y="221"/>
                </a:cubicBezTo>
                <a:cubicBezTo>
                  <a:pt x="154" y="221"/>
                  <a:pt x="155" y="220"/>
                  <a:pt x="153" y="219"/>
                </a:cubicBezTo>
                <a:cubicBezTo>
                  <a:pt x="151" y="218"/>
                  <a:pt x="152" y="221"/>
                  <a:pt x="150" y="221"/>
                </a:cubicBezTo>
                <a:cubicBezTo>
                  <a:pt x="149" y="221"/>
                  <a:pt x="146" y="221"/>
                  <a:pt x="148" y="224"/>
                </a:cubicBezTo>
                <a:cubicBezTo>
                  <a:pt x="149" y="228"/>
                  <a:pt x="148" y="227"/>
                  <a:pt x="148" y="228"/>
                </a:cubicBezTo>
                <a:cubicBezTo>
                  <a:pt x="149" y="229"/>
                  <a:pt x="148" y="230"/>
                  <a:pt x="148" y="229"/>
                </a:cubicBezTo>
                <a:cubicBezTo>
                  <a:pt x="147" y="228"/>
                  <a:pt x="146" y="231"/>
                  <a:pt x="145" y="227"/>
                </a:cubicBezTo>
                <a:cubicBezTo>
                  <a:pt x="145" y="226"/>
                  <a:pt x="145" y="224"/>
                  <a:pt x="143" y="226"/>
                </a:cubicBezTo>
                <a:cubicBezTo>
                  <a:pt x="141" y="229"/>
                  <a:pt x="141" y="227"/>
                  <a:pt x="140" y="227"/>
                </a:cubicBezTo>
                <a:cubicBezTo>
                  <a:pt x="139" y="228"/>
                  <a:pt x="140" y="226"/>
                  <a:pt x="139" y="226"/>
                </a:cubicBezTo>
                <a:cubicBezTo>
                  <a:pt x="138" y="225"/>
                  <a:pt x="139" y="224"/>
                  <a:pt x="138" y="223"/>
                </a:cubicBezTo>
                <a:cubicBezTo>
                  <a:pt x="137" y="223"/>
                  <a:pt x="134" y="224"/>
                  <a:pt x="135" y="222"/>
                </a:cubicBezTo>
                <a:cubicBezTo>
                  <a:pt x="136" y="219"/>
                  <a:pt x="135" y="220"/>
                  <a:pt x="135" y="218"/>
                </a:cubicBezTo>
                <a:cubicBezTo>
                  <a:pt x="136" y="217"/>
                  <a:pt x="138" y="217"/>
                  <a:pt x="135" y="217"/>
                </a:cubicBezTo>
                <a:cubicBezTo>
                  <a:pt x="132" y="217"/>
                  <a:pt x="133" y="215"/>
                  <a:pt x="132" y="213"/>
                </a:cubicBezTo>
                <a:cubicBezTo>
                  <a:pt x="131" y="211"/>
                  <a:pt x="134" y="209"/>
                  <a:pt x="132" y="210"/>
                </a:cubicBezTo>
                <a:cubicBezTo>
                  <a:pt x="131" y="211"/>
                  <a:pt x="130" y="209"/>
                  <a:pt x="128" y="211"/>
                </a:cubicBezTo>
                <a:cubicBezTo>
                  <a:pt x="126" y="212"/>
                  <a:pt x="126" y="211"/>
                  <a:pt x="127" y="210"/>
                </a:cubicBezTo>
                <a:cubicBezTo>
                  <a:pt x="128" y="209"/>
                  <a:pt x="124" y="207"/>
                  <a:pt x="127" y="206"/>
                </a:cubicBezTo>
                <a:cubicBezTo>
                  <a:pt x="128" y="205"/>
                  <a:pt x="126" y="203"/>
                  <a:pt x="128" y="202"/>
                </a:cubicBezTo>
                <a:cubicBezTo>
                  <a:pt x="130" y="202"/>
                  <a:pt x="129" y="200"/>
                  <a:pt x="130" y="200"/>
                </a:cubicBezTo>
                <a:cubicBezTo>
                  <a:pt x="131" y="201"/>
                  <a:pt x="130" y="199"/>
                  <a:pt x="132" y="199"/>
                </a:cubicBezTo>
                <a:cubicBezTo>
                  <a:pt x="133" y="199"/>
                  <a:pt x="131" y="197"/>
                  <a:pt x="132" y="194"/>
                </a:cubicBezTo>
                <a:cubicBezTo>
                  <a:pt x="133" y="191"/>
                  <a:pt x="131" y="190"/>
                  <a:pt x="132" y="189"/>
                </a:cubicBezTo>
                <a:cubicBezTo>
                  <a:pt x="133" y="188"/>
                  <a:pt x="132" y="186"/>
                  <a:pt x="131" y="187"/>
                </a:cubicBezTo>
                <a:cubicBezTo>
                  <a:pt x="129" y="188"/>
                  <a:pt x="131" y="184"/>
                  <a:pt x="128" y="182"/>
                </a:cubicBezTo>
                <a:cubicBezTo>
                  <a:pt x="125" y="179"/>
                  <a:pt x="126" y="182"/>
                  <a:pt x="125" y="183"/>
                </a:cubicBezTo>
                <a:cubicBezTo>
                  <a:pt x="124" y="182"/>
                  <a:pt x="124" y="181"/>
                  <a:pt x="121" y="182"/>
                </a:cubicBezTo>
                <a:cubicBezTo>
                  <a:pt x="117" y="182"/>
                  <a:pt x="122" y="181"/>
                  <a:pt x="121" y="178"/>
                </a:cubicBezTo>
                <a:cubicBezTo>
                  <a:pt x="121" y="176"/>
                  <a:pt x="118" y="179"/>
                  <a:pt x="120" y="177"/>
                </a:cubicBezTo>
                <a:cubicBezTo>
                  <a:pt x="121" y="175"/>
                  <a:pt x="120" y="177"/>
                  <a:pt x="119" y="175"/>
                </a:cubicBezTo>
                <a:cubicBezTo>
                  <a:pt x="119" y="174"/>
                  <a:pt x="116" y="175"/>
                  <a:pt x="116" y="176"/>
                </a:cubicBezTo>
                <a:cubicBezTo>
                  <a:pt x="115" y="177"/>
                  <a:pt x="114" y="177"/>
                  <a:pt x="112" y="176"/>
                </a:cubicBezTo>
                <a:cubicBezTo>
                  <a:pt x="111" y="175"/>
                  <a:pt x="110" y="176"/>
                  <a:pt x="108" y="178"/>
                </a:cubicBezTo>
                <a:cubicBezTo>
                  <a:pt x="106" y="180"/>
                  <a:pt x="104" y="179"/>
                  <a:pt x="103" y="181"/>
                </a:cubicBezTo>
                <a:cubicBezTo>
                  <a:pt x="103" y="183"/>
                  <a:pt x="101" y="182"/>
                  <a:pt x="101" y="184"/>
                </a:cubicBezTo>
                <a:cubicBezTo>
                  <a:pt x="101" y="185"/>
                  <a:pt x="99" y="186"/>
                  <a:pt x="95" y="186"/>
                </a:cubicBezTo>
                <a:cubicBezTo>
                  <a:pt x="96" y="184"/>
                  <a:pt x="95" y="184"/>
                  <a:pt x="94" y="184"/>
                </a:cubicBezTo>
                <a:cubicBezTo>
                  <a:pt x="93" y="183"/>
                  <a:pt x="93" y="185"/>
                  <a:pt x="92" y="184"/>
                </a:cubicBezTo>
                <a:cubicBezTo>
                  <a:pt x="91" y="183"/>
                  <a:pt x="88" y="184"/>
                  <a:pt x="89" y="183"/>
                </a:cubicBezTo>
                <a:cubicBezTo>
                  <a:pt x="90" y="182"/>
                  <a:pt x="86" y="181"/>
                  <a:pt x="85" y="184"/>
                </a:cubicBezTo>
                <a:cubicBezTo>
                  <a:pt x="84" y="186"/>
                  <a:pt x="83" y="184"/>
                  <a:pt x="83" y="186"/>
                </a:cubicBezTo>
                <a:cubicBezTo>
                  <a:pt x="82" y="188"/>
                  <a:pt x="82" y="187"/>
                  <a:pt x="81" y="189"/>
                </a:cubicBezTo>
                <a:cubicBezTo>
                  <a:pt x="80" y="186"/>
                  <a:pt x="84" y="181"/>
                  <a:pt x="77" y="185"/>
                </a:cubicBezTo>
                <a:cubicBezTo>
                  <a:pt x="77" y="185"/>
                  <a:pt x="76" y="185"/>
                  <a:pt x="75" y="185"/>
                </a:cubicBezTo>
                <a:cubicBezTo>
                  <a:pt x="75" y="186"/>
                  <a:pt x="75" y="185"/>
                  <a:pt x="73" y="185"/>
                </a:cubicBezTo>
                <a:cubicBezTo>
                  <a:pt x="72" y="186"/>
                  <a:pt x="70" y="182"/>
                  <a:pt x="69" y="184"/>
                </a:cubicBezTo>
                <a:cubicBezTo>
                  <a:pt x="69" y="185"/>
                  <a:pt x="68" y="185"/>
                  <a:pt x="67" y="184"/>
                </a:cubicBezTo>
                <a:cubicBezTo>
                  <a:pt x="66" y="182"/>
                  <a:pt x="67" y="185"/>
                  <a:pt x="66" y="185"/>
                </a:cubicBezTo>
                <a:cubicBezTo>
                  <a:pt x="65" y="185"/>
                  <a:pt x="65" y="182"/>
                  <a:pt x="64" y="182"/>
                </a:cubicBezTo>
                <a:cubicBezTo>
                  <a:pt x="62" y="182"/>
                  <a:pt x="61" y="183"/>
                  <a:pt x="62" y="181"/>
                </a:cubicBezTo>
                <a:cubicBezTo>
                  <a:pt x="62" y="180"/>
                  <a:pt x="62" y="180"/>
                  <a:pt x="61" y="180"/>
                </a:cubicBezTo>
                <a:cubicBezTo>
                  <a:pt x="60" y="181"/>
                  <a:pt x="57" y="179"/>
                  <a:pt x="57" y="177"/>
                </a:cubicBezTo>
                <a:cubicBezTo>
                  <a:pt x="57" y="175"/>
                  <a:pt x="56" y="176"/>
                  <a:pt x="54" y="176"/>
                </a:cubicBezTo>
                <a:cubicBezTo>
                  <a:pt x="53" y="177"/>
                  <a:pt x="52" y="173"/>
                  <a:pt x="51" y="173"/>
                </a:cubicBezTo>
                <a:cubicBezTo>
                  <a:pt x="49" y="173"/>
                  <a:pt x="49" y="171"/>
                  <a:pt x="47" y="171"/>
                </a:cubicBezTo>
                <a:cubicBezTo>
                  <a:pt x="45" y="170"/>
                  <a:pt x="48" y="169"/>
                  <a:pt x="44" y="168"/>
                </a:cubicBezTo>
                <a:cubicBezTo>
                  <a:pt x="41" y="167"/>
                  <a:pt x="42" y="173"/>
                  <a:pt x="40" y="169"/>
                </a:cubicBezTo>
                <a:cubicBezTo>
                  <a:pt x="40" y="168"/>
                  <a:pt x="37" y="167"/>
                  <a:pt x="35" y="165"/>
                </a:cubicBezTo>
                <a:cubicBezTo>
                  <a:pt x="33" y="163"/>
                  <a:pt x="33" y="166"/>
                  <a:pt x="31" y="162"/>
                </a:cubicBezTo>
                <a:cubicBezTo>
                  <a:pt x="30" y="160"/>
                  <a:pt x="28" y="164"/>
                  <a:pt x="28" y="161"/>
                </a:cubicBezTo>
                <a:cubicBezTo>
                  <a:pt x="29" y="158"/>
                  <a:pt x="28" y="156"/>
                  <a:pt x="27" y="155"/>
                </a:cubicBezTo>
                <a:cubicBezTo>
                  <a:pt x="26" y="153"/>
                  <a:pt x="28" y="153"/>
                  <a:pt x="29" y="154"/>
                </a:cubicBezTo>
                <a:cubicBezTo>
                  <a:pt x="30" y="156"/>
                  <a:pt x="30" y="154"/>
                  <a:pt x="31" y="154"/>
                </a:cubicBezTo>
                <a:cubicBezTo>
                  <a:pt x="34" y="153"/>
                  <a:pt x="31" y="151"/>
                  <a:pt x="32" y="150"/>
                </a:cubicBezTo>
                <a:cubicBezTo>
                  <a:pt x="32" y="149"/>
                  <a:pt x="28" y="149"/>
                  <a:pt x="29" y="146"/>
                </a:cubicBezTo>
                <a:cubicBezTo>
                  <a:pt x="30" y="145"/>
                  <a:pt x="27" y="144"/>
                  <a:pt x="31" y="143"/>
                </a:cubicBezTo>
                <a:cubicBezTo>
                  <a:pt x="34" y="143"/>
                  <a:pt x="31" y="142"/>
                  <a:pt x="35" y="139"/>
                </a:cubicBezTo>
                <a:cubicBezTo>
                  <a:pt x="37" y="137"/>
                  <a:pt x="35" y="137"/>
                  <a:pt x="36" y="135"/>
                </a:cubicBezTo>
                <a:cubicBezTo>
                  <a:pt x="38" y="133"/>
                  <a:pt x="36" y="132"/>
                  <a:pt x="36" y="133"/>
                </a:cubicBezTo>
                <a:cubicBezTo>
                  <a:pt x="35" y="135"/>
                  <a:pt x="35" y="132"/>
                  <a:pt x="34" y="133"/>
                </a:cubicBezTo>
                <a:cubicBezTo>
                  <a:pt x="33" y="133"/>
                  <a:pt x="34" y="130"/>
                  <a:pt x="30" y="130"/>
                </a:cubicBezTo>
                <a:cubicBezTo>
                  <a:pt x="26" y="131"/>
                  <a:pt x="27" y="132"/>
                  <a:pt x="24" y="133"/>
                </a:cubicBezTo>
                <a:cubicBezTo>
                  <a:pt x="23" y="133"/>
                  <a:pt x="23" y="133"/>
                  <a:pt x="23" y="133"/>
                </a:cubicBezTo>
                <a:cubicBezTo>
                  <a:pt x="21" y="133"/>
                  <a:pt x="18" y="132"/>
                  <a:pt x="17" y="131"/>
                </a:cubicBezTo>
                <a:cubicBezTo>
                  <a:pt x="17" y="130"/>
                  <a:pt x="16" y="132"/>
                  <a:pt x="14" y="130"/>
                </a:cubicBezTo>
                <a:cubicBezTo>
                  <a:pt x="13" y="128"/>
                  <a:pt x="15" y="129"/>
                  <a:pt x="14" y="126"/>
                </a:cubicBezTo>
                <a:cubicBezTo>
                  <a:pt x="12" y="123"/>
                  <a:pt x="11" y="126"/>
                  <a:pt x="11" y="124"/>
                </a:cubicBezTo>
                <a:cubicBezTo>
                  <a:pt x="10" y="122"/>
                  <a:pt x="8" y="124"/>
                  <a:pt x="6" y="122"/>
                </a:cubicBezTo>
                <a:cubicBezTo>
                  <a:pt x="5" y="122"/>
                  <a:pt x="5" y="121"/>
                  <a:pt x="7" y="121"/>
                </a:cubicBezTo>
                <a:cubicBezTo>
                  <a:pt x="9" y="121"/>
                  <a:pt x="10" y="120"/>
                  <a:pt x="9" y="119"/>
                </a:cubicBezTo>
                <a:cubicBezTo>
                  <a:pt x="7" y="118"/>
                  <a:pt x="9" y="116"/>
                  <a:pt x="8" y="115"/>
                </a:cubicBezTo>
                <a:cubicBezTo>
                  <a:pt x="7" y="114"/>
                  <a:pt x="8" y="113"/>
                  <a:pt x="8" y="112"/>
                </a:cubicBezTo>
                <a:cubicBezTo>
                  <a:pt x="7" y="111"/>
                  <a:pt x="4" y="110"/>
                  <a:pt x="4" y="112"/>
                </a:cubicBezTo>
                <a:cubicBezTo>
                  <a:pt x="4" y="113"/>
                  <a:pt x="2" y="111"/>
                  <a:pt x="3" y="109"/>
                </a:cubicBezTo>
                <a:cubicBezTo>
                  <a:pt x="3" y="108"/>
                  <a:pt x="1" y="108"/>
                  <a:pt x="2" y="106"/>
                </a:cubicBezTo>
                <a:cubicBezTo>
                  <a:pt x="6" y="105"/>
                  <a:pt x="0" y="102"/>
                  <a:pt x="5" y="101"/>
                </a:cubicBezTo>
                <a:cubicBezTo>
                  <a:pt x="9" y="100"/>
                  <a:pt x="7" y="98"/>
                  <a:pt x="9" y="98"/>
                </a:cubicBezTo>
                <a:cubicBezTo>
                  <a:pt x="12" y="99"/>
                  <a:pt x="11" y="95"/>
                  <a:pt x="12" y="98"/>
                </a:cubicBezTo>
                <a:cubicBezTo>
                  <a:pt x="13" y="101"/>
                  <a:pt x="14" y="98"/>
                  <a:pt x="15" y="99"/>
                </a:cubicBezTo>
                <a:cubicBezTo>
                  <a:pt x="17" y="100"/>
                  <a:pt x="17" y="98"/>
                  <a:pt x="18" y="95"/>
                </a:cubicBezTo>
                <a:cubicBezTo>
                  <a:pt x="19" y="93"/>
                  <a:pt x="25" y="96"/>
                  <a:pt x="26" y="92"/>
                </a:cubicBezTo>
                <a:cubicBezTo>
                  <a:pt x="27" y="90"/>
                  <a:pt x="32" y="89"/>
                  <a:pt x="34" y="88"/>
                </a:cubicBezTo>
                <a:cubicBezTo>
                  <a:pt x="35" y="87"/>
                  <a:pt x="35" y="88"/>
                  <a:pt x="37" y="86"/>
                </a:cubicBezTo>
                <a:cubicBezTo>
                  <a:pt x="37" y="85"/>
                  <a:pt x="35" y="82"/>
                  <a:pt x="37" y="81"/>
                </a:cubicBezTo>
                <a:cubicBezTo>
                  <a:pt x="39" y="81"/>
                  <a:pt x="36" y="80"/>
                  <a:pt x="38" y="79"/>
                </a:cubicBezTo>
                <a:cubicBezTo>
                  <a:pt x="41" y="78"/>
                  <a:pt x="36" y="70"/>
                  <a:pt x="37" y="68"/>
                </a:cubicBezTo>
                <a:cubicBezTo>
                  <a:pt x="38" y="66"/>
                  <a:pt x="31" y="66"/>
                  <a:pt x="36" y="65"/>
                </a:cubicBezTo>
                <a:cubicBezTo>
                  <a:pt x="39" y="64"/>
                  <a:pt x="43" y="63"/>
                  <a:pt x="44" y="63"/>
                </a:cubicBezTo>
                <a:cubicBezTo>
                  <a:pt x="46" y="64"/>
                  <a:pt x="48" y="65"/>
                  <a:pt x="49" y="63"/>
                </a:cubicBezTo>
                <a:cubicBezTo>
                  <a:pt x="49" y="61"/>
                  <a:pt x="46" y="62"/>
                  <a:pt x="47" y="60"/>
                </a:cubicBezTo>
                <a:cubicBezTo>
                  <a:pt x="49" y="58"/>
                  <a:pt x="50" y="52"/>
                  <a:pt x="50" y="50"/>
                </a:cubicBezTo>
                <a:cubicBezTo>
                  <a:pt x="51" y="47"/>
                  <a:pt x="54" y="51"/>
                  <a:pt x="57" y="51"/>
                </a:cubicBezTo>
                <a:cubicBezTo>
                  <a:pt x="60" y="50"/>
                  <a:pt x="59" y="52"/>
                  <a:pt x="61" y="51"/>
                </a:cubicBezTo>
                <a:cubicBezTo>
                  <a:pt x="64" y="50"/>
                  <a:pt x="65" y="49"/>
                  <a:pt x="64" y="47"/>
                </a:cubicBezTo>
                <a:cubicBezTo>
                  <a:pt x="63" y="45"/>
                  <a:pt x="62" y="41"/>
                  <a:pt x="68" y="39"/>
                </a:cubicBezTo>
                <a:cubicBezTo>
                  <a:pt x="73" y="38"/>
                  <a:pt x="67" y="34"/>
                  <a:pt x="73" y="35"/>
                </a:cubicBezTo>
                <a:cubicBezTo>
                  <a:pt x="76" y="34"/>
                  <a:pt x="76" y="34"/>
                  <a:pt x="76" y="34"/>
                </a:cubicBezTo>
                <a:cubicBezTo>
                  <a:pt x="75" y="37"/>
                  <a:pt x="78" y="41"/>
                  <a:pt x="81" y="42"/>
                </a:cubicBezTo>
                <a:cubicBezTo>
                  <a:pt x="83" y="44"/>
                  <a:pt x="84" y="41"/>
                  <a:pt x="85" y="43"/>
                </a:cubicBezTo>
                <a:cubicBezTo>
                  <a:pt x="86" y="45"/>
                  <a:pt x="87" y="43"/>
                  <a:pt x="87" y="44"/>
                </a:cubicBezTo>
                <a:cubicBezTo>
                  <a:pt x="88" y="46"/>
                  <a:pt x="93" y="50"/>
                  <a:pt x="92" y="54"/>
                </a:cubicBezTo>
                <a:cubicBezTo>
                  <a:pt x="91" y="58"/>
                  <a:pt x="93" y="57"/>
                  <a:pt x="91" y="60"/>
                </a:cubicBezTo>
                <a:cubicBezTo>
                  <a:pt x="90" y="61"/>
                  <a:pt x="90" y="64"/>
                  <a:pt x="93" y="64"/>
                </a:cubicBezTo>
                <a:cubicBezTo>
                  <a:pt x="95" y="64"/>
                  <a:pt x="97" y="65"/>
                  <a:pt x="100" y="65"/>
                </a:cubicBezTo>
                <a:cubicBezTo>
                  <a:pt x="103" y="65"/>
                  <a:pt x="106" y="65"/>
                  <a:pt x="111" y="70"/>
                </a:cubicBezTo>
                <a:cubicBezTo>
                  <a:pt x="117" y="75"/>
                  <a:pt x="116" y="71"/>
                  <a:pt x="117" y="75"/>
                </a:cubicBezTo>
                <a:cubicBezTo>
                  <a:pt x="118" y="80"/>
                  <a:pt x="119" y="78"/>
                  <a:pt x="120" y="81"/>
                </a:cubicBezTo>
                <a:cubicBezTo>
                  <a:pt x="120" y="83"/>
                  <a:pt x="122" y="81"/>
                  <a:pt x="124" y="82"/>
                </a:cubicBezTo>
                <a:cubicBezTo>
                  <a:pt x="133" y="83"/>
                  <a:pt x="134" y="83"/>
                  <a:pt x="141" y="82"/>
                </a:cubicBezTo>
                <a:cubicBezTo>
                  <a:pt x="148" y="82"/>
                  <a:pt x="150" y="86"/>
                  <a:pt x="152" y="86"/>
                </a:cubicBezTo>
                <a:cubicBezTo>
                  <a:pt x="154" y="86"/>
                  <a:pt x="158" y="90"/>
                  <a:pt x="161" y="88"/>
                </a:cubicBezTo>
                <a:cubicBezTo>
                  <a:pt x="164" y="87"/>
                  <a:pt x="162" y="90"/>
                  <a:pt x="163" y="90"/>
                </a:cubicBezTo>
                <a:cubicBezTo>
                  <a:pt x="165" y="89"/>
                  <a:pt x="165" y="91"/>
                  <a:pt x="166" y="90"/>
                </a:cubicBezTo>
                <a:cubicBezTo>
                  <a:pt x="174" y="85"/>
                  <a:pt x="174" y="87"/>
                  <a:pt x="176" y="85"/>
                </a:cubicBezTo>
                <a:cubicBezTo>
                  <a:pt x="179" y="83"/>
                  <a:pt x="177" y="84"/>
                  <a:pt x="180" y="84"/>
                </a:cubicBezTo>
                <a:cubicBezTo>
                  <a:pt x="184" y="84"/>
                  <a:pt x="184" y="85"/>
                  <a:pt x="186" y="84"/>
                </a:cubicBezTo>
                <a:cubicBezTo>
                  <a:pt x="187" y="83"/>
                  <a:pt x="188" y="85"/>
                  <a:pt x="189" y="84"/>
                </a:cubicBezTo>
                <a:cubicBezTo>
                  <a:pt x="190" y="82"/>
                  <a:pt x="192" y="83"/>
                  <a:pt x="194" y="80"/>
                </a:cubicBezTo>
                <a:cubicBezTo>
                  <a:pt x="197" y="77"/>
                  <a:pt x="198" y="77"/>
                  <a:pt x="201" y="75"/>
                </a:cubicBezTo>
                <a:cubicBezTo>
                  <a:pt x="203" y="74"/>
                  <a:pt x="199" y="72"/>
                  <a:pt x="199" y="70"/>
                </a:cubicBezTo>
                <a:cubicBezTo>
                  <a:pt x="199" y="67"/>
                  <a:pt x="199" y="65"/>
                  <a:pt x="201" y="65"/>
                </a:cubicBezTo>
                <a:cubicBezTo>
                  <a:pt x="204" y="64"/>
                  <a:pt x="206" y="69"/>
                  <a:pt x="211" y="67"/>
                </a:cubicBezTo>
                <a:cubicBezTo>
                  <a:pt x="215" y="65"/>
                  <a:pt x="214" y="62"/>
                  <a:pt x="217" y="62"/>
                </a:cubicBezTo>
                <a:cubicBezTo>
                  <a:pt x="219" y="63"/>
                  <a:pt x="221" y="62"/>
                  <a:pt x="223" y="60"/>
                </a:cubicBezTo>
                <a:cubicBezTo>
                  <a:pt x="225" y="59"/>
                  <a:pt x="223" y="59"/>
                  <a:pt x="225" y="56"/>
                </a:cubicBezTo>
                <a:cubicBezTo>
                  <a:pt x="227" y="54"/>
                  <a:pt x="230" y="55"/>
                  <a:pt x="232" y="53"/>
                </a:cubicBezTo>
                <a:cubicBezTo>
                  <a:pt x="235" y="52"/>
                  <a:pt x="236" y="54"/>
                  <a:pt x="237" y="53"/>
                </a:cubicBezTo>
                <a:cubicBezTo>
                  <a:pt x="238" y="52"/>
                  <a:pt x="241" y="54"/>
                  <a:pt x="243" y="53"/>
                </a:cubicBezTo>
                <a:cubicBezTo>
                  <a:pt x="244" y="52"/>
                  <a:pt x="242" y="49"/>
                  <a:pt x="240" y="47"/>
                </a:cubicBezTo>
                <a:cubicBezTo>
                  <a:pt x="238" y="45"/>
                  <a:pt x="237" y="43"/>
                  <a:pt x="233" y="43"/>
                </a:cubicBezTo>
                <a:cubicBezTo>
                  <a:pt x="229" y="43"/>
                  <a:pt x="231" y="47"/>
                  <a:pt x="229" y="45"/>
                </a:cubicBezTo>
                <a:cubicBezTo>
                  <a:pt x="227" y="44"/>
                  <a:pt x="224" y="44"/>
                  <a:pt x="223" y="45"/>
                </a:cubicBezTo>
                <a:cubicBezTo>
                  <a:pt x="222" y="46"/>
                  <a:pt x="219" y="43"/>
                  <a:pt x="221" y="42"/>
                </a:cubicBezTo>
                <a:cubicBezTo>
                  <a:pt x="223" y="40"/>
                  <a:pt x="219" y="43"/>
                  <a:pt x="226" y="29"/>
                </a:cubicBezTo>
                <a:cubicBezTo>
                  <a:pt x="231" y="32"/>
                  <a:pt x="233" y="32"/>
                  <a:pt x="237" y="28"/>
                </a:cubicBezTo>
                <a:cubicBezTo>
                  <a:pt x="241" y="24"/>
                  <a:pt x="240" y="21"/>
                  <a:pt x="245" y="15"/>
                </a:cubicBezTo>
                <a:cubicBezTo>
                  <a:pt x="249" y="10"/>
                  <a:pt x="247" y="8"/>
                  <a:pt x="244" y="8"/>
                </a:cubicBezTo>
                <a:cubicBezTo>
                  <a:pt x="241" y="8"/>
                  <a:pt x="245" y="2"/>
                  <a:pt x="255" y="1"/>
                </a:cubicBezTo>
                <a:cubicBezTo>
                  <a:pt x="264" y="0"/>
                  <a:pt x="267" y="3"/>
                  <a:pt x="270" y="3"/>
                </a:cubicBezTo>
                <a:cubicBezTo>
                  <a:pt x="273" y="3"/>
                  <a:pt x="279" y="11"/>
                  <a:pt x="281" y="21"/>
                </a:cubicBezTo>
                <a:cubicBezTo>
                  <a:pt x="282" y="32"/>
                  <a:pt x="284" y="31"/>
                  <a:pt x="290" y="32"/>
                </a:cubicBezTo>
                <a:cubicBezTo>
                  <a:pt x="296" y="33"/>
                  <a:pt x="294" y="36"/>
                  <a:pt x="297" y="36"/>
                </a:cubicBezTo>
                <a:cubicBezTo>
                  <a:pt x="300" y="37"/>
                  <a:pt x="297" y="39"/>
                  <a:pt x="299" y="40"/>
                </a:cubicBezTo>
                <a:cubicBezTo>
                  <a:pt x="301" y="41"/>
                  <a:pt x="297" y="42"/>
                  <a:pt x="300" y="44"/>
                </a:cubicBezTo>
                <a:cubicBezTo>
                  <a:pt x="303" y="47"/>
                  <a:pt x="307" y="46"/>
                  <a:pt x="310" y="43"/>
                </a:cubicBezTo>
                <a:cubicBezTo>
                  <a:pt x="313" y="41"/>
                  <a:pt x="313" y="44"/>
                  <a:pt x="316" y="41"/>
                </a:cubicBezTo>
                <a:cubicBezTo>
                  <a:pt x="319" y="38"/>
                  <a:pt x="322" y="43"/>
                  <a:pt x="319" y="47"/>
                </a:cubicBezTo>
                <a:cubicBezTo>
                  <a:pt x="316" y="52"/>
                  <a:pt x="314" y="67"/>
                  <a:pt x="310" y="65"/>
                </a:cubicBezTo>
                <a:cubicBezTo>
                  <a:pt x="306" y="63"/>
                  <a:pt x="305" y="62"/>
                  <a:pt x="304" y="64"/>
                </a:cubicBezTo>
                <a:cubicBezTo>
                  <a:pt x="303" y="67"/>
                  <a:pt x="299" y="64"/>
                  <a:pt x="301" y="68"/>
                </a:cubicBezTo>
                <a:cubicBezTo>
                  <a:pt x="302" y="72"/>
                  <a:pt x="303" y="76"/>
                  <a:pt x="301" y="79"/>
                </a:cubicBezTo>
                <a:cubicBezTo>
                  <a:pt x="300" y="83"/>
                  <a:pt x="299" y="79"/>
                  <a:pt x="298" y="83"/>
                </a:cubicBezTo>
                <a:lnTo>
                  <a:pt x="298" y="84"/>
                </a:lnTo>
                <a:close/>
                <a:moveTo>
                  <a:pt x="184" y="244"/>
                </a:moveTo>
                <a:cubicBezTo>
                  <a:pt x="184" y="246"/>
                  <a:pt x="183" y="246"/>
                  <a:pt x="185" y="247"/>
                </a:cubicBezTo>
                <a:cubicBezTo>
                  <a:pt x="187" y="249"/>
                  <a:pt x="187" y="248"/>
                  <a:pt x="188" y="248"/>
                </a:cubicBezTo>
                <a:cubicBezTo>
                  <a:pt x="188" y="249"/>
                  <a:pt x="189" y="249"/>
                  <a:pt x="189" y="248"/>
                </a:cubicBezTo>
                <a:cubicBezTo>
                  <a:pt x="190" y="247"/>
                  <a:pt x="191" y="248"/>
                  <a:pt x="191" y="247"/>
                </a:cubicBezTo>
                <a:cubicBezTo>
                  <a:pt x="192" y="245"/>
                  <a:pt x="194" y="246"/>
                  <a:pt x="194" y="244"/>
                </a:cubicBezTo>
                <a:cubicBezTo>
                  <a:pt x="194" y="242"/>
                  <a:pt x="195" y="240"/>
                  <a:pt x="196" y="240"/>
                </a:cubicBezTo>
                <a:cubicBezTo>
                  <a:pt x="196" y="239"/>
                  <a:pt x="196" y="237"/>
                  <a:pt x="195" y="237"/>
                </a:cubicBezTo>
                <a:cubicBezTo>
                  <a:pt x="195" y="237"/>
                  <a:pt x="194" y="236"/>
                  <a:pt x="194" y="237"/>
                </a:cubicBezTo>
                <a:cubicBezTo>
                  <a:pt x="193" y="237"/>
                  <a:pt x="192" y="236"/>
                  <a:pt x="191" y="237"/>
                </a:cubicBezTo>
                <a:cubicBezTo>
                  <a:pt x="190" y="238"/>
                  <a:pt x="189" y="236"/>
                  <a:pt x="189" y="237"/>
                </a:cubicBezTo>
                <a:cubicBezTo>
                  <a:pt x="188" y="239"/>
                  <a:pt x="188" y="237"/>
                  <a:pt x="187" y="238"/>
                </a:cubicBezTo>
                <a:cubicBezTo>
                  <a:pt x="186" y="239"/>
                  <a:pt x="187" y="238"/>
                  <a:pt x="185" y="240"/>
                </a:cubicBezTo>
                <a:cubicBezTo>
                  <a:pt x="185" y="241"/>
                  <a:pt x="183" y="241"/>
                  <a:pt x="184" y="24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1" name="Freeform 20148">
            <a:extLst>
              <a:ext uri="{FF2B5EF4-FFF2-40B4-BE49-F238E27FC236}">
                <a16:creationId xmlns:a16="http://schemas.microsoft.com/office/drawing/2014/main" id="{C068A472-F535-4EF7-A491-2A9F4DF217B3}"/>
              </a:ext>
            </a:extLst>
          </p:cNvPr>
          <p:cNvSpPr>
            <a:spLocks/>
          </p:cNvSpPr>
          <p:nvPr/>
        </p:nvSpPr>
        <p:spPr bwMode="auto">
          <a:xfrm>
            <a:off x="10105521" y="3650085"/>
            <a:ext cx="57859" cy="126053"/>
          </a:xfrm>
          <a:custGeom>
            <a:avLst/>
            <a:gdLst/>
            <a:ahLst/>
            <a:cxnLst>
              <a:cxn ang="0">
                <a:pos x="3" y="24"/>
              </a:cxn>
              <a:cxn ang="0">
                <a:pos x="0" y="12"/>
              </a:cxn>
              <a:cxn ang="0">
                <a:pos x="1" y="10"/>
              </a:cxn>
              <a:cxn ang="0">
                <a:pos x="1" y="6"/>
              </a:cxn>
              <a:cxn ang="0">
                <a:pos x="2" y="3"/>
              </a:cxn>
              <a:cxn ang="0">
                <a:pos x="1" y="0"/>
              </a:cxn>
              <a:cxn ang="0">
                <a:pos x="5" y="1"/>
              </a:cxn>
              <a:cxn ang="0">
                <a:pos x="7" y="6"/>
              </a:cxn>
              <a:cxn ang="0">
                <a:pos x="10" y="12"/>
              </a:cxn>
              <a:cxn ang="0">
                <a:pos x="11" y="14"/>
              </a:cxn>
              <a:cxn ang="0">
                <a:pos x="9" y="22"/>
              </a:cxn>
              <a:cxn ang="0">
                <a:pos x="3" y="24"/>
              </a:cxn>
            </a:cxnLst>
            <a:rect l="0" t="0" r="r" b="b"/>
            <a:pathLst>
              <a:path w="12" h="26">
                <a:moveTo>
                  <a:pt x="3" y="24"/>
                </a:moveTo>
                <a:cubicBezTo>
                  <a:pt x="0" y="21"/>
                  <a:pt x="1" y="15"/>
                  <a:pt x="0" y="12"/>
                </a:cubicBezTo>
                <a:cubicBezTo>
                  <a:pt x="0" y="9"/>
                  <a:pt x="1" y="9"/>
                  <a:pt x="1" y="10"/>
                </a:cubicBezTo>
                <a:cubicBezTo>
                  <a:pt x="1" y="11"/>
                  <a:pt x="1" y="8"/>
                  <a:pt x="1" y="6"/>
                </a:cubicBezTo>
                <a:cubicBezTo>
                  <a:pt x="1" y="5"/>
                  <a:pt x="2" y="5"/>
                  <a:pt x="2" y="3"/>
                </a:cubicBezTo>
                <a:cubicBezTo>
                  <a:pt x="2" y="1"/>
                  <a:pt x="1" y="1"/>
                  <a:pt x="1" y="0"/>
                </a:cubicBezTo>
                <a:cubicBezTo>
                  <a:pt x="1" y="0"/>
                  <a:pt x="3" y="0"/>
                  <a:pt x="5" y="1"/>
                </a:cubicBezTo>
                <a:cubicBezTo>
                  <a:pt x="6" y="3"/>
                  <a:pt x="6" y="4"/>
                  <a:pt x="7" y="6"/>
                </a:cubicBezTo>
                <a:cubicBezTo>
                  <a:pt x="9" y="7"/>
                  <a:pt x="9" y="11"/>
                  <a:pt x="10" y="12"/>
                </a:cubicBezTo>
                <a:cubicBezTo>
                  <a:pt x="11" y="13"/>
                  <a:pt x="10" y="13"/>
                  <a:pt x="11" y="14"/>
                </a:cubicBezTo>
                <a:cubicBezTo>
                  <a:pt x="12" y="16"/>
                  <a:pt x="12" y="21"/>
                  <a:pt x="9" y="22"/>
                </a:cubicBezTo>
                <a:cubicBezTo>
                  <a:pt x="7" y="24"/>
                  <a:pt x="5" y="26"/>
                  <a:pt x="3" y="2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2" name="Freeform 20149">
            <a:extLst>
              <a:ext uri="{FF2B5EF4-FFF2-40B4-BE49-F238E27FC236}">
                <a16:creationId xmlns:a16="http://schemas.microsoft.com/office/drawing/2014/main" id="{99A27C53-E5C8-4AB3-9C2B-7AD35104EC50}"/>
              </a:ext>
            </a:extLst>
          </p:cNvPr>
          <p:cNvSpPr>
            <a:spLocks/>
          </p:cNvSpPr>
          <p:nvPr/>
        </p:nvSpPr>
        <p:spPr bwMode="auto">
          <a:xfrm>
            <a:off x="10423752" y="3048748"/>
            <a:ext cx="229376" cy="601333"/>
          </a:xfrm>
          <a:custGeom>
            <a:avLst/>
            <a:gdLst/>
            <a:ahLst/>
            <a:cxnLst>
              <a:cxn ang="0">
                <a:pos x="3" y="56"/>
              </a:cxn>
              <a:cxn ang="0">
                <a:pos x="8" y="60"/>
              </a:cxn>
              <a:cxn ang="0">
                <a:pos x="7" y="62"/>
              </a:cxn>
              <a:cxn ang="0">
                <a:pos x="10" y="65"/>
              </a:cxn>
              <a:cxn ang="0">
                <a:pos x="11" y="84"/>
              </a:cxn>
              <a:cxn ang="0">
                <a:pos x="13" y="84"/>
              </a:cxn>
              <a:cxn ang="0">
                <a:pos x="21" y="81"/>
              </a:cxn>
              <a:cxn ang="0">
                <a:pos x="26" y="76"/>
              </a:cxn>
              <a:cxn ang="0">
                <a:pos x="29" y="80"/>
              </a:cxn>
              <a:cxn ang="0">
                <a:pos x="29" y="88"/>
              </a:cxn>
              <a:cxn ang="0">
                <a:pos x="32" y="99"/>
              </a:cxn>
              <a:cxn ang="0">
                <a:pos x="34" y="108"/>
              </a:cxn>
              <a:cxn ang="0">
                <a:pos x="34" y="115"/>
              </a:cxn>
              <a:cxn ang="0">
                <a:pos x="34" y="120"/>
              </a:cxn>
              <a:cxn ang="0">
                <a:pos x="39" y="111"/>
              </a:cxn>
              <a:cxn ang="0">
                <a:pos x="38" y="108"/>
              </a:cxn>
              <a:cxn ang="0">
                <a:pos x="34" y="94"/>
              </a:cxn>
              <a:cxn ang="0">
                <a:pos x="33" y="88"/>
              </a:cxn>
              <a:cxn ang="0">
                <a:pos x="34" y="82"/>
              </a:cxn>
              <a:cxn ang="0">
                <a:pos x="32" y="76"/>
              </a:cxn>
              <a:cxn ang="0">
                <a:pos x="27" y="68"/>
              </a:cxn>
              <a:cxn ang="0">
                <a:pos x="30" y="63"/>
              </a:cxn>
              <a:cxn ang="0">
                <a:pos x="33" y="60"/>
              </a:cxn>
              <a:cxn ang="0">
                <a:pos x="38" y="57"/>
              </a:cxn>
              <a:cxn ang="0">
                <a:pos x="42" y="55"/>
              </a:cxn>
              <a:cxn ang="0">
                <a:pos x="47" y="48"/>
              </a:cxn>
              <a:cxn ang="0">
                <a:pos x="42" y="48"/>
              </a:cxn>
              <a:cxn ang="0">
                <a:pos x="40" y="44"/>
              </a:cxn>
              <a:cxn ang="0">
                <a:pos x="37" y="39"/>
              </a:cxn>
              <a:cxn ang="0">
                <a:pos x="34" y="34"/>
              </a:cxn>
              <a:cxn ang="0">
                <a:pos x="30" y="32"/>
              </a:cxn>
              <a:cxn ang="0">
                <a:pos x="29" y="27"/>
              </a:cxn>
              <a:cxn ang="0">
                <a:pos x="32" y="21"/>
              </a:cxn>
              <a:cxn ang="0">
                <a:pos x="34" y="15"/>
              </a:cxn>
              <a:cxn ang="0">
                <a:pos x="33" y="8"/>
              </a:cxn>
              <a:cxn ang="0">
                <a:pos x="27" y="4"/>
              </a:cxn>
              <a:cxn ang="0">
                <a:pos x="25" y="10"/>
              </a:cxn>
              <a:cxn ang="0">
                <a:pos x="16" y="15"/>
              </a:cxn>
              <a:cxn ang="0">
                <a:pos x="13" y="24"/>
              </a:cxn>
              <a:cxn ang="0">
                <a:pos x="8" y="32"/>
              </a:cxn>
              <a:cxn ang="0">
                <a:pos x="5" y="40"/>
              </a:cxn>
              <a:cxn ang="0">
                <a:pos x="2" y="45"/>
              </a:cxn>
            </a:cxnLst>
            <a:rect l="0" t="0" r="r" b="b"/>
            <a:pathLst>
              <a:path w="47" h="123">
                <a:moveTo>
                  <a:pt x="0" y="51"/>
                </a:moveTo>
                <a:cubicBezTo>
                  <a:pt x="1" y="51"/>
                  <a:pt x="1" y="54"/>
                  <a:pt x="3" y="56"/>
                </a:cubicBezTo>
                <a:cubicBezTo>
                  <a:pt x="5" y="58"/>
                  <a:pt x="5" y="60"/>
                  <a:pt x="5" y="58"/>
                </a:cubicBezTo>
                <a:cubicBezTo>
                  <a:pt x="6" y="56"/>
                  <a:pt x="7" y="58"/>
                  <a:pt x="8" y="60"/>
                </a:cubicBezTo>
                <a:cubicBezTo>
                  <a:pt x="9" y="61"/>
                  <a:pt x="11" y="61"/>
                  <a:pt x="9" y="62"/>
                </a:cubicBezTo>
                <a:cubicBezTo>
                  <a:pt x="8" y="63"/>
                  <a:pt x="8" y="61"/>
                  <a:pt x="7" y="62"/>
                </a:cubicBezTo>
                <a:cubicBezTo>
                  <a:pt x="6" y="63"/>
                  <a:pt x="9" y="66"/>
                  <a:pt x="9" y="65"/>
                </a:cubicBezTo>
                <a:cubicBezTo>
                  <a:pt x="9" y="64"/>
                  <a:pt x="10" y="62"/>
                  <a:pt x="10" y="65"/>
                </a:cubicBezTo>
                <a:cubicBezTo>
                  <a:pt x="11" y="68"/>
                  <a:pt x="14" y="72"/>
                  <a:pt x="13" y="75"/>
                </a:cubicBezTo>
                <a:cubicBezTo>
                  <a:pt x="12" y="79"/>
                  <a:pt x="10" y="84"/>
                  <a:pt x="11" y="84"/>
                </a:cubicBezTo>
                <a:cubicBezTo>
                  <a:pt x="12" y="84"/>
                  <a:pt x="12" y="81"/>
                  <a:pt x="13" y="82"/>
                </a:cubicBezTo>
                <a:cubicBezTo>
                  <a:pt x="14" y="82"/>
                  <a:pt x="12" y="83"/>
                  <a:pt x="13" y="84"/>
                </a:cubicBezTo>
                <a:cubicBezTo>
                  <a:pt x="15" y="86"/>
                  <a:pt x="14" y="83"/>
                  <a:pt x="16" y="85"/>
                </a:cubicBezTo>
                <a:cubicBezTo>
                  <a:pt x="18" y="87"/>
                  <a:pt x="18" y="82"/>
                  <a:pt x="21" y="81"/>
                </a:cubicBezTo>
                <a:cubicBezTo>
                  <a:pt x="23" y="80"/>
                  <a:pt x="26" y="79"/>
                  <a:pt x="25" y="74"/>
                </a:cubicBezTo>
                <a:cubicBezTo>
                  <a:pt x="25" y="75"/>
                  <a:pt x="26" y="75"/>
                  <a:pt x="26" y="76"/>
                </a:cubicBezTo>
                <a:cubicBezTo>
                  <a:pt x="26" y="77"/>
                  <a:pt x="26" y="76"/>
                  <a:pt x="27" y="79"/>
                </a:cubicBezTo>
                <a:cubicBezTo>
                  <a:pt x="27" y="81"/>
                  <a:pt x="28" y="80"/>
                  <a:pt x="29" y="80"/>
                </a:cubicBezTo>
                <a:cubicBezTo>
                  <a:pt x="30" y="80"/>
                  <a:pt x="28" y="81"/>
                  <a:pt x="28" y="82"/>
                </a:cubicBezTo>
                <a:cubicBezTo>
                  <a:pt x="28" y="84"/>
                  <a:pt x="29" y="84"/>
                  <a:pt x="29" y="88"/>
                </a:cubicBezTo>
                <a:cubicBezTo>
                  <a:pt x="29" y="93"/>
                  <a:pt x="31" y="94"/>
                  <a:pt x="31" y="96"/>
                </a:cubicBezTo>
                <a:cubicBezTo>
                  <a:pt x="31" y="102"/>
                  <a:pt x="31" y="96"/>
                  <a:pt x="32" y="99"/>
                </a:cubicBezTo>
                <a:cubicBezTo>
                  <a:pt x="33" y="101"/>
                  <a:pt x="33" y="103"/>
                  <a:pt x="34" y="104"/>
                </a:cubicBezTo>
                <a:cubicBezTo>
                  <a:pt x="34" y="106"/>
                  <a:pt x="33" y="107"/>
                  <a:pt x="34" y="108"/>
                </a:cubicBezTo>
                <a:cubicBezTo>
                  <a:pt x="35" y="109"/>
                  <a:pt x="32" y="111"/>
                  <a:pt x="34" y="111"/>
                </a:cubicBezTo>
                <a:cubicBezTo>
                  <a:pt x="36" y="111"/>
                  <a:pt x="34" y="113"/>
                  <a:pt x="34" y="115"/>
                </a:cubicBezTo>
                <a:cubicBezTo>
                  <a:pt x="34" y="117"/>
                  <a:pt x="33" y="115"/>
                  <a:pt x="33" y="121"/>
                </a:cubicBezTo>
                <a:cubicBezTo>
                  <a:pt x="33" y="123"/>
                  <a:pt x="34" y="122"/>
                  <a:pt x="34" y="120"/>
                </a:cubicBezTo>
                <a:cubicBezTo>
                  <a:pt x="35" y="118"/>
                  <a:pt x="34" y="118"/>
                  <a:pt x="36" y="116"/>
                </a:cubicBezTo>
                <a:cubicBezTo>
                  <a:pt x="38" y="113"/>
                  <a:pt x="37" y="113"/>
                  <a:pt x="39" y="111"/>
                </a:cubicBezTo>
                <a:cubicBezTo>
                  <a:pt x="40" y="110"/>
                  <a:pt x="39" y="111"/>
                  <a:pt x="39" y="109"/>
                </a:cubicBezTo>
                <a:cubicBezTo>
                  <a:pt x="39" y="108"/>
                  <a:pt x="38" y="109"/>
                  <a:pt x="38" y="108"/>
                </a:cubicBezTo>
                <a:cubicBezTo>
                  <a:pt x="38" y="107"/>
                  <a:pt x="38" y="105"/>
                  <a:pt x="36" y="102"/>
                </a:cubicBezTo>
                <a:cubicBezTo>
                  <a:pt x="38" y="99"/>
                  <a:pt x="37" y="97"/>
                  <a:pt x="34" y="94"/>
                </a:cubicBezTo>
                <a:cubicBezTo>
                  <a:pt x="31" y="91"/>
                  <a:pt x="31" y="88"/>
                  <a:pt x="32" y="88"/>
                </a:cubicBezTo>
                <a:cubicBezTo>
                  <a:pt x="33" y="89"/>
                  <a:pt x="32" y="87"/>
                  <a:pt x="33" y="88"/>
                </a:cubicBezTo>
                <a:cubicBezTo>
                  <a:pt x="34" y="88"/>
                  <a:pt x="33" y="83"/>
                  <a:pt x="34" y="83"/>
                </a:cubicBezTo>
                <a:cubicBezTo>
                  <a:pt x="36" y="83"/>
                  <a:pt x="36" y="79"/>
                  <a:pt x="34" y="82"/>
                </a:cubicBezTo>
                <a:cubicBezTo>
                  <a:pt x="34" y="82"/>
                  <a:pt x="33" y="80"/>
                  <a:pt x="33" y="78"/>
                </a:cubicBezTo>
                <a:cubicBezTo>
                  <a:pt x="33" y="76"/>
                  <a:pt x="33" y="78"/>
                  <a:pt x="32" y="76"/>
                </a:cubicBezTo>
                <a:cubicBezTo>
                  <a:pt x="30" y="74"/>
                  <a:pt x="29" y="73"/>
                  <a:pt x="29" y="70"/>
                </a:cubicBezTo>
                <a:cubicBezTo>
                  <a:pt x="29" y="67"/>
                  <a:pt x="28" y="70"/>
                  <a:pt x="27" y="68"/>
                </a:cubicBezTo>
                <a:cubicBezTo>
                  <a:pt x="27" y="66"/>
                  <a:pt x="30" y="69"/>
                  <a:pt x="29" y="66"/>
                </a:cubicBezTo>
                <a:cubicBezTo>
                  <a:pt x="28" y="63"/>
                  <a:pt x="31" y="65"/>
                  <a:pt x="30" y="63"/>
                </a:cubicBezTo>
                <a:cubicBezTo>
                  <a:pt x="29" y="61"/>
                  <a:pt x="30" y="62"/>
                  <a:pt x="31" y="60"/>
                </a:cubicBezTo>
                <a:cubicBezTo>
                  <a:pt x="31" y="58"/>
                  <a:pt x="31" y="61"/>
                  <a:pt x="33" y="60"/>
                </a:cubicBezTo>
                <a:cubicBezTo>
                  <a:pt x="35" y="59"/>
                  <a:pt x="36" y="60"/>
                  <a:pt x="36" y="58"/>
                </a:cubicBezTo>
                <a:cubicBezTo>
                  <a:pt x="37" y="56"/>
                  <a:pt x="37" y="58"/>
                  <a:pt x="38" y="57"/>
                </a:cubicBezTo>
                <a:cubicBezTo>
                  <a:pt x="39" y="57"/>
                  <a:pt x="37" y="55"/>
                  <a:pt x="39" y="56"/>
                </a:cubicBezTo>
                <a:cubicBezTo>
                  <a:pt x="41" y="56"/>
                  <a:pt x="40" y="55"/>
                  <a:pt x="42" y="55"/>
                </a:cubicBezTo>
                <a:cubicBezTo>
                  <a:pt x="42" y="51"/>
                  <a:pt x="43" y="54"/>
                  <a:pt x="44" y="51"/>
                </a:cubicBezTo>
                <a:cubicBezTo>
                  <a:pt x="44" y="48"/>
                  <a:pt x="46" y="49"/>
                  <a:pt x="47" y="48"/>
                </a:cubicBezTo>
                <a:cubicBezTo>
                  <a:pt x="47" y="47"/>
                  <a:pt x="47" y="45"/>
                  <a:pt x="45" y="47"/>
                </a:cubicBezTo>
                <a:cubicBezTo>
                  <a:pt x="43" y="50"/>
                  <a:pt x="43" y="48"/>
                  <a:pt x="42" y="48"/>
                </a:cubicBezTo>
                <a:cubicBezTo>
                  <a:pt x="41" y="49"/>
                  <a:pt x="42" y="47"/>
                  <a:pt x="41" y="47"/>
                </a:cubicBezTo>
                <a:cubicBezTo>
                  <a:pt x="40" y="46"/>
                  <a:pt x="41" y="45"/>
                  <a:pt x="40" y="44"/>
                </a:cubicBezTo>
                <a:cubicBezTo>
                  <a:pt x="39" y="44"/>
                  <a:pt x="36" y="45"/>
                  <a:pt x="37" y="43"/>
                </a:cubicBezTo>
                <a:cubicBezTo>
                  <a:pt x="38" y="40"/>
                  <a:pt x="37" y="41"/>
                  <a:pt x="37" y="39"/>
                </a:cubicBezTo>
                <a:cubicBezTo>
                  <a:pt x="38" y="38"/>
                  <a:pt x="40" y="38"/>
                  <a:pt x="37" y="38"/>
                </a:cubicBezTo>
                <a:cubicBezTo>
                  <a:pt x="34" y="38"/>
                  <a:pt x="35" y="36"/>
                  <a:pt x="34" y="34"/>
                </a:cubicBezTo>
                <a:cubicBezTo>
                  <a:pt x="33" y="32"/>
                  <a:pt x="36" y="30"/>
                  <a:pt x="34" y="31"/>
                </a:cubicBezTo>
                <a:cubicBezTo>
                  <a:pt x="33" y="32"/>
                  <a:pt x="32" y="30"/>
                  <a:pt x="30" y="32"/>
                </a:cubicBezTo>
                <a:cubicBezTo>
                  <a:pt x="28" y="33"/>
                  <a:pt x="28" y="32"/>
                  <a:pt x="29" y="31"/>
                </a:cubicBezTo>
                <a:cubicBezTo>
                  <a:pt x="30" y="30"/>
                  <a:pt x="26" y="28"/>
                  <a:pt x="29" y="27"/>
                </a:cubicBezTo>
                <a:cubicBezTo>
                  <a:pt x="30" y="26"/>
                  <a:pt x="28" y="24"/>
                  <a:pt x="30" y="23"/>
                </a:cubicBezTo>
                <a:cubicBezTo>
                  <a:pt x="32" y="23"/>
                  <a:pt x="31" y="21"/>
                  <a:pt x="32" y="21"/>
                </a:cubicBezTo>
                <a:cubicBezTo>
                  <a:pt x="33" y="22"/>
                  <a:pt x="32" y="20"/>
                  <a:pt x="34" y="20"/>
                </a:cubicBezTo>
                <a:cubicBezTo>
                  <a:pt x="35" y="20"/>
                  <a:pt x="33" y="18"/>
                  <a:pt x="34" y="15"/>
                </a:cubicBezTo>
                <a:cubicBezTo>
                  <a:pt x="35" y="12"/>
                  <a:pt x="33" y="11"/>
                  <a:pt x="34" y="10"/>
                </a:cubicBezTo>
                <a:cubicBezTo>
                  <a:pt x="35" y="9"/>
                  <a:pt x="34" y="7"/>
                  <a:pt x="33" y="8"/>
                </a:cubicBezTo>
                <a:cubicBezTo>
                  <a:pt x="31" y="9"/>
                  <a:pt x="33" y="5"/>
                  <a:pt x="30" y="3"/>
                </a:cubicBezTo>
                <a:cubicBezTo>
                  <a:pt x="27" y="0"/>
                  <a:pt x="28" y="3"/>
                  <a:pt x="27" y="4"/>
                </a:cubicBezTo>
                <a:cubicBezTo>
                  <a:pt x="28" y="7"/>
                  <a:pt x="24" y="7"/>
                  <a:pt x="25" y="9"/>
                </a:cubicBezTo>
                <a:cubicBezTo>
                  <a:pt x="27" y="12"/>
                  <a:pt x="26" y="12"/>
                  <a:pt x="25" y="10"/>
                </a:cubicBezTo>
                <a:cubicBezTo>
                  <a:pt x="23" y="8"/>
                  <a:pt x="20" y="11"/>
                  <a:pt x="18" y="13"/>
                </a:cubicBezTo>
                <a:cubicBezTo>
                  <a:pt x="16" y="15"/>
                  <a:pt x="16" y="13"/>
                  <a:pt x="16" y="15"/>
                </a:cubicBezTo>
                <a:cubicBezTo>
                  <a:pt x="15" y="17"/>
                  <a:pt x="17" y="16"/>
                  <a:pt x="16" y="19"/>
                </a:cubicBezTo>
                <a:cubicBezTo>
                  <a:pt x="14" y="23"/>
                  <a:pt x="12" y="23"/>
                  <a:pt x="13" y="24"/>
                </a:cubicBezTo>
                <a:cubicBezTo>
                  <a:pt x="15" y="26"/>
                  <a:pt x="12" y="26"/>
                  <a:pt x="11" y="30"/>
                </a:cubicBezTo>
                <a:cubicBezTo>
                  <a:pt x="10" y="35"/>
                  <a:pt x="10" y="32"/>
                  <a:pt x="8" y="32"/>
                </a:cubicBezTo>
                <a:cubicBezTo>
                  <a:pt x="6" y="31"/>
                  <a:pt x="6" y="29"/>
                  <a:pt x="6" y="34"/>
                </a:cubicBezTo>
                <a:cubicBezTo>
                  <a:pt x="7" y="42"/>
                  <a:pt x="5" y="35"/>
                  <a:pt x="5" y="40"/>
                </a:cubicBezTo>
                <a:cubicBezTo>
                  <a:pt x="5" y="42"/>
                  <a:pt x="6" y="41"/>
                  <a:pt x="5" y="44"/>
                </a:cubicBezTo>
                <a:cubicBezTo>
                  <a:pt x="3" y="47"/>
                  <a:pt x="4" y="42"/>
                  <a:pt x="2" y="45"/>
                </a:cubicBezTo>
                <a:cubicBezTo>
                  <a:pt x="3" y="55"/>
                  <a:pt x="0" y="44"/>
                  <a:pt x="0" y="5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3" name="Freeform 20150">
            <a:extLst>
              <a:ext uri="{FF2B5EF4-FFF2-40B4-BE49-F238E27FC236}">
                <a16:creationId xmlns:a16="http://schemas.microsoft.com/office/drawing/2014/main" id="{31472131-B7F4-4B4B-9E29-5AE0F8303B36}"/>
              </a:ext>
            </a:extLst>
          </p:cNvPr>
          <p:cNvSpPr>
            <a:spLocks/>
          </p:cNvSpPr>
          <p:nvPr/>
        </p:nvSpPr>
        <p:spPr bwMode="auto">
          <a:xfrm>
            <a:off x="10553941" y="3317385"/>
            <a:ext cx="216976" cy="464949"/>
          </a:xfrm>
          <a:custGeom>
            <a:avLst/>
            <a:gdLst/>
            <a:ahLst/>
            <a:cxnLst>
              <a:cxn ang="0">
                <a:pos x="27" y="53"/>
              </a:cxn>
              <a:cxn ang="0">
                <a:pos x="21" y="50"/>
              </a:cxn>
              <a:cxn ang="0">
                <a:pos x="17" y="44"/>
              </a:cxn>
              <a:cxn ang="0">
                <a:pos x="12" y="57"/>
              </a:cxn>
              <a:cxn ang="0">
                <a:pos x="10" y="71"/>
              </a:cxn>
              <a:cxn ang="0">
                <a:pos x="15" y="77"/>
              </a:cxn>
              <a:cxn ang="0">
                <a:pos x="22" y="87"/>
              </a:cxn>
              <a:cxn ang="0">
                <a:pos x="23" y="93"/>
              </a:cxn>
              <a:cxn ang="0">
                <a:pos x="20" y="91"/>
              </a:cxn>
              <a:cxn ang="0">
                <a:pos x="16" y="88"/>
              </a:cxn>
              <a:cxn ang="0">
                <a:pos x="13" y="87"/>
              </a:cxn>
              <a:cxn ang="0">
                <a:pos x="10" y="83"/>
              </a:cxn>
              <a:cxn ang="0">
                <a:pos x="5" y="78"/>
              </a:cxn>
              <a:cxn ang="0">
                <a:pos x="6" y="70"/>
              </a:cxn>
              <a:cxn ang="0">
                <a:pos x="7" y="65"/>
              </a:cxn>
              <a:cxn ang="0">
                <a:pos x="12" y="56"/>
              </a:cxn>
              <a:cxn ang="0">
                <a:pos x="11" y="53"/>
              </a:cxn>
              <a:cxn ang="0">
                <a:pos x="7" y="39"/>
              </a:cxn>
              <a:cxn ang="0">
                <a:pos x="6" y="33"/>
              </a:cxn>
              <a:cxn ang="0">
                <a:pos x="7" y="27"/>
              </a:cxn>
              <a:cxn ang="0">
                <a:pos x="5" y="21"/>
              </a:cxn>
              <a:cxn ang="0">
                <a:pos x="0" y="13"/>
              </a:cxn>
              <a:cxn ang="0">
                <a:pos x="3" y="8"/>
              </a:cxn>
              <a:cxn ang="0">
                <a:pos x="6" y="5"/>
              </a:cxn>
              <a:cxn ang="0">
                <a:pos x="11" y="2"/>
              </a:cxn>
              <a:cxn ang="0">
                <a:pos x="15" y="0"/>
              </a:cxn>
              <a:cxn ang="0">
                <a:pos x="17" y="6"/>
              </a:cxn>
              <a:cxn ang="0">
                <a:pos x="21" y="8"/>
              </a:cxn>
              <a:cxn ang="0">
                <a:pos x="19" y="19"/>
              </a:cxn>
              <a:cxn ang="0">
                <a:pos x="27" y="16"/>
              </a:cxn>
              <a:cxn ang="0">
                <a:pos x="33" y="13"/>
              </a:cxn>
              <a:cxn ang="0">
                <a:pos x="39" y="23"/>
              </a:cxn>
              <a:cxn ang="0">
                <a:pos x="43" y="36"/>
              </a:cxn>
              <a:cxn ang="0">
                <a:pos x="38" y="39"/>
              </a:cxn>
              <a:cxn ang="0">
                <a:pos x="27" y="44"/>
              </a:cxn>
              <a:cxn ang="0">
                <a:pos x="28" y="51"/>
              </a:cxn>
            </a:cxnLst>
            <a:rect l="0" t="0" r="r" b="b"/>
            <a:pathLst>
              <a:path w="44" h="95">
                <a:moveTo>
                  <a:pt x="29" y="56"/>
                </a:moveTo>
                <a:cubicBezTo>
                  <a:pt x="28" y="56"/>
                  <a:pt x="29" y="54"/>
                  <a:pt x="27" y="53"/>
                </a:cubicBezTo>
                <a:cubicBezTo>
                  <a:pt x="26" y="53"/>
                  <a:pt x="25" y="51"/>
                  <a:pt x="23" y="50"/>
                </a:cubicBezTo>
                <a:cubicBezTo>
                  <a:pt x="22" y="49"/>
                  <a:pt x="22" y="51"/>
                  <a:pt x="21" y="50"/>
                </a:cubicBezTo>
                <a:cubicBezTo>
                  <a:pt x="19" y="49"/>
                  <a:pt x="18" y="52"/>
                  <a:pt x="18" y="49"/>
                </a:cubicBezTo>
                <a:cubicBezTo>
                  <a:pt x="19" y="45"/>
                  <a:pt x="20" y="44"/>
                  <a:pt x="17" y="44"/>
                </a:cubicBezTo>
                <a:cubicBezTo>
                  <a:pt x="14" y="44"/>
                  <a:pt x="13" y="46"/>
                  <a:pt x="14" y="47"/>
                </a:cubicBezTo>
                <a:cubicBezTo>
                  <a:pt x="15" y="47"/>
                  <a:pt x="13" y="55"/>
                  <a:pt x="12" y="57"/>
                </a:cubicBezTo>
                <a:cubicBezTo>
                  <a:pt x="12" y="58"/>
                  <a:pt x="12" y="61"/>
                  <a:pt x="11" y="62"/>
                </a:cubicBezTo>
                <a:cubicBezTo>
                  <a:pt x="9" y="64"/>
                  <a:pt x="10" y="70"/>
                  <a:pt x="10" y="71"/>
                </a:cubicBezTo>
                <a:cubicBezTo>
                  <a:pt x="10" y="74"/>
                  <a:pt x="13" y="70"/>
                  <a:pt x="13" y="72"/>
                </a:cubicBezTo>
                <a:cubicBezTo>
                  <a:pt x="13" y="74"/>
                  <a:pt x="14" y="77"/>
                  <a:pt x="15" y="77"/>
                </a:cubicBezTo>
                <a:cubicBezTo>
                  <a:pt x="16" y="76"/>
                  <a:pt x="16" y="83"/>
                  <a:pt x="18" y="85"/>
                </a:cubicBezTo>
                <a:cubicBezTo>
                  <a:pt x="21" y="89"/>
                  <a:pt x="20" y="85"/>
                  <a:pt x="22" y="87"/>
                </a:cubicBezTo>
                <a:cubicBezTo>
                  <a:pt x="24" y="89"/>
                  <a:pt x="24" y="90"/>
                  <a:pt x="25" y="91"/>
                </a:cubicBezTo>
                <a:cubicBezTo>
                  <a:pt x="24" y="94"/>
                  <a:pt x="24" y="94"/>
                  <a:pt x="23" y="93"/>
                </a:cubicBezTo>
                <a:cubicBezTo>
                  <a:pt x="21" y="91"/>
                  <a:pt x="21" y="95"/>
                  <a:pt x="20" y="94"/>
                </a:cubicBezTo>
                <a:cubicBezTo>
                  <a:pt x="19" y="93"/>
                  <a:pt x="20" y="92"/>
                  <a:pt x="20" y="91"/>
                </a:cubicBezTo>
                <a:cubicBezTo>
                  <a:pt x="20" y="89"/>
                  <a:pt x="19" y="91"/>
                  <a:pt x="18" y="90"/>
                </a:cubicBezTo>
                <a:cubicBezTo>
                  <a:pt x="18" y="88"/>
                  <a:pt x="17" y="89"/>
                  <a:pt x="16" y="88"/>
                </a:cubicBezTo>
                <a:cubicBezTo>
                  <a:pt x="15" y="87"/>
                  <a:pt x="15" y="87"/>
                  <a:pt x="15" y="89"/>
                </a:cubicBezTo>
                <a:cubicBezTo>
                  <a:pt x="14" y="88"/>
                  <a:pt x="14" y="88"/>
                  <a:pt x="13" y="87"/>
                </a:cubicBezTo>
                <a:cubicBezTo>
                  <a:pt x="12" y="86"/>
                  <a:pt x="12" y="85"/>
                  <a:pt x="12" y="84"/>
                </a:cubicBezTo>
                <a:cubicBezTo>
                  <a:pt x="12" y="84"/>
                  <a:pt x="11" y="85"/>
                  <a:pt x="10" y="83"/>
                </a:cubicBezTo>
                <a:cubicBezTo>
                  <a:pt x="8" y="81"/>
                  <a:pt x="8" y="78"/>
                  <a:pt x="7" y="77"/>
                </a:cubicBezTo>
                <a:cubicBezTo>
                  <a:pt x="6" y="77"/>
                  <a:pt x="6" y="80"/>
                  <a:pt x="5" y="78"/>
                </a:cubicBezTo>
                <a:cubicBezTo>
                  <a:pt x="5" y="78"/>
                  <a:pt x="4" y="76"/>
                  <a:pt x="5" y="74"/>
                </a:cubicBezTo>
                <a:cubicBezTo>
                  <a:pt x="6" y="72"/>
                  <a:pt x="5" y="73"/>
                  <a:pt x="6" y="70"/>
                </a:cubicBezTo>
                <a:cubicBezTo>
                  <a:pt x="7" y="69"/>
                  <a:pt x="5" y="70"/>
                  <a:pt x="6" y="68"/>
                </a:cubicBezTo>
                <a:cubicBezTo>
                  <a:pt x="7" y="66"/>
                  <a:pt x="8" y="66"/>
                  <a:pt x="7" y="65"/>
                </a:cubicBezTo>
                <a:cubicBezTo>
                  <a:pt x="8" y="63"/>
                  <a:pt x="7" y="63"/>
                  <a:pt x="9" y="61"/>
                </a:cubicBezTo>
                <a:cubicBezTo>
                  <a:pt x="11" y="58"/>
                  <a:pt x="10" y="58"/>
                  <a:pt x="12" y="56"/>
                </a:cubicBezTo>
                <a:cubicBezTo>
                  <a:pt x="13" y="55"/>
                  <a:pt x="12" y="56"/>
                  <a:pt x="12" y="54"/>
                </a:cubicBezTo>
                <a:cubicBezTo>
                  <a:pt x="12" y="53"/>
                  <a:pt x="11" y="54"/>
                  <a:pt x="11" y="53"/>
                </a:cubicBezTo>
                <a:cubicBezTo>
                  <a:pt x="11" y="52"/>
                  <a:pt x="11" y="50"/>
                  <a:pt x="9" y="47"/>
                </a:cubicBezTo>
                <a:cubicBezTo>
                  <a:pt x="11" y="44"/>
                  <a:pt x="10" y="42"/>
                  <a:pt x="7" y="39"/>
                </a:cubicBezTo>
                <a:cubicBezTo>
                  <a:pt x="4" y="36"/>
                  <a:pt x="4" y="33"/>
                  <a:pt x="5" y="33"/>
                </a:cubicBezTo>
                <a:cubicBezTo>
                  <a:pt x="6" y="34"/>
                  <a:pt x="5" y="32"/>
                  <a:pt x="6" y="33"/>
                </a:cubicBezTo>
                <a:cubicBezTo>
                  <a:pt x="7" y="33"/>
                  <a:pt x="6" y="28"/>
                  <a:pt x="7" y="28"/>
                </a:cubicBezTo>
                <a:cubicBezTo>
                  <a:pt x="9" y="28"/>
                  <a:pt x="9" y="24"/>
                  <a:pt x="7" y="27"/>
                </a:cubicBezTo>
                <a:cubicBezTo>
                  <a:pt x="7" y="27"/>
                  <a:pt x="6" y="25"/>
                  <a:pt x="6" y="23"/>
                </a:cubicBezTo>
                <a:cubicBezTo>
                  <a:pt x="6" y="21"/>
                  <a:pt x="6" y="23"/>
                  <a:pt x="5" y="21"/>
                </a:cubicBezTo>
                <a:cubicBezTo>
                  <a:pt x="3" y="19"/>
                  <a:pt x="2" y="18"/>
                  <a:pt x="2" y="15"/>
                </a:cubicBezTo>
                <a:cubicBezTo>
                  <a:pt x="2" y="12"/>
                  <a:pt x="1" y="15"/>
                  <a:pt x="0" y="13"/>
                </a:cubicBezTo>
                <a:cubicBezTo>
                  <a:pt x="0" y="11"/>
                  <a:pt x="3" y="14"/>
                  <a:pt x="2" y="11"/>
                </a:cubicBezTo>
                <a:cubicBezTo>
                  <a:pt x="1" y="8"/>
                  <a:pt x="4" y="10"/>
                  <a:pt x="3" y="8"/>
                </a:cubicBezTo>
                <a:cubicBezTo>
                  <a:pt x="2" y="6"/>
                  <a:pt x="3" y="7"/>
                  <a:pt x="4" y="5"/>
                </a:cubicBezTo>
                <a:cubicBezTo>
                  <a:pt x="4" y="3"/>
                  <a:pt x="4" y="6"/>
                  <a:pt x="6" y="5"/>
                </a:cubicBezTo>
                <a:cubicBezTo>
                  <a:pt x="8" y="4"/>
                  <a:pt x="9" y="5"/>
                  <a:pt x="9" y="3"/>
                </a:cubicBezTo>
                <a:cubicBezTo>
                  <a:pt x="10" y="1"/>
                  <a:pt x="10" y="3"/>
                  <a:pt x="11" y="2"/>
                </a:cubicBezTo>
                <a:cubicBezTo>
                  <a:pt x="12" y="2"/>
                  <a:pt x="10" y="0"/>
                  <a:pt x="12" y="1"/>
                </a:cubicBezTo>
                <a:cubicBezTo>
                  <a:pt x="14" y="1"/>
                  <a:pt x="13" y="0"/>
                  <a:pt x="15" y="0"/>
                </a:cubicBezTo>
                <a:cubicBezTo>
                  <a:pt x="15" y="2"/>
                  <a:pt x="15" y="0"/>
                  <a:pt x="16" y="1"/>
                </a:cubicBezTo>
                <a:cubicBezTo>
                  <a:pt x="18" y="3"/>
                  <a:pt x="15" y="6"/>
                  <a:pt x="17" y="6"/>
                </a:cubicBezTo>
                <a:cubicBezTo>
                  <a:pt x="19" y="6"/>
                  <a:pt x="18" y="5"/>
                  <a:pt x="20" y="5"/>
                </a:cubicBezTo>
                <a:cubicBezTo>
                  <a:pt x="22" y="6"/>
                  <a:pt x="20" y="7"/>
                  <a:pt x="21" y="8"/>
                </a:cubicBezTo>
                <a:cubicBezTo>
                  <a:pt x="22" y="10"/>
                  <a:pt x="19" y="13"/>
                  <a:pt x="20" y="14"/>
                </a:cubicBezTo>
                <a:cubicBezTo>
                  <a:pt x="21" y="15"/>
                  <a:pt x="18" y="18"/>
                  <a:pt x="19" y="19"/>
                </a:cubicBezTo>
                <a:cubicBezTo>
                  <a:pt x="20" y="19"/>
                  <a:pt x="20" y="19"/>
                  <a:pt x="23" y="16"/>
                </a:cubicBezTo>
                <a:cubicBezTo>
                  <a:pt x="26" y="13"/>
                  <a:pt x="25" y="16"/>
                  <a:pt x="27" y="16"/>
                </a:cubicBezTo>
                <a:cubicBezTo>
                  <a:pt x="28" y="16"/>
                  <a:pt x="27" y="17"/>
                  <a:pt x="28" y="16"/>
                </a:cubicBezTo>
                <a:cubicBezTo>
                  <a:pt x="31" y="15"/>
                  <a:pt x="30" y="12"/>
                  <a:pt x="33" y="13"/>
                </a:cubicBezTo>
                <a:cubicBezTo>
                  <a:pt x="35" y="14"/>
                  <a:pt x="35" y="13"/>
                  <a:pt x="36" y="15"/>
                </a:cubicBezTo>
                <a:cubicBezTo>
                  <a:pt x="37" y="19"/>
                  <a:pt x="40" y="18"/>
                  <a:pt x="39" y="23"/>
                </a:cubicBezTo>
                <a:cubicBezTo>
                  <a:pt x="38" y="28"/>
                  <a:pt x="42" y="28"/>
                  <a:pt x="42" y="29"/>
                </a:cubicBezTo>
                <a:cubicBezTo>
                  <a:pt x="42" y="30"/>
                  <a:pt x="44" y="30"/>
                  <a:pt x="43" y="36"/>
                </a:cubicBezTo>
                <a:cubicBezTo>
                  <a:pt x="43" y="37"/>
                  <a:pt x="44" y="38"/>
                  <a:pt x="41" y="39"/>
                </a:cubicBezTo>
                <a:cubicBezTo>
                  <a:pt x="40" y="40"/>
                  <a:pt x="41" y="38"/>
                  <a:pt x="38" y="39"/>
                </a:cubicBezTo>
                <a:cubicBezTo>
                  <a:pt x="35" y="39"/>
                  <a:pt x="30" y="38"/>
                  <a:pt x="29" y="41"/>
                </a:cubicBezTo>
                <a:cubicBezTo>
                  <a:pt x="28" y="44"/>
                  <a:pt x="27" y="43"/>
                  <a:pt x="27" y="44"/>
                </a:cubicBezTo>
                <a:cubicBezTo>
                  <a:pt x="27" y="45"/>
                  <a:pt x="25" y="43"/>
                  <a:pt x="26" y="46"/>
                </a:cubicBezTo>
                <a:cubicBezTo>
                  <a:pt x="28" y="49"/>
                  <a:pt x="26" y="50"/>
                  <a:pt x="28" y="51"/>
                </a:cubicBezTo>
                <a:cubicBezTo>
                  <a:pt x="29" y="52"/>
                  <a:pt x="27" y="53"/>
                  <a:pt x="29" y="56"/>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4" name="Freeform 20151">
            <a:extLst>
              <a:ext uri="{FF2B5EF4-FFF2-40B4-BE49-F238E27FC236}">
                <a16:creationId xmlns:a16="http://schemas.microsoft.com/office/drawing/2014/main" id="{D7A5DDA0-A275-4185-8979-226E650E68C0}"/>
              </a:ext>
            </a:extLst>
          </p:cNvPr>
          <p:cNvSpPr>
            <a:spLocks/>
          </p:cNvSpPr>
          <p:nvPr/>
        </p:nvSpPr>
        <p:spPr bwMode="auto">
          <a:xfrm>
            <a:off x="10677927" y="3218197"/>
            <a:ext cx="190112" cy="481481"/>
          </a:xfrm>
          <a:custGeom>
            <a:avLst/>
            <a:gdLst/>
            <a:ahLst/>
            <a:cxnLst>
              <a:cxn ang="0">
                <a:pos x="27" y="12"/>
              </a:cxn>
              <a:cxn ang="0">
                <a:pos x="24" y="9"/>
              </a:cxn>
              <a:cxn ang="0">
                <a:pos x="23" y="4"/>
              </a:cxn>
              <a:cxn ang="0">
                <a:pos x="16" y="1"/>
              </a:cxn>
              <a:cxn ang="0">
                <a:pos x="11" y="5"/>
              </a:cxn>
              <a:cxn ang="0">
                <a:pos x="8" y="5"/>
              </a:cxn>
              <a:cxn ang="0">
                <a:pos x="5" y="7"/>
              </a:cxn>
              <a:cxn ang="0">
                <a:pos x="0" y="7"/>
              </a:cxn>
              <a:cxn ang="0">
                <a:pos x="4" y="12"/>
              </a:cxn>
              <a:cxn ang="0">
                <a:pos x="4" y="15"/>
              </a:cxn>
              <a:cxn ang="0">
                <a:pos x="9" y="17"/>
              </a:cxn>
              <a:cxn ang="0">
                <a:pos x="12" y="20"/>
              </a:cxn>
              <a:cxn ang="0">
                <a:pos x="15" y="22"/>
              </a:cxn>
              <a:cxn ang="0">
                <a:pos x="10" y="26"/>
              </a:cxn>
              <a:cxn ang="0">
                <a:pos x="16" y="31"/>
              </a:cxn>
              <a:cxn ang="0">
                <a:pos x="18" y="36"/>
              </a:cxn>
              <a:cxn ang="0">
                <a:pos x="24" y="46"/>
              </a:cxn>
              <a:cxn ang="0">
                <a:pos x="27" y="49"/>
              </a:cxn>
              <a:cxn ang="0">
                <a:pos x="28" y="57"/>
              </a:cxn>
              <a:cxn ang="0">
                <a:pos x="28" y="64"/>
              </a:cxn>
              <a:cxn ang="0">
                <a:pos x="27" y="72"/>
              </a:cxn>
              <a:cxn ang="0">
                <a:pos x="22" y="76"/>
              </a:cxn>
              <a:cxn ang="0">
                <a:pos x="20" y="80"/>
              </a:cxn>
              <a:cxn ang="0">
                <a:pos x="16" y="81"/>
              </a:cxn>
              <a:cxn ang="0">
                <a:pos x="12" y="84"/>
              </a:cxn>
              <a:cxn ang="0">
                <a:pos x="14" y="92"/>
              </a:cxn>
              <a:cxn ang="0">
                <a:pos x="21" y="91"/>
              </a:cxn>
              <a:cxn ang="0">
                <a:pos x="25" y="83"/>
              </a:cxn>
              <a:cxn ang="0">
                <a:pos x="37" y="76"/>
              </a:cxn>
              <a:cxn ang="0">
                <a:pos x="37" y="67"/>
              </a:cxn>
              <a:cxn ang="0">
                <a:pos x="32" y="49"/>
              </a:cxn>
              <a:cxn ang="0">
                <a:pos x="23" y="36"/>
              </a:cxn>
              <a:cxn ang="0">
                <a:pos x="22" y="22"/>
              </a:cxn>
              <a:cxn ang="0">
                <a:pos x="27" y="16"/>
              </a:cxn>
              <a:cxn ang="0">
                <a:pos x="31" y="13"/>
              </a:cxn>
            </a:cxnLst>
            <a:rect l="0" t="0" r="r" b="b"/>
            <a:pathLst>
              <a:path w="39" h="98">
                <a:moveTo>
                  <a:pt x="31" y="13"/>
                </a:moveTo>
                <a:cubicBezTo>
                  <a:pt x="29" y="12"/>
                  <a:pt x="28" y="13"/>
                  <a:pt x="27" y="12"/>
                </a:cubicBezTo>
                <a:cubicBezTo>
                  <a:pt x="27" y="11"/>
                  <a:pt x="26" y="12"/>
                  <a:pt x="26" y="11"/>
                </a:cubicBezTo>
                <a:cubicBezTo>
                  <a:pt x="25" y="9"/>
                  <a:pt x="24" y="10"/>
                  <a:pt x="24" y="9"/>
                </a:cubicBezTo>
                <a:cubicBezTo>
                  <a:pt x="24" y="7"/>
                  <a:pt x="22" y="8"/>
                  <a:pt x="24" y="6"/>
                </a:cubicBezTo>
                <a:cubicBezTo>
                  <a:pt x="25" y="4"/>
                  <a:pt x="24" y="4"/>
                  <a:pt x="23" y="4"/>
                </a:cubicBezTo>
                <a:cubicBezTo>
                  <a:pt x="21" y="5"/>
                  <a:pt x="22" y="3"/>
                  <a:pt x="20" y="4"/>
                </a:cubicBezTo>
                <a:cubicBezTo>
                  <a:pt x="18" y="4"/>
                  <a:pt x="17" y="0"/>
                  <a:pt x="16" y="1"/>
                </a:cubicBezTo>
                <a:cubicBezTo>
                  <a:pt x="15" y="3"/>
                  <a:pt x="14" y="2"/>
                  <a:pt x="14" y="3"/>
                </a:cubicBezTo>
                <a:cubicBezTo>
                  <a:pt x="15" y="4"/>
                  <a:pt x="12" y="6"/>
                  <a:pt x="11" y="5"/>
                </a:cubicBezTo>
                <a:cubicBezTo>
                  <a:pt x="11" y="4"/>
                  <a:pt x="10" y="4"/>
                  <a:pt x="10" y="6"/>
                </a:cubicBezTo>
                <a:cubicBezTo>
                  <a:pt x="10" y="8"/>
                  <a:pt x="9" y="6"/>
                  <a:pt x="8" y="5"/>
                </a:cubicBezTo>
                <a:cubicBezTo>
                  <a:pt x="8" y="5"/>
                  <a:pt x="8" y="6"/>
                  <a:pt x="7" y="5"/>
                </a:cubicBezTo>
                <a:cubicBezTo>
                  <a:pt x="6" y="3"/>
                  <a:pt x="6" y="7"/>
                  <a:pt x="5" y="7"/>
                </a:cubicBezTo>
                <a:cubicBezTo>
                  <a:pt x="4" y="7"/>
                  <a:pt x="5" y="6"/>
                  <a:pt x="3" y="5"/>
                </a:cubicBezTo>
                <a:cubicBezTo>
                  <a:pt x="1" y="4"/>
                  <a:pt x="2" y="7"/>
                  <a:pt x="0" y="7"/>
                </a:cubicBezTo>
                <a:cubicBezTo>
                  <a:pt x="4" y="11"/>
                  <a:pt x="3" y="13"/>
                  <a:pt x="3" y="12"/>
                </a:cubicBezTo>
                <a:cubicBezTo>
                  <a:pt x="4" y="10"/>
                  <a:pt x="4" y="12"/>
                  <a:pt x="4" y="12"/>
                </a:cubicBezTo>
                <a:cubicBezTo>
                  <a:pt x="5" y="12"/>
                  <a:pt x="4" y="13"/>
                  <a:pt x="4" y="14"/>
                </a:cubicBezTo>
                <a:cubicBezTo>
                  <a:pt x="5" y="14"/>
                  <a:pt x="4" y="14"/>
                  <a:pt x="4" y="15"/>
                </a:cubicBezTo>
                <a:cubicBezTo>
                  <a:pt x="5" y="16"/>
                  <a:pt x="5" y="18"/>
                  <a:pt x="6" y="17"/>
                </a:cubicBezTo>
                <a:cubicBezTo>
                  <a:pt x="7" y="17"/>
                  <a:pt x="8" y="20"/>
                  <a:pt x="9" y="17"/>
                </a:cubicBezTo>
                <a:cubicBezTo>
                  <a:pt x="10" y="16"/>
                  <a:pt x="10" y="16"/>
                  <a:pt x="12" y="17"/>
                </a:cubicBezTo>
                <a:cubicBezTo>
                  <a:pt x="14" y="18"/>
                  <a:pt x="14" y="19"/>
                  <a:pt x="12" y="20"/>
                </a:cubicBezTo>
                <a:cubicBezTo>
                  <a:pt x="11" y="21"/>
                  <a:pt x="13" y="20"/>
                  <a:pt x="13" y="21"/>
                </a:cubicBezTo>
                <a:cubicBezTo>
                  <a:pt x="14" y="22"/>
                  <a:pt x="14" y="21"/>
                  <a:pt x="15" y="22"/>
                </a:cubicBezTo>
                <a:cubicBezTo>
                  <a:pt x="16" y="23"/>
                  <a:pt x="14" y="23"/>
                  <a:pt x="14" y="25"/>
                </a:cubicBezTo>
                <a:cubicBezTo>
                  <a:pt x="13" y="26"/>
                  <a:pt x="9" y="23"/>
                  <a:pt x="10" y="26"/>
                </a:cubicBezTo>
                <a:cubicBezTo>
                  <a:pt x="11" y="27"/>
                  <a:pt x="8" y="26"/>
                  <a:pt x="11" y="29"/>
                </a:cubicBezTo>
                <a:cubicBezTo>
                  <a:pt x="14" y="31"/>
                  <a:pt x="15" y="31"/>
                  <a:pt x="16" y="31"/>
                </a:cubicBezTo>
                <a:cubicBezTo>
                  <a:pt x="16" y="32"/>
                  <a:pt x="15" y="32"/>
                  <a:pt x="16" y="33"/>
                </a:cubicBezTo>
                <a:cubicBezTo>
                  <a:pt x="17" y="35"/>
                  <a:pt x="17" y="33"/>
                  <a:pt x="18" y="36"/>
                </a:cubicBezTo>
                <a:cubicBezTo>
                  <a:pt x="19" y="38"/>
                  <a:pt x="20" y="40"/>
                  <a:pt x="22" y="40"/>
                </a:cubicBezTo>
                <a:cubicBezTo>
                  <a:pt x="24" y="41"/>
                  <a:pt x="23" y="46"/>
                  <a:pt x="24" y="46"/>
                </a:cubicBezTo>
                <a:cubicBezTo>
                  <a:pt x="25" y="45"/>
                  <a:pt x="27" y="49"/>
                  <a:pt x="27" y="48"/>
                </a:cubicBezTo>
                <a:cubicBezTo>
                  <a:pt x="28" y="48"/>
                  <a:pt x="28" y="49"/>
                  <a:pt x="27" y="49"/>
                </a:cubicBezTo>
                <a:cubicBezTo>
                  <a:pt x="26" y="50"/>
                  <a:pt x="26" y="50"/>
                  <a:pt x="28" y="52"/>
                </a:cubicBezTo>
                <a:cubicBezTo>
                  <a:pt x="30" y="54"/>
                  <a:pt x="28" y="55"/>
                  <a:pt x="28" y="57"/>
                </a:cubicBezTo>
                <a:cubicBezTo>
                  <a:pt x="28" y="58"/>
                  <a:pt x="27" y="61"/>
                  <a:pt x="27" y="61"/>
                </a:cubicBezTo>
                <a:cubicBezTo>
                  <a:pt x="28" y="62"/>
                  <a:pt x="28" y="62"/>
                  <a:pt x="28" y="64"/>
                </a:cubicBezTo>
                <a:cubicBezTo>
                  <a:pt x="29" y="66"/>
                  <a:pt x="28" y="67"/>
                  <a:pt x="28" y="69"/>
                </a:cubicBezTo>
                <a:cubicBezTo>
                  <a:pt x="29" y="71"/>
                  <a:pt x="29" y="73"/>
                  <a:pt x="27" y="72"/>
                </a:cubicBezTo>
                <a:cubicBezTo>
                  <a:pt x="26" y="72"/>
                  <a:pt x="26" y="74"/>
                  <a:pt x="24" y="74"/>
                </a:cubicBezTo>
                <a:cubicBezTo>
                  <a:pt x="21" y="74"/>
                  <a:pt x="24" y="77"/>
                  <a:pt x="22" y="76"/>
                </a:cubicBezTo>
                <a:cubicBezTo>
                  <a:pt x="20" y="75"/>
                  <a:pt x="19" y="76"/>
                  <a:pt x="20" y="77"/>
                </a:cubicBezTo>
                <a:cubicBezTo>
                  <a:pt x="20" y="78"/>
                  <a:pt x="19" y="79"/>
                  <a:pt x="20" y="80"/>
                </a:cubicBezTo>
                <a:cubicBezTo>
                  <a:pt x="23" y="82"/>
                  <a:pt x="20" y="82"/>
                  <a:pt x="19" y="81"/>
                </a:cubicBezTo>
                <a:cubicBezTo>
                  <a:pt x="19" y="79"/>
                  <a:pt x="17" y="82"/>
                  <a:pt x="16" y="81"/>
                </a:cubicBezTo>
                <a:cubicBezTo>
                  <a:pt x="16" y="80"/>
                  <a:pt x="15" y="82"/>
                  <a:pt x="15" y="82"/>
                </a:cubicBezTo>
                <a:cubicBezTo>
                  <a:pt x="16" y="84"/>
                  <a:pt x="13" y="83"/>
                  <a:pt x="12" y="84"/>
                </a:cubicBezTo>
                <a:cubicBezTo>
                  <a:pt x="13" y="87"/>
                  <a:pt x="14" y="84"/>
                  <a:pt x="15" y="86"/>
                </a:cubicBezTo>
                <a:cubicBezTo>
                  <a:pt x="16" y="88"/>
                  <a:pt x="14" y="87"/>
                  <a:pt x="14" y="92"/>
                </a:cubicBezTo>
                <a:cubicBezTo>
                  <a:pt x="14" y="96"/>
                  <a:pt x="14" y="98"/>
                  <a:pt x="16" y="95"/>
                </a:cubicBezTo>
                <a:cubicBezTo>
                  <a:pt x="18" y="93"/>
                  <a:pt x="19" y="92"/>
                  <a:pt x="21" y="91"/>
                </a:cubicBezTo>
                <a:cubicBezTo>
                  <a:pt x="23" y="90"/>
                  <a:pt x="21" y="90"/>
                  <a:pt x="22" y="90"/>
                </a:cubicBezTo>
                <a:cubicBezTo>
                  <a:pt x="24" y="89"/>
                  <a:pt x="24" y="82"/>
                  <a:pt x="25" y="83"/>
                </a:cubicBezTo>
                <a:cubicBezTo>
                  <a:pt x="26" y="84"/>
                  <a:pt x="26" y="86"/>
                  <a:pt x="30" y="82"/>
                </a:cubicBezTo>
                <a:cubicBezTo>
                  <a:pt x="33" y="79"/>
                  <a:pt x="36" y="80"/>
                  <a:pt x="37" y="76"/>
                </a:cubicBezTo>
                <a:cubicBezTo>
                  <a:pt x="38" y="73"/>
                  <a:pt x="37" y="70"/>
                  <a:pt x="38" y="70"/>
                </a:cubicBezTo>
                <a:cubicBezTo>
                  <a:pt x="39" y="70"/>
                  <a:pt x="38" y="68"/>
                  <a:pt x="37" y="67"/>
                </a:cubicBezTo>
                <a:cubicBezTo>
                  <a:pt x="37" y="66"/>
                  <a:pt x="38" y="63"/>
                  <a:pt x="37" y="57"/>
                </a:cubicBezTo>
                <a:cubicBezTo>
                  <a:pt x="35" y="51"/>
                  <a:pt x="33" y="51"/>
                  <a:pt x="32" y="49"/>
                </a:cubicBezTo>
                <a:cubicBezTo>
                  <a:pt x="32" y="46"/>
                  <a:pt x="31" y="47"/>
                  <a:pt x="28" y="44"/>
                </a:cubicBezTo>
                <a:cubicBezTo>
                  <a:pt x="25" y="41"/>
                  <a:pt x="23" y="38"/>
                  <a:pt x="23" y="36"/>
                </a:cubicBezTo>
                <a:cubicBezTo>
                  <a:pt x="22" y="34"/>
                  <a:pt x="21" y="35"/>
                  <a:pt x="19" y="32"/>
                </a:cubicBezTo>
                <a:cubicBezTo>
                  <a:pt x="18" y="28"/>
                  <a:pt x="20" y="24"/>
                  <a:pt x="22" y="22"/>
                </a:cubicBezTo>
                <a:cubicBezTo>
                  <a:pt x="25" y="20"/>
                  <a:pt x="23" y="18"/>
                  <a:pt x="25" y="17"/>
                </a:cubicBezTo>
                <a:cubicBezTo>
                  <a:pt x="26" y="16"/>
                  <a:pt x="26" y="17"/>
                  <a:pt x="27" y="16"/>
                </a:cubicBezTo>
                <a:cubicBezTo>
                  <a:pt x="28" y="16"/>
                  <a:pt x="27" y="15"/>
                  <a:pt x="28" y="14"/>
                </a:cubicBezTo>
                <a:cubicBezTo>
                  <a:pt x="30" y="13"/>
                  <a:pt x="31" y="13"/>
                  <a:pt x="31" y="1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5" name="Freeform 20152">
            <a:extLst>
              <a:ext uri="{FF2B5EF4-FFF2-40B4-BE49-F238E27FC236}">
                <a16:creationId xmlns:a16="http://schemas.microsoft.com/office/drawing/2014/main" id="{36418CE4-3308-432C-958E-0104633F5B61}"/>
              </a:ext>
            </a:extLst>
          </p:cNvPr>
          <p:cNvSpPr>
            <a:spLocks/>
          </p:cNvSpPr>
          <p:nvPr/>
        </p:nvSpPr>
        <p:spPr bwMode="auto">
          <a:xfrm>
            <a:off x="10628332" y="3253327"/>
            <a:ext cx="196311" cy="274836"/>
          </a:xfrm>
          <a:custGeom>
            <a:avLst/>
            <a:gdLst/>
            <a:ahLst/>
            <a:cxnLst>
              <a:cxn ang="0">
                <a:pos x="0" y="13"/>
              </a:cxn>
              <a:cxn ang="0">
                <a:pos x="1" y="14"/>
              </a:cxn>
              <a:cxn ang="0">
                <a:pos x="2" y="19"/>
              </a:cxn>
              <a:cxn ang="0">
                <a:pos x="5" y="18"/>
              </a:cxn>
              <a:cxn ang="0">
                <a:pos x="6" y="21"/>
              </a:cxn>
              <a:cxn ang="0">
                <a:pos x="5" y="27"/>
              </a:cxn>
              <a:cxn ang="0">
                <a:pos x="4" y="32"/>
              </a:cxn>
              <a:cxn ang="0">
                <a:pos x="8" y="29"/>
              </a:cxn>
              <a:cxn ang="0">
                <a:pos x="12" y="29"/>
              </a:cxn>
              <a:cxn ang="0">
                <a:pos x="13" y="29"/>
              </a:cxn>
              <a:cxn ang="0">
                <a:pos x="18" y="26"/>
              </a:cxn>
              <a:cxn ang="0">
                <a:pos x="21" y="28"/>
              </a:cxn>
              <a:cxn ang="0">
                <a:pos x="24" y="36"/>
              </a:cxn>
              <a:cxn ang="0">
                <a:pos x="27" y="42"/>
              </a:cxn>
              <a:cxn ang="0">
                <a:pos x="28" y="49"/>
              </a:cxn>
              <a:cxn ang="0">
                <a:pos x="26" y="52"/>
              </a:cxn>
              <a:cxn ang="0">
                <a:pos x="29" y="54"/>
              </a:cxn>
              <a:cxn ang="0">
                <a:pos x="31" y="53"/>
              </a:cxn>
              <a:cxn ang="0">
                <a:pos x="33" y="51"/>
              </a:cxn>
              <a:cxn ang="0">
                <a:pos x="35" y="52"/>
              </a:cxn>
              <a:cxn ang="0">
                <a:pos x="37" y="51"/>
              </a:cxn>
              <a:cxn ang="0">
                <a:pos x="38" y="50"/>
              </a:cxn>
              <a:cxn ang="0">
                <a:pos x="38" y="45"/>
              </a:cxn>
              <a:cxn ang="0">
                <a:pos x="37" y="42"/>
              </a:cxn>
              <a:cxn ang="0">
                <a:pos x="37" y="41"/>
              </a:cxn>
              <a:cxn ang="0">
                <a:pos x="34" y="39"/>
              </a:cxn>
              <a:cxn ang="0">
                <a:pos x="32" y="33"/>
              </a:cxn>
              <a:cxn ang="0">
                <a:pos x="28" y="29"/>
              </a:cxn>
              <a:cxn ang="0">
                <a:pos x="26" y="26"/>
              </a:cxn>
              <a:cxn ang="0">
                <a:pos x="26" y="24"/>
              </a:cxn>
              <a:cxn ang="0">
                <a:pos x="21" y="22"/>
              </a:cxn>
              <a:cxn ang="0">
                <a:pos x="20" y="19"/>
              </a:cxn>
              <a:cxn ang="0">
                <a:pos x="24" y="18"/>
              </a:cxn>
              <a:cxn ang="0">
                <a:pos x="25" y="15"/>
              </a:cxn>
              <a:cxn ang="0">
                <a:pos x="23" y="14"/>
              </a:cxn>
              <a:cxn ang="0">
                <a:pos x="22" y="13"/>
              </a:cxn>
              <a:cxn ang="0">
                <a:pos x="22" y="10"/>
              </a:cxn>
              <a:cxn ang="0">
                <a:pos x="19" y="10"/>
              </a:cxn>
              <a:cxn ang="0">
                <a:pos x="16" y="10"/>
              </a:cxn>
              <a:cxn ang="0">
                <a:pos x="14" y="8"/>
              </a:cxn>
              <a:cxn ang="0">
                <a:pos x="14" y="7"/>
              </a:cxn>
              <a:cxn ang="0">
                <a:pos x="14" y="5"/>
              </a:cxn>
              <a:cxn ang="0">
                <a:pos x="13" y="5"/>
              </a:cxn>
              <a:cxn ang="0">
                <a:pos x="10" y="0"/>
              </a:cxn>
              <a:cxn ang="0">
                <a:pos x="8" y="3"/>
              </a:cxn>
              <a:cxn ang="0">
                <a:pos x="8" y="7"/>
              </a:cxn>
              <a:cxn ang="0">
                <a:pos x="8" y="8"/>
              </a:cxn>
              <a:cxn ang="0">
                <a:pos x="5" y="6"/>
              </a:cxn>
              <a:cxn ang="0">
                <a:pos x="2" y="9"/>
              </a:cxn>
              <a:cxn ang="0">
                <a:pos x="0" y="13"/>
              </a:cxn>
            </a:cxnLst>
            <a:rect l="0" t="0" r="r" b="b"/>
            <a:pathLst>
              <a:path w="40" h="56">
                <a:moveTo>
                  <a:pt x="0" y="13"/>
                </a:moveTo>
                <a:cubicBezTo>
                  <a:pt x="0" y="15"/>
                  <a:pt x="0" y="13"/>
                  <a:pt x="1" y="14"/>
                </a:cubicBezTo>
                <a:cubicBezTo>
                  <a:pt x="3" y="16"/>
                  <a:pt x="0" y="19"/>
                  <a:pt x="2" y="19"/>
                </a:cubicBezTo>
                <a:cubicBezTo>
                  <a:pt x="4" y="19"/>
                  <a:pt x="3" y="18"/>
                  <a:pt x="5" y="18"/>
                </a:cubicBezTo>
                <a:cubicBezTo>
                  <a:pt x="7" y="19"/>
                  <a:pt x="5" y="20"/>
                  <a:pt x="6" y="21"/>
                </a:cubicBezTo>
                <a:cubicBezTo>
                  <a:pt x="7" y="23"/>
                  <a:pt x="4" y="26"/>
                  <a:pt x="5" y="27"/>
                </a:cubicBezTo>
                <a:cubicBezTo>
                  <a:pt x="6" y="28"/>
                  <a:pt x="3" y="31"/>
                  <a:pt x="4" y="32"/>
                </a:cubicBezTo>
                <a:cubicBezTo>
                  <a:pt x="5" y="32"/>
                  <a:pt x="5" y="32"/>
                  <a:pt x="8" y="29"/>
                </a:cubicBezTo>
                <a:cubicBezTo>
                  <a:pt x="11" y="26"/>
                  <a:pt x="10" y="29"/>
                  <a:pt x="12" y="29"/>
                </a:cubicBezTo>
                <a:cubicBezTo>
                  <a:pt x="13" y="29"/>
                  <a:pt x="12" y="30"/>
                  <a:pt x="13" y="29"/>
                </a:cubicBezTo>
                <a:cubicBezTo>
                  <a:pt x="16" y="28"/>
                  <a:pt x="15" y="25"/>
                  <a:pt x="18" y="26"/>
                </a:cubicBezTo>
                <a:cubicBezTo>
                  <a:pt x="20" y="27"/>
                  <a:pt x="20" y="26"/>
                  <a:pt x="21" y="28"/>
                </a:cubicBezTo>
                <a:cubicBezTo>
                  <a:pt x="22" y="32"/>
                  <a:pt x="25" y="31"/>
                  <a:pt x="24" y="36"/>
                </a:cubicBezTo>
                <a:cubicBezTo>
                  <a:pt x="23" y="41"/>
                  <a:pt x="27" y="41"/>
                  <a:pt x="27" y="42"/>
                </a:cubicBezTo>
                <a:cubicBezTo>
                  <a:pt x="27" y="43"/>
                  <a:pt x="29" y="43"/>
                  <a:pt x="28" y="49"/>
                </a:cubicBezTo>
                <a:cubicBezTo>
                  <a:pt x="28" y="50"/>
                  <a:pt x="29" y="51"/>
                  <a:pt x="26" y="52"/>
                </a:cubicBezTo>
                <a:cubicBezTo>
                  <a:pt x="27" y="55"/>
                  <a:pt x="28" y="52"/>
                  <a:pt x="29" y="54"/>
                </a:cubicBezTo>
                <a:cubicBezTo>
                  <a:pt x="30" y="56"/>
                  <a:pt x="32" y="55"/>
                  <a:pt x="31" y="53"/>
                </a:cubicBezTo>
                <a:cubicBezTo>
                  <a:pt x="29" y="51"/>
                  <a:pt x="32" y="52"/>
                  <a:pt x="33" y="51"/>
                </a:cubicBezTo>
                <a:cubicBezTo>
                  <a:pt x="34" y="50"/>
                  <a:pt x="34" y="53"/>
                  <a:pt x="35" y="52"/>
                </a:cubicBezTo>
                <a:cubicBezTo>
                  <a:pt x="36" y="52"/>
                  <a:pt x="37" y="50"/>
                  <a:pt x="37" y="51"/>
                </a:cubicBezTo>
                <a:cubicBezTo>
                  <a:pt x="38" y="51"/>
                  <a:pt x="38" y="50"/>
                  <a:pt x="38" y="50"/>
                </a:cubicBezTo>
                <a:cubicBezTo>
                  <a:pt x="38" y="48"/>
                  <a:pt x="40" y="47"/>
                  <a:pt x="38" y="45"/>
                </a:cubicBezTo>
                <a:cubicBezTo>
                  <a:pt x="36" y="43"/>
                  <a:pt x="36" y="43"/>
                  <a:pt x="37" y="42"/>
                </a:cubicBezTo>
                <a:cubicBezTo>
                  <a:pt x="38" y="42"/>
                  <a:pt x="38" y="41"/>
                  <a:pt x="37" y="41"/>
                </a:cubicBezTo>
                <a:cubicBezTo>
                  <a:pt x="37" y="42"/>
                  <a:pt x="35" y="38"/>
                  <a:pt x="34" y="39"/>
                </a:cubicBezTo>
                <a:cubicBezTo>
                  <a:pt x="33" y="39"/>
                  <a:pt x="34" y="34"/>
                  <a:pt x="32" y="33"/>
                </a:cubicBezTo>
                <a:cubicBezTo>
                  <a:pt x="30" y="33"/>
                  <a:pt x="29" y="31"/>
                  <a:pt x="28" y="29"/>
                </a:cubicBezTo>
                <a:cubicBezTo>
                  <a:pt x="27" y="26"/>
                  <a:pt x="27" y="28"/>
                  <a:pt x="26" y="26"/>
                </a:cubicBezTo>
                <a:cubicBezTo>
                  <a:pt x="25" y="25"/>
                  <a:pt x="26" y="25"/>
                  <a:pt x="26" y="24"/>
                </a:cubicBezTo>
                <a:cubicBezTo>
                  <a:pt x="25" y="24"/>
                  <a:pt x="24" y="24"/>
                  <a:pt x="21" y="22"/>
                </a:cubicBezTo>
                <a:cubicBezTo>
                  <a:pt x="18" y="19"/>
                  <a:pt x="21" y="20"/>
                  <a:pt x="20" y="19"/>
                </a:cubicBezTo>
                <a:cubicBezTo>
                  <a:pt x="19" y="16"/>
                  <a:pt x="23" y="19"/>
                  <a:pt x="24" y="18"/>
                </a:cubicBezTo>
                <a:cubicBezTo>
                  <a:pt x="24" y="16"/>
                  <a:pt x="26" y="16"/>
                  <a:pt x="25" y="15"/>
                </a:cubicBezTo>
                <a:cubicBezTo>
                  <a:pt x="24" y="14"/>
                  <a:pt x="24" y="15"/>
                  <a:pt x="23" y="14"/>
                </a:cubicBezTo>
                <a:cubicBezTo>
                  <a:pt x="23" y="13"/>
                  <a:pt x="21" y="14"/>
                  <a:pt x="22" y="13"/>
                </a:cubicBezTo>
                <a:cubicBezTo>
                  <a:pt x="24" y="12"/>
                  <a:pt x="24" y="11"/>
                  <a:pt x="22" y="10"/>
                </a:cubicBezTo>
                <a:cubicBezTo>
                  <a:pt x="20" y="9"/>
                  <a:pt x="20" y="9"/>
                  <a:pt x="19" y="10"/>
                </a:cubicBezTo>
                <a:cubicBezTo>
                  <a:pt x="18" y="13"/>
                  <a:pt x="17" y="10"/>
                  <a:pt x="16" y="10"/>
                </a:cubicBezTo>
                <a:cubicBezTo>
                  <a:pt x="15" y="11"/>
                  <a:pt x="15" y="9"/>
                  <a:pt x="14" y="8"/>
                </a:cubicBezTo>
                <a:cubicBezTo>
                  <a:pt x="14" y="7"/>
                  <a:pt x="15" y="7"/>
                  <a:pt x="14" y="7"/>
                </a:cubicBezTo>
                <a:cubicBezTo>
                  <a:pt x="14" y="6"/>
                  <a:pt x="15" y="5"/>
                  <a:pt x="14" y="5"/>
                </a:cubicBezTo>
                <a:cubicBezTo>
                  <a:pt x="14" y="5"/>
                  <a:pt x="14" y="3"/>
                  <a:pt x="13" y="5"/>
                </a:cubicBezTo>
                <a:cubicBezTo>
                  <a:pt x="13" y="6"/>
                  <a:pt x="14" y="4"/>
                  <a:pt x="10" y="0"/>
                </a:cubicBezTo>
                <a:cubicBezTo>
                  <a:pt x="9" y="0"/>
                  <a:pt x="6" y="0"/>
                  <a:pt x="8" y="3"/>
                </a:cubicBezTo>
                <a:cubicBezTo>
                  <a:pt x="9" y="7"/>
                  <a:pt x="8" y="6"/>
                  <a:pt x="8" y="7"/>
                </a:cubicBezTo>
                <a:cubicBezTo>
                  <a:pt x="9" y="8"/>
                  <a:pt x="8" y="9"/>
                  <a:pt x="8" y="8"/>
                </a:cubicBezTo>
                <a:cubicBezTo>
                  <a:pt x="7" y="7"/>
                  <a:pt x="6" y="10"/>
                  <a:pt x="5" y="6"/>
                </a:cubicBezTo>
                <a:cubicBezTo>
                  <a:pt x="4" y="7"/>
                  <a:pt x="2" y="6"/>
                  <a:pt x="2" y="9"/>
                </a:cubicBezTo>
                <a:cubicBezTo>
                  <a:pt x="1" y="12"/>
                  <a:pt x="0" y="9"/>
                  <a:pt x="0" y="1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6" name="Freeform 20153">
            <a:extLst>
              <a:ext uri="{FF2B5EF4-FFF2-40B4-BE49-F238E27FC236}">
                <a16:creationId xmlns:a16="http://schemas.microsoft.com/office/drawing/2014/main" id="{0ECC171B-B9FB-477A-BFA5-EDFB7691C2E3}"/>
              </a:ext>
            </a:extLst>
          </p:cNvPr>
          <p:cNvSpPr>
            <a:spLocks/>
          </p:cNvSpPr>
          <p:nvPr/>
        </p:nvSpPr>
        <p:spPr bwMode="auto">
          <a:xfrm>
            <a:off x="10677927" y="3497167"/>
            <a:ext cx="140518" cy="132252"/>
          </a:xfrm>
          <a:custGeom>
            <a:avLst/>
            <a:gdLst/>
            <a:ahLst/>
            <a:cxnLst>
              <a:cxn ang="0">
                <a:pos x="28" y="0"/>
              </a:cxn>
              <a:cxn ang="0">
                <a:pos x="27" y="4"/>
              </a:cxn>
              <a:cxn ang="0">
                <a:pos x="28" y="7"/>
              </a:cxn>
              <a:cxn ang="0">
                <a:pos x="28" y="12"/>
              </a:cxn>
              <a:cxn ang="0">
                <a:pos x="27" y="15"/>
              </a:cxn>
              <a:cxn ang="0">
                <a:pos x="24" y="17"/>
              </a:cxn>
              <a:cxn ang="0">
                <a:pos x="22" y="19"/>
              </a:cxn>
              <a:cxn ang="0">
                <a:pos x="20" y="20"/>
              </a:cxn>
              <a:cxn ang="0">
                <a:pos x="20" y="23"/>
              </a:cxn>
              <a:cxn ang="0">
                <a:pos x="19" y="24"/>
              </a:cxn>
              <a:cxn ang="0">
                <a:pos x="16" y="24"/>
              </a:cxn>
              <a:cxn ang="0">
                <a:pos x="15" y="25"/>
              </a:cxn>
              <a:cxn ang="0">
                <a:pos x="12" y="27"/>
              </a:cxn>
              <a:cxn ang="0">
                <a:pos x="9" y="26"/>
              </a:cxn>
              <a:cxn ang="0">
                <a:pos x="8" y="26"/>
              </a:cxn>
              <a:cxn ang="0">
                <a:pos x="8" y="23"/>
              </a:cxn>
              <a:cxn ang="0">
                <a:pos x="7" y="24"/>
              </a:cxn>
              <a:cxn ang="0">
                <a:pos x="5" y="23"/>
              </a:cxn>
              <a:cxn ang="0">
                <a:pos x="4" y="19"/>
              </a:cxn>
              <a:cxn ang="0">
                <a:pos x="3" y="14"/>
              </a:cxn>
              <a:cxn ang="0">
                <a:pos x="1" y="9"/>
              </a:cxn>
              <a:cxn ang="0">
                <a:pos x="2" y="7"/>
              </a:cxn>
              <a:cxn ang="0">
                <a:pos x="4" y="4"/>
              </a:cxn>
              <a:cxn ang="0">
                <a:pos x="13" y="2"/>
              </a:cxn>
              <a:cxn ang="0">
                <a:pos x="16" y="2"/>
              </a:cxn>
              <a:cxn ang="0">
                <a:pos x="19" y="4"/>
              </a:cxn>
              <a:cxn ang="0">
                <a:pos x="21" y="3"/>
              </a:cxn>
              <a:cxn ang="0">
                <a:pos x="23" y="1"/>
              </a:cxn>
              <a:cxn ang="0">
                <a:pos x="25" y="2"/>
              </a:cxn>
              <a:cxn ang="0">
                <a:pos x="27" y="1"/>
              </a:cxn>
              <a:cxn ang="0">
                <a:pos x="28" y="0"/>
              </a:cxn>
            </a:cxnLst>
            <a:rect l="0" t="0" r="r" b="b"/>
            <a:pathLst>
              <a:path w="29" h="27">
                <a:moveTo>
                  <a:pt x="28" y="0"/>
                </a:moveTo>
                <a:cubicBezTo>
                  <a:pt x="28" y="1"/>
                  <a:pt x="27" y="4"/>
                  <a:pt x="27" y="4"/>
                </a:cubicBezTo>
                <a:cubicBezTo>
                  <a:pt x="28" y="5"/>
                  <a:pt x="28" y="5"/>
                  <a:pt x="28" y="7"/>
                </a:cubicBezTo>
                <a:cubicBezTo>
                  <a:pt x="29" y="9"/>
                  <a:pt x="28" y="10"/>
                  <a:pt x="28" y="12"/>
                </a:cubicBezTo>
                <a:cubicBezTo>
                  <a:pt x="29" y="14"/>
                  <a:pt x="29" y="16"/>
                  <a:pt x="27" y="15"/>
                </a:cubicBezTo>
                <a:cubicBezTo>
                  <a:pt x="26" y="15"/>
                  <a:pt x="26" y="17"/>
                  <a:pt x="24" y="17"/>
                </a:cubicBezTo>
                <a:cubicBezTo>
                  <a:pt x="21" y="17"/>
                  <a:pt x="24" y="20"/>
                  <a:pt x="22" y="19"/>
                </a:cubicBezTo>
                <a:cubicBezTo>
                  <a:pt x="20" y="18"/>
                  <a:pt x="19" y="19"/>
                  <a:pt x="20" y="20"/>
                </a:cubicBezTo>
                <a:cubicBezTo>
                  <a:pt x="20" y="21"/>
                  <a:pt x="19" y="22"/>
                  <a:pt x="20" y="23"/>
                </a:cubicBezTo>
                <a:cubicBezTo>
                  <a:pt x="23" y="25"/>
                  <a:pt x="20" y="25"/>
                  <a:pt x="19" y="24"/>
                </a:cubicBezTo>
                <a:cubicBezTo>
                  <a:pt x="19" y="22"/>
                  <a:pt x="17" y="25"/>
                  <a:pt x="16" y="24"/>
                </a:cubicBezTo>
                <a:cubicBezTo>
                  <a:pt x="16" y="23"/>
                  <a:pt x="15" y="25"/>
                  <a:pt x="15" y="25"/>
                </a:cubicBezTo>
                <a:cubicBezTo>
                  <a:pt x="16" y="27"/>
                  <a:pt x="13" y="26"/>
                  <a:pt x="12" y="27"/>
                </a:cubicBezTo>
                <a:cubicBezTo>
                  <a:pt x="11" y="26"/>
                  <a:pt x="10" y="27"/>
                  <a:pt x="9" y="26"/>
                </a:cubicBezTo>
                <a:cubicBezTo>
                  <a:pt x="9" y="25"/>
                  <a:pt x="9" y="27"/>
                  <a:pt x="8" y="26"/>
                </a:cubicBezTo>
                <a:cubicBezTo>
                  <a:pt x="6" y="25"/>
                  <a:pt x="9" y="25"/>
                  <a:pt x="8" y="23"/>
                </a:cubicBezTo>
                <a:cubicBezTo>
                  <a:pt x="6" y="21"/>
                  <a:pt x="7" y="24"/>
                  <a:pt x="7" y="24"/>
                </a:cubicBezTo>
                <a:cubicBezTo>
                  <a:pt x="6" y="24"/>
                  <a:pt x="5" y="26"/>
                  <a:pt x="5" y="23"/>
                </a:cubicBezTo>
                <a:cubicBezTo>
                  <a:pt x="5" y="21"/>
                  <a:pt x="6" y="22"/>
                  <a:pt x="4" y="19"/>
                </a:cubicBezTo>
                <a:cubicBezTo>
                  <a:pt x="2" y="16"/>
                  <a:pt x="4" y="15"/>
                  <a:pt x="3" y="14"/>
                </a:cubicBezTo>
                <a:cubicBezTo>
                  <a:pt x="1" y="13"/>
                  <a:pt x="3" y="12"/>
                  <a:pt x="1" y="9"/>
                </a:cubicBezTo>
                <a:cubicBezTo>
                  <a:pt x="0" y="6"/>
                  <a:pt x="2" y="8"/>
                  <a:pt x="2" y="7"/>
                </a:cubicBezTo>
                <a:cubicBezTo>
                  <a:pt x="2" y="6"/>
                  <a:pt x="3" y="7"/>
                  <a:pt x="4" y="4"/>
                </a:cubicBezTo>
                <a:cubicBezTo>
                  <a:pt x="5" y="1"/>
                  <a:pt x="10" y="2"/>
                  <a:pt x="13" y="2"/>
                </a:cubicBezTo>
                <a:cubicBezTo>
                  <a:pt x="16" y="1"/>
                  <a:pt x="15" y="3"/>
                  <a:pt x="16" y="2"/>
                </a:cubicBezTo>
                <a:cubicBezTo>
                  <a:pt x="17" y="5"/>
                  <a:pt x="18" y="2"/>
                  <a:pt x="19" y="4"/>
                </a:cubicBezTo>
                <a:cubicBezTo>
                  <a:pt x="20" y="6"/>
                  <a:pt x="22" y="5"/>
                  <a:pt x="21" y="3"/>
                </a:cubicBezTo>
                <a:cubicBezTo>
                  <a:pt x="19" y="1"/>
                  <a:pt x="22" y="2"/>
                  <a:pt x="23" y="1"/>
                </a:cubicBezTo>
                <a:cubicBezTo>
                  <a:pt x="24" y="0"/>
                  <a:pt x="24" y="3"/>
                  <a:pt x="25" y="2"/>
                </a:cubicBezTo>
                <a:cubicBezTo>
                  <a:pt x="26" y="2"/>
                  <a:pt x="27" y="0"/>
                  <a:pt x="27" y="1"/>
                </a:cubicBezTo>
                <a:cubicBezTo>
                  <a:pt x="28" y="1"/>
                  <a:pt x="28" y="0"/>
                  <a:pt x="28"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7" name="Freeform 20154">
            <a:extLst>
              <a:ext uri="{FF2B5EF4-FFF2-40B4-BE49-F238E27FC236}">
                <a16:creationId xmlns:a16="http://schemas.microsoft.com/office/drawing/2014/main" id="{A5E1D8C2-8053-4991-BB4A-04C518BE7BB7}"/>
              </a:ext>
            </a:extLst>
          </p:cNvPr>
          <p:cNvSpPr>
            <a:spLocks/>
          </p:cNvSpPr>
          <p:nvPr/>
        </p:nvSpPr>
        <p:spPr bwMode="auto">
          <a:xfrm>
            <a:off x="8956582" y="2935094"/>
            <a:ext cx="537272" cy="533142"/>
          </a:xfrm>
          <a:custGeom>
            <a:avLst/>
            <a:gdLst/>
            <a:ahLst/>
            <a:cxnLst>
              <a:cxn ang="0">
                <a:pos x="83" y="90"/>
              </a:cxn>
              <a:cxn ang="0">
                <a:pos x="71" y="97"/>
              </a:cxn>
              <a:cxn ang="0">
                <a:pos x="61" y="104"/>
              </a:cxn>
              <a:cxn ang="0">
                <a:pos x="50" y="98"/>
              </a:cxn>
              <a:cxn ang="0">
                <a:pos x="49" y="98"/>
              </a:cxn>
              <a:cxn ang="0">
                <a:pos x="48" y="98"/>
              </a:cxn>
              <a:cxn ang="0">
                <a:pos x="45" y="98"/>
              </a:cxn>
              <a:cxn ang="0">
                <a:pos x="45" y="101"/>
              </a:cxn>
              <a:cxn ang="0">
                <a:pos x="43" y="104"/>
              </a:cxn>
              <a:cxn ang="0">
                <a:pos x="36" y="92"/>
              </a:cxn>
              <a:cxn ang="0">
                <a:pos x="33" y="85"/>
              </a:cxn>
              <a:cxn ang="0">
                <a:pos x="24" y="75"/>
              </a:cxn>
              <a:cxn ang="0">
                <a:pos x="23" y="64"/>
              </a:cxn>
              <a:cxn ang="0">
                <a:pos x="14" y="49"/>
              </a:cxn>
              <a:cxn ang="0">
                <a:pos x="10" y="41"/>
              </a:cxn>
              <a:cxn ang="0">
                <a:pos x="1" y="26"/>
              </a:cxn>
              <a:cxn ang="0">
                <a:pos x="8" y="20"/>
              </a:cxn>
              <a:cxn ang="0">
                <a:pos x="16" y="15"/>
              </a:cxn>
              <a:cxn ang="0">
                <a:pos x="18" y="11"/>
              </a:cxn>
              <a:cxn ang="0">
                <a:pos x="16" y="4"/>
              </a:cxn>
              <a:cxn ang="0">
                <a:pos x="31" y="2"/>
              </a:cxn>
              <a:cxn ang="0">
                <a:pos x="39" y="7"/>
              </a:cxn>
              <a:cxn ang="0">
                <a:pos x="53" y="20"/>
              </a:cxn>
              <a:cxn ang="0">
                <a:pos x="67" y="22"/>
              </a:cxn>
              <a:cxn ang="0">
                <a:pos x="72" y="25"/>
              </a:cxn>
              <a:cxn ang="0">
                <a:pos x="77" y="32"/>
              </a:cxn>
              <a:cxn ang="0">
                <a:pos x="81" y="38"/>
              </a:cxn>
              <a:cxn ang="0">
                <a:pos x="82" y="45"/>
              </a:cxn>
              <a:cxn ang="0">
                <a:pos x="86" y="51"/>
              </a:cxn>
              <a:cxn ang="0">
                <a:pos x="90" y="59"/>
              </a:cxn>
              <a:cxn ang="0">
                <a:pos x="108" y="63"/>
              </a:cxn>
              <a:cxn ang="0">
                <a:pos x="109" y="72"/>
              </a:cxn>
              <a:cxn ang="0">
                <a:pos x="99" y="84"/>
              </a:cxn>
            </a:cxnLst>
            <a:rect l="0" t="0" r="r" b="b"/>
            <a:pathLst>
              <a:path w="110" h="109">
                <a:moveTo>
                  <a:pt x="91" y="87"/>
                </a:moveTo>
                <a:cubicBezTo>
                  <a:pt x="88" y="88"/>
                  <a:pt x="86" y="89"/>
                  <a:pt x="83" y="90"/>
                </a:cubicBezTo>
                <a:cubicBezTo>
                  <a:pt x="81" y="90"/>
                  <a:pt x="76" y="91"/>
                  <a:pt x="74" y="92"/>
                </a:cubicBezTo>
                <a:cubicBezTo>
                  <a:pt x="73" y="93"/>
                  <a:pt x="71" y="96"/>
                  <a:pt x="71" y="97"/>
                </a:cubicBezTo>
                <a:cubicBezTo>
                  <a:pt x="68" y="101"/>
                  <a:pt x="64" y="105"/>
                  <a:pt x="61" y="109"/>
                </a:cubicBezTo>
                <a:cubicBezTo>
                  <a:pt x="61" y="107"/>
                  <a:pt x="61" y="105"/>
                  <a:pt x="61" y="104"/>
                </a:cubicBezTo>
                <a:cubicBezTo>
                  <a:pt x="61" y="103"/>
                  <a:pt x="61" y="102"/>
                  <a:pt x="61" y="102"/>
                </a:cubicBezTo>
                <a:cubicBezTo>
                  <a:pt x="61" y="102"/>
                  <a:pt x="51" y="97"/>
                  <a:pt x="50" y="98"/>
                </a:cubicBezTo>
                <a:cubicBezTo>
                  <a:pt x="50" y="98"/>
                  <a:pt x="50" y="98"/>
                  <a:pt x="49" y="98"/>
                </a:cubicBezTo>
                <a:cubicBezTo>
                  <a:pt x="49" y="98"/>
                  <a:pt x="49" y="98"/>
                  <a:pt x="49" y="98"/>
                </a:cubicBezTo>
                <a:cubicBezTo>
                  <a:pt x="49" y="98"/>
                  <a:pt x="49" y="98"/>
                  <a:pt x="49" y="98"/>
                </a:cubicBezTo>
                <a:cubicBezTo>
                  <a:pt x="49" y="98"/>
                  <a:pt x="48" y="98"/>
                  <a:pt x="48" y="98"/>
                </a:cubicBezTo>
                <a:cubicBezTo>
                  <a:pt x="48" y="98"/>
                  <a:pt x="47" y="97"/>
                  <a:pt x="46" y="97"/>
                </a:cubicBezTo>
                <a:cubicBezTo>
                  <a:pt x="46" y="97"/>
                  <a:pt x="45" y="98"/>
                  <a:pt x="45" y="98"/>
                </a:cubicBezTo>
                <a:cubicBezTo>
                  <a:pt x="45" y="98"/>
                  <a:pt x="46" y="98"/>
                  <a:pt x="45" y="98"/>
                </a:cubicBezTo>
                <a:cubicBezTo>
                  <a:pt x="45" y="99"/>
                  <a:pt x="45" y="100"/>
                  <a:pt x="45" y="101"/>
                </a:cubicBezTo>
                <a:cubicBezTo>
                  <a:pt x="45" y="101"/>
                  <a:pt x="45" y="101"/>
                  <a:pt x="45" y="102"/>
                </a:cubicBezTo>
                <a:cubicBezTo>
                  <a:pt x="45" y="102"/>
                  <a:pt x="44" y="103"/>
                  <a:pt x="43" y="104"/>
                </a:cubicBezTo>
                <a:cubicBezTo>
                  <a:pt x="41" y="97"/>
                  <a:pt x="41" y="102"/>
                  <a:pt x="40" y="99"/>
                </a:cubicBezTo>
                <a:cubicBezTo>
                  <a:pt x="40" y="96"/>
                  <a:pt x="36" y="94"/>
                  <a:pt x="36" y="92"/>
                </a:cubicBezTo>
                <a:cubicBezTo>
                  <a:pt x="36" y="90"/>
                  <a:pt x="35" y="90"/>
                  <a:pt x="35" y="88"/>
                </a:cubicBezTo>
                <a:cubicBezTo>
                  <a:pt x="35" y="86"/>
                  <a:pt x="34" y="87"/>
                  <a:pt x="33" y="85"/>
                </a:cubicBezTo>
                <a:cubicBezTo>
                  <a:pt x="32" y="83"/>
                  <a:pt x="31" y="80"/>
                  <a:pt x="29" y="79"/>
                </a:cubicBezTo>
                <a:cubicBezTo>
                  <a:pt x="26" y="79"/>
                  <a:pt x="27" y="78"/>
                  <a:pt x="24" y="75"/>
                </a:cubicBezTo>
                <a:cubicBezTo>
                  <a:pt x="22" y="71"/>
                  <a:pt x="25" y="73"/>
                  <a:pt x="23" y="70"/>
                </a:cubicBezTo>
                <a:cubicBezTo>
                  <a:pt x="22" y="67"/>
                  <a:pt x="25" y="68"/>
                  <a:pt x="23" y="64"/>
                </a:cubicBezTo>
                <a:cubicBezTo>
                  <a:pt x="22" y="61"/>
                  <a:pt x="20" y="54"/>
                  <a:pt x="18" y="54"/>
                </a:cubicBezTo>
                <a:cubicBezTo>
                  <a:pt x="15" y="53"/>
                  <a:pt x="13" y="50"/>
                  <a:pt x="14" y="49"/>
                </a:cubicBezTo>
                <a:cubicBezTo>
                  <a:pt x="15" y="47"/>
                  <a:pt x="14" y="45"/>
                  <a:pt x="12" y="44"/>
                </a:cubicBezTo>
                <a:cubicBezTo>
                  <a:pt x="11" y="42"/>
                  <a:pt x="12" y="42"/>
                  <a:pt x="10" y="41"/>
                </a:cubicBezTo>
                <a:cubicBezTo>
                  <a:pt x="8" y="38"/>
                  <a:pt x="5" y="28"/>
                  <a:pt x="3" y="28"/>
                </a:cubicBezTo>
                <a:cubicBezTo>
                  <a:pt x="0" y="27"/>
                  <a:pt x="0" y="30"/>
                  <a:pt x="1" y="26"/>
                </a:cubicBezTo>
                <a:cubicBezTo>
                  <a:pt x="2" y="23"/>
                  <a:pt x="1" y="25"/>
                  <a:pt x="2" y="19"/>
                </a:cubicBezTo>
                <a:cubicBezTo>
                  <a:pt x="3" y="19"/>
                  <a:pt x="7" y="20"/>
                  <a:pt x="8" y="20"/>
                </a:cubicBezTo>
                <a:cubicBezTo>
                  <a:pt x="10" y="20"/>
                  <a:pt x="10" y="17"/>
                  <a:pt x="12" y="16"/>
                </a:cubicBezTo>
                <a:cubicBezTo>
                  <a:pt x="12" y="15"/>
                  <a:pt x="15" y="16"/>
                  <a:pt x="16" y="15"/>
                </a:cubicBezTo>
                <a:cubicBezTo>
                  <a:pt x="16" y="14"/>
                  <a:pt x="16" y="13"/>
                  <a:pt x="16" y="13"/>
                </a:cubicBezTo>
                <a:cubicBezTo>
                  <a:pt x="17" y="12"/>
                  <a:pt x="18" y="12"/>
                  <a:pt x="18" y="11"/>
                </a:cubicBezTo>
                <a:cubicBezTo>
                  <a:pt x="18" y="11"/>
                  <a:pt x="13" y="5"/>
                  <a:pt x="13" y="5"/>
                </a:cubicBezTo>
                <a:cubicBezTo>
                  <a:pt x="13" y="4"/>
                  <a:pt x="15" y="4"/>
                  <a:pt x="16" y="4"/>
                </a:cubicBezTo>
                <a:cubicBezTo>
                  <a:pt x="17" y="3"/>
                  <a:pt x="23" y="2"/>
                  <a:pt x="24" y="0"/>
                </a:cubicBezTo>
                <a:cubicBezTo>
                  <a:pt x="26" y="1"/>
                  <a:pt x="29" y="1"/>
                  <a:pt x="31" y="2"/>
                </a:cubicBezTo>
                <a:cubicBezTo>
                  <a:pt x="33" y="2"/>
                  <a:pt x="34" y="4"/>
                  <a:pt x="36" y="6"/>
                </a:cubicBezTo>
                <a:cubicBezTo>
                  <a:pt x="37" y="6"/>
                  <a:pt x="38" y="7"/>
                  <a:pt x="39" y="7"/>
                </a:cubicBezTo>
                <a:cubicBezTo>
                  <a:pt x="41" y="9"/>
                  <a:pt x="43" y="10"/>
                  <a:pt x="44" y="12"/>
                </a:cubicBezTo>
                <a:cubicBezTo>
                  <a:pt x="46" y="13"/>
                  <a:pt x="52" y="20"/>
                  <a:pt x="53" y="20"/>
                </a:cubicBezTo>
                <a:cubicBezTo>
                  <a:pt x="54" y="21"/>
                  <a:pt x="62" y="21"/>
                  <a:pt x="63" y="21"/>
                </a:cubicBezTo>
                <a:cubicBezTo>
                  <a:pt x="63" y="21"/>
                  <a:pt x="67" y="21"/>
                  <a:pt x="67" y="22"/>
                </a:cubicBezTo>
                <a:cubicBezTo>
                  <a:pt x="68" y="22"/>
                  <a:pt x="68" y="24"/>
                  <a:pt x="68" y="24"/>
                </a:cubicBezTo>
                <a:cubicBezTo>
                  <a:pt x="69" y="25"/>
                  <a:pt x="72" y="25"/>
                  <a:pt x="72" y="25"/>
                </a:cubicBezTo>
                <a:cubicBezTo>
                  <a:pt x="74" y="28"/>
                  <a:pt x="75" y="29"/>
                  <a:pt x="75" y="30"/>
                </a:cubicBezTo>
                <a:cubicBezTo>
                  <a:pt x="75" y="31"/>
                  <a:pt x="77" y="30"/>
                  <a:pt x="77" y="32"/>
                </a:cubicBezTo>
                <a:cubicBezTo>
                  <a:pt x="77" y="34"/>
                  <a:pt x="81" y="36"/>
                  <a:pt x="81" y="37"/>
                </a:cubicBezTo>
                <a:cubicBezTo>
                  <a:pt x="82" y="38"/>
                  <a:pt x="80" y="36"/>
                  <a:pt x="81" y="38"/>
                </a:cubicBezTo>
                <a:cubicBezTo>
                  <a:pt x="82" y="40"/>
                  <a:pt x="80" y="41"/>
                  <a:pt x="81" y="43"/>
                </a:cubicBezTo>
                <a:cubicBezTo>
                  <a:pt x="82" y="44"/>
                  <a:pt x="81" y="44"/>
                  <a:pt x="82" y="45"/>
                </a:cubicBezTo>
                <a:cubicBezTo>
                  <a:pt x="84" y="46"/>
                  <a:pt x="83" y="48"/>
                  <a:pt x="85" y="50"/>
                </a:cubicBezTo>
                <a:cubicBezTo>
                  <a:pt x="85" y="51"/>
                  <a:pt x="86" y="51"/>
                  <a:pt x="86" y="51"/>
                </a:cubicBezTo>
                <a:cubicBezTo>
                  <a:pt x="86" y="53"/>
                  <a:pt x="86" y="53"/>
                  <a:pt x="88" y="54"/>
                </a:cubicBezTo>
                <a:cubicBezTo>
                  <a:pt x="90" y="56"/>
                  <a:pt x="90" y="56"/>
                  <a:pt x="90" y="59"/>
                </a:cubicBezTo>
                <a:cubicBezTo>
                  <a:pt x="91" y="61"/>
                  <a:pt x="90" y="61"/>
                  <a:pt x="96" y="62"/>
                </a:cubicBezTo>
                <a:cubicBezTo>
                  <a:pt x="102" y="63"/>
                  <a:pt x="107" y="66"/>
                  <a:pt x="108" y="63"/>
                </a:cubicBezTo>
                <a:cubicBezTo>
                  <a:pt x="108" y="64"/>
                  <a:pt x="110" y="67"/>
                  <a:pt x="110" y="68"/>
                </a:cubicBezTo>
                <a:cubicBezTo>
                  <a:pt x="110" y="69"/>
                  <a:pt x="109" y="71"/>
                  <a:pt x="109" y="72"/>
                </a:cubicBezTo>
                <a:cubicBezTo>
                  <a:pt x="109" y="73"/>
                  <a:pt x="107" y="80"/>
                  <a:pt x="107" y="81"/>
                </a:cubicBezTo>
                <a:cubicBezTo>
                  <a:pt x="106" y="82"/>
                  <a:pt x="101" y="83"/>
                  <a:pt x="99" y="84"/>
                </a:cubicBezTo>
                <a:cubicBezTo>
                  <a:pt x="96" y="85"/>
                  <a:pt x="94" y="86"/>
                  <a:pt x="91" y="8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8" name="Freeform 20155">
            <a:extLst>
              <a:ext uri="{FF2B5EF4-FFF2-40B4-BE49-F238E27FC236}">
                <a16:creationId xmlns:a16="http://schemas.microsoft.com/office/drawing/2014/main" id="{864BB2A3-E83D-4B7C-943B-0C52F7DCD94F}"/>
              </a:ext>
            </a:extLst>
          </p:cNvPr>
          <p:cNvSpPr>
            <a:spLocks/>
          </p:cNvSpPr>
          <p:nvPr/>
        </p:nvSpPr>
        <p:spPr bwMode="auto">
          <a:xfrm>
            <a:off x="9064036" y="2759445"/>
            <a:ext cx="250040" cy="278969"/>
          </a:xfrm>
          <a:custGeom>
            <a:avLst/>
            <a:gdLst/>
            <a:ahLst/>
            <a:cxnLst>
              <a:cxn ang="0">
                <a:pos x="31" y="2"/>
              </a:cxn>
              <a:cxn ang="0">
                <a:pos x="34" y="9"/>
              </a:cxn>
              <a:cxn ang="0">
                <a:pos x="40" y="11"/>
              </a:cxn>
              <a:cxn ang="0">
                <a:pos x="38" y="14"/>
              </a:cxn>
              <a:cxn ang="0">
                <a:pos x="35" y="22"/>
              </a:cxn>
              <a:cxn ang="0">
                <a:pos x="39" y="29"/>
              </a:cxn>
              <a:cxn ang="0">
                <a:pos x="46" y="36"/>
              </a:cxn>
              <a:cxn ang="0">
                <a:pos x="47" y="44"/>
              </a:cxn>
              <a:cxn ang="0">
                <a:pos x="49" y="48"/>
              </a:cxn>
              <a:cxn ang="0">
                <a:pos x="51" y="51"/>
              </a:cxn>
              <a:cxn ang="0">
                <a:pos x="48" y="51"/>
              </a:cxn>
              <a:cxn ang="0">
                <a:pos x="44" y="51"/>
              </a:cxn>
              <a:cxn ang="0">
                <a:pos x="41" y="57"/>
              </a:cxn>
              <a:cxn ang="0">
                <a:pos x="31" y="56"/>
              </a:cxn>
              <a:cxn ang="0">
                <a:pos x="22" y="48"/>
              </a:cxn>
              <a:cxn ang="0">
                <a:pos x="17" y="43"/>
              </a:cxn>
              <a:cxn ang="0">
                <a:pos x="14" y="42"/>
              </a:cxn>
              <a:cxn ang="0">
                <a:pos x="9" y="38"/>
              </a:cxn>
              <a:cxn ang="0">
                <a:pos x="2" y="36"/>
              </a:cxn>
              <a:cxn ang="0">
                <a:pos x="3" y="36"/>
              </a:cxn>
              <a:cxn ang="0">
                <a:pos x="1" y="35"/>
              </a:cxn>
              <a:cxn ang="0">
                <a:pos x="1" y="34"/>
              </a:cxn>
              <a:cxn ang="0">
                <a:pos x="2" y="34"/>
              </a:cxn>
              <a:cxn ang="0">
                <a:pos x="2" y="33"/>
              </a:cxn>
              <a:cxn ang="0">
                <a:pos x="0" y="28"/>
              </a:cxn>
              <a:cxn ang="0">
                <a:pos x="7" y="24"/>
              </a:cxn>
              <a:cxn ang="0">
                <a:pos x="12" y="21"/>
              </a:cxn>
              <a:cxn ang="0">
                <a:pos x="13" y="18"/>
              </a:cxn>
              <a:cxn ang="0">
                <a:pos x="13" y="18"/>
              </a:cxn>
              <a:cxn ang="0">
                <a:pos x="13" y="17"/>
              </a:cxn>
              <a:cxn ang="0">
                <a:pos x="13" y="15"/>
              </a:cxn>
              <a:cxn ang="0">
                <a:pos x="14" y="11"/>
              </a:cxn>
              <a:cxn ang="0">
                <a:pos x="13" y="7"/>
              </a:cxn>
              <a:cxn ang="0">
                <a:pos x="16" y="6"/>
              </a:cxn>
              <a:cxn ang="0">
                <a:pos x="19" y="2"/>
              </a:cxn>
              <a:cxn ang="0">
                <a:pos x="21" y="0"/>
              </a:cxn>
              <a:cxn ang="0">
                <a:pos x="21" y="0"/>
              </a:cxn>
              <a:cxn ang="0">
                <a:pos x="21" y="0"/>
              </a:cxn>
              <a:cxn ang="0">
                <a:pos x="22" y="1"/>
              </a:cxn>
              <a:cxn ang="0">
                <a:pos x="22" y="0"/>
              </a:cxn>
              <a:cxn ang="0">
                <a:pos x="23" y="0"/>
              </a:cxn>
              <a:cxn ang="0">
                <a:pos x="25" y="1"/>
              </a:cxn>
              <a:cxn ang="0">
                <a:pos x="28" y="1"/>
              </a:cxn>
              <a:cxn ang="0">
                <a:pos x="29" y="3"/>
              </a:cxn>
              <a:cxn ang="0">
                <a:pos x="30" y="2"/>
              </a:cxn>
              <a:cxn ang="0">
                <a:pos x="31" y="2"/>
              </a:cxn>
            </a:cxnLst>
            <a:rect l="0" t="0" r="r" b="b"/>
            <a:pathLst>
              <a:path w="51" h="57">
                <a:moveTo>
                  <a:pt x="31" y="2"/>
                </a:moveTo>
                <a:cubicBezTo>
                  <a:pt x="32" y="5"/>
                  <a:pt x="34" y="7"/>
                  <a:pt x="34" y="9"/>
                </a:cubicBezTo>
                <a:cubicBezTo>
                  <a:pt x="34" y="11"/>
                  <a:pt x="39" y="10"/>
                  <a:pt x="40" y="11"/>
                </a:cubicBezTo>
                <a:cubicBezTo>
                  <a:pt x="40" y="12"/>
                  <a:pt x="37" y="11"/>
                  <a:pt x="38" y="14"/>
                </a:cubicBezTo>
                <a:cubicBezTo>
                  <a:pt x="40" y="17"/>
                  <a:pt x="35" y="18"/>
                  <a:pt x="35" y="22"/>
                </a:cubicBezTo>
                <a:cubicBezTo>
                  <a:pt x="34" y="26"/>
                  <a:pt x="38" y="25"/>
                  <a:pt x="39" y="29"/>
                </a:cubicBezTo>
                <a:cubicBezTo>
                  <a:pt x="39" y="32"/>
                  <a:pt x="44" y="33"/>
                  <a:pt x="46" y="36"/>
                </a:cubicBezTo>
                <a:cubicBezTo>
                  <a:pt x="48" y="40"/>
                  <a:pt x="46" y="42"/>
                  <a:pt x="47" y="44"/>
                </a:cubicBezTo>
                <a:cubicBezTo>
                  <a:pt x="48" y="46"/>
                  <a:pt x="48" y="48"/>
                  <a:pt x="49" y="48"/>
                </a:cubicBezTo>
                <a:cubicBezTo>
                  <a:pt x="50" y="49"/>
                  <a:pt x="51" y="49"/>
                  <a:pt x="51" y="51"/>
                </a:cubicBezTo>
                <a:cubicBezTo>
                  <a:pt x="50" y="52"/>
                  <a:pt x="47" y="49"/>
                  <a:pt x="48" y="51"/>
                </a:cubicBezTo>
                <a:cubicBezTo>
                  <a:pt x="47" y="51"/>
                  <a:pt x="45" y="50"/>
                  <a:pt x="44" y="51"/>
                </a:cubicBezTo>
                <a:cubicBezTo>
                  <a:pt x="43" y="52"/>
                  <a:pt x="42" y="56"/>
                  <a:pt x="41" y="57"/>
                </a:cubicBezTo>
                <a:cubicBezTo>
                  <a:pt x="40" y="57"/>
                  <a:pt x="32" y="57"/>
                  <a:pt x="31" y="56"/>
                </a:cubicBezTo>
                <a:cubicBezTo>
                  <a:pt x="30" y="56"/>
                  <a:pt x="24" y="49"/>
                  <a:pt x="22" y="48"/>
                </a:cubicBezTo>
                <a:cubicBezTo>
                  <a:pt x="21" y="46"/>
                  <a:pt x="19" y="45"/>
                  <a:pt x="17" y="43"/>
                </a:cubicBezTo>
                <a:cubicBezTo>
                  <a:pt x="16" y="43"/>
                  <a:pt x="15" y="42"/>
                  <a:pt x="14" y="42"/>
                </a:cubicBezTo>
                <a:cubicBezTo>
                  <a:pt x="12" y="40"/>
                  <a:pt x="11" y="38"/>
                  <a:pt x="9" y="38"/>
                </a:cubicBezTo>
                <a:cubicBezTo>
                  <a:pt x="7" y="37"/>
                  <a:pt x="4" y="37"/>
                  <a:pt x="2" y="36"/>
                </a:cubicBezTo>
                <a:cubicBezTo>
                  <a:pt x="3" y="36"/>
                  <a:pt x="3" y="36"/>
                  <a:pt x="3" y="36"/>
                </a:cubicBezTo>
                <a:cubicBezTo>
                  <a:pt x="3" y="34"/>
                  <a:pt x="2" y="35"/>
                  <a:pt x="1" y="35"/>
                </a:cubicBezTo>
                <a:cubicBezTo>
                  <a:pt x="1" y="35"/>
                  <a:pt x="1" y="34"/>
                  <a:pt x="1" y="34"/>
                </a:cubicBezTo>
                <a:cubicBezTo>
                  <a:pt x="1" y="34"/>
                  <a:pt x="2" y="34"/>
                  <a:pt x="2" y="34"/>
                </a:cubicBezTo>
                <a:cubicBezTo>
                  <a:pt x="2" y="34"/>
                  <a:pt x="2" y="34"/>
                  <a:pt x="2" y="33"/>
                </a:cubicBezTo>
                <a:cubicBezTo>
                  <a:pt x="1" y="32"/>
                  <a:pt x="1" y="30"/>
                  <a:pt x="0" y="28"/>
                </a:cubicBezTo>
                <a:cubicBezTo>
                  <a:pt x="2" y="26"/>
                  <a:pt x="5" y="25"/>
                  <a:pt x="7" y="24"/>
                </a:cubicBezTo>
                <a:cubicBezTo>
                  <a:pt x="8" y="23"/>
                  <a:pt x="10" y="22"/>
                  <a:pt x="12" y="21"/>
                </a:cubicBezTo>
                <a:cubicBezTo>
                  <a:pt x="12" y="20"/>
                  <a:pt x="13" y="19"/>
                  <a:pt x="13" y="18"/>
                </a:cubicBezTo>
                <a:cubicBezTo>
                  <a:pt x="13" y="18"/>
                  <a:pt x="13" y="18"/>
                  <a:pt x="13" y="18"/>
                </a:cubicBezTo>
                <a:cubicBezTo>
                  <a:pt x="13" y="18"/>
                  <a:pt x="13" y="18"/>
                  <a:pt x="13" y="17"/>
                </a:cubicBezTo>
                <a:cubicBezTo>
                  <a:pt x="13" y="17"/>
                  <a:pt x="13" y="16"/>
                  <a:pt x="13" y="15"/>
                </a:cubicBezTo>
                <a:cubicBezTo>
                  <a:pt x="13" y="14"/>
                  <a:pt x="14" y="12"/>
                  <a:pt x="14" y="11"/>
                </a:cubicBezTo>
                <a:cubicBezTo>
                  <a:pt x="13" y="10"/>
                  <a:pt x="13" y="9"/>
                  <a:pt x="13" y="7"/>
                </a:cubicBezTo>
                <a:cubicBezTo>
                  <a:pt x="14" y="6"/>
                  <a:pt x="15" y="6"/>
                  <a:pt x="16" y="6"/>
                </a:cubicBezTo>
                <a:cubicBezTo>
                  <a:pt x="17" y="5"/>
                  <a:pt x="18" y="3"/>
                  <a:pt x="19" y="2"/>
                </a:cubicBezTo>
                <a:cubicBezTo>
                  <a:pt x="20" y="2"/>
                  <a:pt x="20" y="1"/>
                  <a:pt x="21" y="0"/>
                </a:cubicBezTo>
                <a:cubicBezTo>
                  <a:pt x="21" y="0"/>
                  <a:pt x="21" y="0"/>
                  <a:pt x="21" y="0"/>
                </a:cubicBezTo>
                <a:cubicBezTo>
                  <a:pt x="21" y="0"/>
                  <a:pt x="21" y="0"/>
                  <a:pt x="21" y="0"/>
                </a:cubicBezTo>
                <a:cubicBezTo>
                  <a:pt x="22" y="0"/>
                  <a:pt x="22" y="1"/>
                  <a:pt x="22" y="1"/>
                </a:cubicBezTo>
                <a:cubicBezTo>
                  <a:pt x="22" y="1"/>
                  <a:pt x="22" y="0"/>
                  <a:pt x="22" y="0"/>
                </a:cubicBezTo>
                <a:cubicBezTo>
                  <a:pt x="23" y="0"/>
                  <a:pt x="23" y="0"/>
                  <a:pt x="23" y="0"/>
                </a:cubicBezTo>
                <a:cubicBezTo>
                  <a:pt x="24" y="0"/>
                  <a:pt x="24" y="1"/>
                  <a:pt x="25" y="1"/>
                </a:cubicBezTo>
                <a:cubicBezTo>
                  <a:pt x="27" y="2"/>
                  <a:pt x="27" y="0"/>
                  <a:pt x="28" y="1"/>
                </a:cubicBezTo>
                <a:cubicBezTo>
                  <a:pt x="29" y="1"/>
                  <a:pt x="28" y="2"/>
                  <a:pt x="29" y="3"/>
                </a:cubicBezTo>
                <a:cubicBezTo>
                  <a:pt x="29" y="3"/>
                  <a:pt x="30" y="2"/>
                  <a:pt x="30" y="2"/>
                </a:cubicBezTo>
                <a:cubicBezTo>
                  <a:pt x="31" y="2"/>
                  <a:pt x="31" y="2"/>
                  <a:pt x="31"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79" name="Freeform 20156">
            <a:extLst>
              <a:ext uri="{FF2B5EF4-FFF2-40B4-BE49-F238E27FC236}">
                <a16:creationId xmlns:a16="http://schemas.microsoft.com/office/drawing/2014/main" id="{0ABF043C-439F-4623-9604-1EACD174C358}"/>
              </a:ext>
            </a:extLst>
          </p:cNvPr>
          <p:cNvSpPr>
            <a:spLocks/>
          </p:cNvSpPr>
          <p:nvPr/>
        </p:nvSpPr>
        <p:spPr bwMode="auto">
          <a:xfrm>
            <a:off x="9157026" y="3360783"/>
            <a:ext cx="272770" cy="206644"/>
          </a:xfrm>
          <a:custGeom>
            <a:avLst/>
            <a:gdLst/>
            <a:ahLst/>
            <a:cxnLst>
              <a:cxn ang="0">
                <a:pos x="50" y="0"/>
              </a:cxn>
              <a:cxn ang="0">
                <a:pos x="49" y="3"/>
              </a:cxn>
              <a:cxn ang="0">
                <a:pos x="53" y="10"/>
              </a:cxn>
              <a:cxn ang="0">
                <a:pos x="54" y="13"/>
              </a:cxn>
              <a:cxn ang="0">
                <a:pos x="56" y="15"/>
              </a:cxn>
              <a:cxn ang="0">
                <a:pos x="50" y="23"/>
              </a:cxn>
              <a:cxn ang="0">
                <a:pos x="45" y="25"/>
              </a:cxn>
              <a:cxn ang="0">
                <a:pos x="40" y="27"/>
              </a:cxn>
              <a:cxn ang="0">
                <a:pos x="30" y="32"/>
              </a:cxn>
              <a:cxn ang="0">
                <a:pos x="20" y="36"/>
              </a:cxn>
              <a:cxn ang="0">
                <a:pos x="15" y="39"/>
              </a:cxn>
              <a:cxn ang="0">
                <a:pos x="12" y="40"/>
              </a:cxn>
              <a:cxn ang="0">
                <a:pos x="10" y="41"/>
              </a:cxn>
              <a:cxn ang="0">
                <a:pos x="8" y="41"/>
              </a:cxn>
              <a:cxn ang="0">
                <a:pos x="5" y="40"/>
              </a:cxn>
              <a:cxn ang="0">
                <a:pos x="4" y="36"/>
              </a:cxn>
              <a:cxn ang="0">
                <a:pos x="3" y="30"/>
              </a:cxn>
              <a:cxn ang="0">
                <a:pos x="2" y="26"/>
              </a:cxn>
              <a:cxn ang="0">
                <a:pos x="1" y="24"/>
              </a:cxn>
              <a:cxn ang="0">
                <a:pos x="1" y="21"/>
              </a:cxn>
              <a:cxn ang="0">
                <a:pos x="2" y="17"/>
              </a:cxn>
              <a:cxn ang="0">
                <a:pos x="4" y="15"/>
              </a:cxn>
              <a:cxn ang="0">
                <a:pos x="4" y="14"/>
              </a:cxn>
              <a:cxn ang="0">
                <a:pos x="4" y="11"/>
              </a:cxn>
              <a:cxn ang="0">
                <a:pos x="4" y="11"/>
              </a:cxn>
              <a:cxn ang="0">
                <a:pos x="5" y="10"/>
              </a:cxn>
              <a:cxn ang="0">
                <a:pos x="7" y="11"/>
              </a:cxn>
              <a:cxn ang="0">
                <a:pos x="8" y="11"/>
              </a:cxn>
              <a:cxn ang="0">
                <a:pos x="8" y="11"/>
              </a:cxn>
              <a:cxn ang="0">
                <a:pos x="8" y="11"/>
              </a:cxn>
              <a:cxn ang="0">
                <a:pos x="9" y="11"/>
              </a:cxn>
              <a:cxn ang="0">
                <a:pos x="20" y="15"/>
              </a:cxn>
              <a:cxn ang="0">
                <a:pos x="20" y="17"/>
              </a:cxn>
              <a:cxn ang="0">
                <a:pos x="20" y="22"/>
              </a:cxn>
              <a:cxn ang="0">
                <a:pos x="30" y="10"/>
              </a:cxn>
              <a:cxn ang="0">
                <a:pos x="33" y="5"/>
              </a:cxn>
              <a:cxn ang="0">
                <a:pos x="42" y="3"/>
              </a:cxn>
              <a:cxn ang="0">
                <a:pos x="50" y="0"/>
              </a:cxn>
            </a:cxnLst>
            <a:rect l="0" t="0" r="r" b="b"/>
            <a:pathLst>
              <a:path w="56" h="42">
                <a:moveTo>
                  <a:pt x="50" y="0"/>
                </a:moveTo>
                <a:cubicBezTo>
                  <a:pt x="50" y="1"/>
                  <a:pt x="49" y="2"/>
                  <a:pt x="49" y="3"/>
                </a:cubicBezTo>
                <a:cubicBezTo>
                  <a:pt x="50" y="5"/>
                  <a:pt x="52" y="8"/>
                  <a:pt x="53" y="10"/>
                </a:cubicBezTo>
                <a:cubicBezTo>
                  <a:pt x="54" y="11"/>
                  <a:pt x="53" y="11"/>
                  <a:pt x="54" y="13"/>
                </a:cubicBezTo>
                <a:cubicBezTo>
                  <a:pt x="54" y="14"/>
                  <a:pt x="55" y="15"/>
                  <a:pt x="56" y="15"/>
                </a:cubicBezTo>
                <a:cubicBezTo>
                  <a:pt x="48" y="19"/>
                  <a:pt x="54" y="22"/>
                  <a:pt x="50" y="23"/>
                </a:cubicBezTo>
                <a:cubicBezTo>
                  <a:pt x="48" y="23"/>
                  <a:pt x="50" y="24"/>
                  <a:pt x="45" y="25"/>
                </a:cubicBezTo>
                <a:cubicBezTo>
                  <a:pt x="41" y="26"/>
                  <a:pt x="41" y="28"/>
                  <a:pt x="40" y="27"/>
                </a:cubicBezTo>
                <a:cubicBezTo>
                  <a:pt x="35" y="27"/>
                  <a:pt x="34" y="34"/>
                  <a:pt x="30" y="32"/>
                </a:cubicBezTo>
                <a:cubicBezTo>
                  <a:pt x="27" y="31"/>
                  <a:pt x="26" y="37"/>
                  <a:pt x="20" y="36"/>
                </a:cubicBezTo>
                <a:cubicBezTo>
                  <a:pt x="16" y="36"/>
                  <a:pt x="17" y="39"/>
                  <a:pt x="15" y="39"/>
                </a:cubicBezTo>
                <a:cubicBezTo>
                  <a:pt x="13" y="39"/>
                  <a:pt x="15" y="41"/>
                  <a:pt x="12" y="40"/>
                </a:cubicBezTo>
                <a:cubicBezTo>
                  <a:pt x="10" y="40"/>
                  <a:pt x="11" y="41"/>
                  <a:pt x="10" y="41"/>
                </a:cubicBezTo>
                <a:cubicBezTo>
                  <a:pt x="9" y="41"/>
                  <a:pt x="9" y="42"/>
                  <a:pt x="8" y="41"/>
                </a:cubicBezTo>
                <a:cubicBezTo>
                  <a:pt x="6" y="40"/>
                  <a:pt x="6" y="42"/>
                  <a:pt x="5" y="40"/>
                </a:cubicBezTo>
                <a:cubicBezTo>
                  <a:pt x="5" y="37"/>
                  <a:pt x="4" y="38"/>
                  <a:pt x="4" y="36"/>
                </a:cubicBezTo>
                <a:cubicBezTo>
                  <a:pt x="5" y="34"/>
                  <a:pt x="3" y="33"/>
                  <a:pt x="3" y="30"/>
                </a:cubicBezTo>
                <a:cubicBezTo>
                  <a:pt x="3" y="28"/>
                  <a:pt x="2" y="28"/>
                  <a:pt x="2" y="26"/>
                </a:cubicBezTo>
                <a:cubicBezTo>
                  <a:pt x="2" y="25"/>
                  <a:pt x="0" y="25"/>
                  <a:pt x="1" y="24"/>
                </a:cubicBezTo>
                <a:cubicBezTo>
                  <a:pt x="3" y="23"/>
                  <a:pt x="1" y="23"/>
                  <a:pt x="1" y="21"/>
                </a:cubicBezTo>
                <a:cubicBezTo>
                  <a:pt x="2" y="20"/>
                  <a:pt x="2" y="19"/>
                  <a:pt x="2" y="17"/>
                </a:cubicBezTo>
                <a:cubicBezTo>
                  <a:pt x="3" y="16"/>
                  <a:pt x="4" y="15"/>
                  <a:pt x="4" y="15"/>
                </a:cubicBezTo>
                <a:cubicBezTo>
                  <a:pt x="4" y="14"/>
                  <a:pt x="4" y="14"/>
                  <a:pt x="4" y="14"/>
                </a:cubicBezTo>
                <a:cubicBezTo>
                  <a:pt x="4" y="13"/>
                  <a:pt x="4" y="12"/>
                  <a:pt x="4" y="11"/>
                </a:cubicBezTo>
                <a:cubicBezTo>
                  <a:pt x="5" y="11"/>
                  <a:pt x="4" y="11"/>
                  <a:pt x="4" y="11"/>
                </a:cubicBezTo>
                <a:cubicBezTo>
                  <a:pt x="4" y="11"/>
                  <a:pt x="5" y="10"/>
                  <a:pt x="5" y="10"/>
                </a:cubicBezTo>
                <a:cubicBezTo>
                  <a:pt x="6" y="10"/>
                  <a:pt x="7" y="11"/>
                  <a:pt x="7" y="11"/>
                </a:cubicBezTo>
                <a:cubicBezTo>
                  <a:pt x="7" y="11"/>
                  <a:pt x="8" y="11"/>
                  <a:pt x="8" y="11"/>
                </a:cubicBezTo>
                <a:cubicBezTo>
                  <a:pt x="8" y="11"/>
                  <a:pt x="8" y="11"/>
                  <a:pt x="8" y="11"/>
                </a:cubicBezTo>
                <a:cubicBezTo>
                  <a:pt x="8" y="11"/>
                  <a:pt x="8" y="11"/>
                  <a:pt x="8" y="11"/>
                </a:cubicBezTo>
                <a:cubicBezTo>
                  <a:pt x="9" y="11"/>
                  <a:pt x="9" y="11"/>
                  <a:pt x="9" y="11"/>
                </a:cubicBezTo>
                <a:cubicBezTo>
                  <a:pt x="10" y="10"/>
                  <a:pt x="20" y="15"/>
                  <a:pt x="20" y="15"/>
                </a:cubicBezTo>
                <a:cubicBezTo>
                  <a:pt x="20" y="15"/>
                  <a:pt x="20" y="16"/>
                  <a:pt x="20" y="17"/>
                </a:cubicBezTo>
                <a:cubicBezTo>
                  <a:pt x="20" y="18"/>
                  <a:pt x="20" y="20"/>
                  <a:pt x="20" y="22"/>
                </a:cubicBezTo>
                <a:cubicBezTo>
                  <a:pt x="23" y="18"/>
                  <a:pt x="27" y="14"/>
                  <a:pt x="30" y="10"/>
                </a:cubicBezTo>
                <a:cubicBezTo>
                  <a:pt x="30" y="9"/>
                  <a:pt x="32" y="6"/>
                  <a:pt x="33" y="5"/>
                </a:cubicBezTo>
                <a:cubicBezTo>
                  <a:pt x="35" y="4"/>
                  <a:pt x="40" y="3"/>
                  <a:pt x="42" y="3"/>
                </a:cubicBezTo>
                <a:cubicBezTo>
                  <a:pt x="45" y="2"/>
                  <a:pt x="47" y="1"/>
                  <a:pt x="50"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0" name="Freeform 20157">
            <a:extLst>
              <a:ext uri="{FF2B5EF4-FFF2-40B4-BE49-F238E27FC236}">
                <a16:creationId xmlns:a16="http://schemas.microsoft.com/office/drawing/2014/main" id="{4519FAC1-2A3E-471C-A962-6DD99CE4B14C}"/>
              </a:ext>
            </a:extLst>
          </p:cNvPr>
          <p:cNvSpPr>
            <a:spLocks/>
          </p:cNvSpPr>
          <p:nvPr/>
        </p:nvSpPr>
        <p:spPr bwMode="auto">
          <a:xfrm>
            <a:off x="8305653" y="2906164"/>
            <a:ext cx="415356" cy="440152"/>
          </a:xfrm>
          <a:custGeom>
            <a:avLst/>
            <a:gdLst/>
            <a:ahLst/>
            <a:cxnLst>
              <a:cxn ang="0">
                <a:pos x="78" y="90"/>
              </a:cxn>
              <a:cxn ang="0">
                <a:pos x="78" y="87"/>
              </a:cxn>
              <a:cxn ang="0">
                <a:pos x="84" y="87"/>
              </a:cxn>
              <a:cxn ang="0">
                <a:pos x="84" y="74"/>
              </a:cxn>
              <a:cxn ang="0">
                <a:pos x="84" y="25"/>
              </a:cxn>
              <a:cxn ang="0">
                <a:pos x="83" y="18"/>
              </a:cxn>
              <a:cxn ang="0">
                <a:pos x="84" y="11"/>
              </a:cxn>
              <a:cxn ang="0">
                <a:pos x="84" y="10"/>
              </a:cxn>
              <a:cxn ang="0">
                <a:pos x="81" y="7"/>
              </a:cxn>
              <a:cxn ang="0">
                <a:pos x="76" y="6"/>
              </a:cxn>
              <a:cxn ang="0">
                <a:pos x="71" y="2"/>
              </a:cxn>
              <a:cxn ang="0">
                <a:pos x="65" y="2"/>
              </a:cxn>
              <a:cxn ang="0">
                <a:pos x="58" y="6"/>
              </a:cxn>
              <a:cxn ang="0">
                <a:pos x="57" y="16"/>
              </a:cxn>
              <a:cxn ang="0">
                <a:pos x="50" y="17"/>
              </a:cxn>
              <a:cxn ang="0">
                <a:pos x="40" y="13"/>
              </a:cxn>
              <a:cxn ang="0">
                <a:pos x="34" y="8"/>
              </a:cxn>
              <a:cxn ang="0">
                <a:pos x="28" y="3"/>
              </a:cxn>
              <a:cxn ang="0">
                <a:pos x="20" y="2"/>
              </a:cxn>
              <a:cxn ang="0">
                <a:pos x="14" y="0"/>
              </a:cxn>
              <a:cxn ang="0">
                <a:pos x="13" y="5"/>
              </a:cxn>
              <a:cxn ang="0">
                <a:pos x="7" y="9"/>
              </a:cxn>
              <a:cxn ang="0">
                <a:pos x="3" y="19"/>
              </a:cxn>
              <a:cxn ang="0">
                <a:pos x="5" y="34"/>
              </a:cxn>
              <a:cxn ang="0">
                <a:pos x="5" y="41"/>
              </a:cxn>
              <a:cxn ang="0">
                <a:pos x="4" y="49"/>
              </a:cxn>
              <a:cxn ang="0">
                <a:pos x="6" y="56"/>
              </a:cxn>
              <a:cxn ang="0">
                <a:pos x="12" y="58"/>
              </a:cxn>
              <a:cxn ang="0">
                <a:pos x="16" y="64"/>
              </a:cxn>
              <a:cxn ang="0">
                <a:pos x="26" y="68"/>
              </a:cxn>
              <a:cxn ang="0">
                <a:pos x="31" y="67"/>
              </a:cxn>
              <a:cxn ang="0">
                <a:pos x="37" y="64"/>
              </a:cxn>
              <a:cxn ang="0">
                <a:pos x="78" y="90"/>
              </a:cxn>
            </a:cxnLst>
            <a:rect l="0" t="0" r="r" b="b"/>
            <a:pathLst>
              <a:path w="85" h="90">
                <a:moveTo>
                  <a:pt x="78" y="90"/>
                </a:moveTo>
                <a:cubicBezTo>
                  <a:pt x="78" y="87"/>
                  <a:pt x="78" y="87"/>
                  <a:pt x="78" y="87"/>
                </a:cubicBezTo>
                <a:cubicBezTo>
                  <a:pt x="84" y="87"/>
                  <a:pt x="84" y="87"/>
                  <a:pt x="84" y="87"/>
                </a:cubicBezTo>
                <a:cubicBezTo>
                  <a:pt x="84" y="74"/>
                  <a:pt x="84" y="74"/>
                  <a:pt x="84" y="74"/>
                </a:cubicBezTo>
                <a:cubicBezTo>
                  <a:pt x="84" y="25"/>
                  <a:pt x="84" y="25"/>
                  <a:pt x="84" y="25"/>
                </a:cubicBezTo>
                <a:cubicBezTo>
                  <a:pt x="84" y="23"/>
                  <a:pt x="81" y="22"/>
                  <a:pt x="83" y="18"/>
                </a:cubicBezTo>
                <a:cubicBezTo>
                  <a:pt x="85" y="15"/>
                  <a:pt x="82" y="13"/>
                  <a:pt x="84" y="11"/>
                </a:cubicBezTo>
                <a:cubicBezTo>
                  <a:pt x="84" y="11"/>
                  <a:pt x="84" y="10"/>
                  <a:pt x="84" y="10"/>
                </a:cubicBezTo>
                <a:cubicBezTo>
                  <a:pt x="84" y="9"/>
                  <a:pt x="84" y="7"/>
                  <a:pt x="81" y="7"/>
                </a:cubicBezTo>
                <a:cubicBezTo>
                  <a:pt x="78" y="7"/>
                  <a:pt x="79" y="7"/>
                  <a:pt x="76" y="6"/>
                </a:cubicBezTo>
                <a:cubicBezTo>
                  <a:pt x="73" y="6"/>
                  <a:pt x="76" y="4"/>
                  <a:pt x="71" y="2"/>
                </a:cubicBezTo>
                <a:cubicBezTo>
                  <a:pt x="67" y="0"/>
                  <a:pt x="66" y="1"/>
                  <a:pt x="65" y="2"/>
                </a:cubicBezTo>
                <a:cubicBezTo>
                  <a:pt x="64" y="3"/>
                  <a:pt x="63" y="1"/>
                  <a:pt x="58" y="6"/>
                </a:cubicBezTo>
                <a:cubicBezTo>
                  <a:pt x="56" y="9"/>
                  <a:pt x="60" y="13"/>
                  <a:pt x="57" y="16"/>
                </a:cubicBezTo>
                <a:cubicBezTo>
                  <a:pt x="54" y="20"/>
                  <a:pt x="52" y="20"/>
                  <a:pt x="50" y="17"/>
                </a:cubicBezTo>
                <a:cubicBezTo>
                  <a:pt x="48" y="15"/>
                  <a:pt x="44" y="13"/>
                  <a:pt x="40" y="13"/>
                </a:cubicBezTo>
                <a:cubicBezTo>
                  <a:pt x="37" y="12"/>
                  <a:pt x="35" y="12"/>
                  <a:pt x="34" y="8"/>
                </a:cubicBezTo>
                <a:cubicBezTo>
                  <a:pt x="33" y="3"/>
                  <a:pt x="30" y="5"/>
                  <a:pt x="28" y="3"/>
                </a:cubicBezTo>
                <a:cubicBezTo>
                  <a:pt x="27" y="2"/>
                  <a:pt x="23" y="1"/>
                  <a:pt x="20" y="2"/>
                </a:cubicBezTo>
                <a:cubicBezTo>
                  <a:pt x="18" y="2"/>
                  <a:pt x="15" y="0"/>
                  <a:pt x="14" y="0"/>
                </a:cubicBezTo>
                <a:cubicBezTo>
                  <a:pt x="12" y="3"/>
                  <a:pt x="15" y="4"/>
                  <a:pt x="13" y="5"/>
                </a:cubicBezTo>
                <a:cubicBezTo>
                  <a:pt x="11" y="6"/>
                  <a:pt x="10" y="7"/>
                  <a:pt x="7" y="9"/>
                </a:cubicBezTo>
                <a:cubicBezTo>
                  <a:pt x="4" y="12"/>
                  <a:pt x="10" y="15"/>
                  <a:pt x="3" y="19"/>
                </a:cubicBezTo>
                <a:cubicBezTo>
                  <a:pt x="6" y="28"/>
                  <a:pt x="4" y="30"/>
                  <a:pt x="5" y="34"/>
                </a:cubicBezTo>
                <a:cubicBezTo>
                  <a:pt x="6" y="37"/>
                  <a:pt x="4" y="38"/>
                  <a:pt x="5" y="41"/>
                </a:cubicBezTo>
                <a:cubicBezTo>
                  <a:pt x="6" y="46"/>
                  <a:pt x="0" y="44"/>
                  <a:pt x="4" y="49"/>
                </a:cubicBezTo>
                <a:cubicBezTo>
                  <a:pt x="7" y="54"/>
                  <a:pt x="5" y="53"/>
                  <a:pt x="6" y="56"/>
                </a:cubicBezTo>
                <a:cubicBezTo>
                  <a:pt x="8" y="59"/>
                  <a:pt x="8" y="56"/>
                  <a:pt x="12" y="58"/>
                </a:cubicBezTo>
                <a:cubicBezTo>
                  <a:pt x="15" y="60"/>
                  <a:pt x="14" y="60"/>
                  <a:pt x="16" y="64"/>
                </a:cubicBezTo>
                <a:cubicBezTo>
                  <a:pt x="18" y="66"/>
                  <a:pt x="24" y="65"/>
                  <a:pt x="26" y="68"/>
                </a:cubicBezTo>
                <a:cubicBezTo>
                  <a:pt x="28" y="71"/>
                  <a:pt x="27" y="70"/>
                  <a:pt x="31" y="67"/>
                </a:cubicBezTo>
                <a:cubicBezTo>
                  <a:pt x="33" y="66"/>
                  <a:pt x="36" y="64"/>
                  <a:pt x="37" y="64"/>
                </a:cubicBezTo>
                <a:cubicBezTo>
                  <a:pt x="51" y="72"/>
                  <a:pt x="78" y="90"/>
                  <a:pt x="78" y="9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1" name="Freeform 20158">
            <a:extLst>
              <a:ext uri="{FF2B5EF4-FFF2-40B4-BE49-F238E27FC236}">
                <a16:creationId xmlns:a16="http://schemas.microsoft.com/office/drawing/2014/main" id="{BA728798-0B6B-4537-942F-3FC21FD5D53A}"/>
              </a:ext>
            </a:extLst>
          </p:cNvPr>
          <p:cNvSpPr>
            <a:spLocks/>
          </p:cNvSpPr>
          <p:nvPr/>
        </p:nvSpPr>
        <p:spPr bwMode="auto">
          <a:xfrm>
            <a:off x="8898722" y="2817308"/>
            <a:ext cx="57859" cy="39263"/>
          </a:xfrm>
          <a:custGeom>
            <a:avLst/>
            <a:gdLst/>
            <a:ahLst/>
            <a:cxnLst>
              <a:cxn ang="0">
                <a:pos x="1" y="6"/>
              </a:cxn>
              <a:cxn ang="0">
                <a:pos x="0" y="4"/>
              </a:cxn>
              <a:cxn ang="0">
                <a:pos x="3" y="4"/>
              </a:cxn>
              <a:cxn ang="0">
                <a:pos x="5" y="2"/>
              </a:cxn>
              <a:cxn ang="0">
                <a:pos x="11" y="0"/>
              </a:cxn>
              <a:cxn ang="0">
                <a:pos x="11" y="1"/>
              </a:cxn>
              <a:cxn ang="0">
                <a:pos x="9" y="4"/>
              </a:cxn>
              <a:cxn ang="0">
                <a:pos x="7" y="5"/>
              </a:cxn>
              <a:cxn ang="0">
                <a:pos x="4" y="7"/>
              </a:cxn>
              <a:cxn ang="0">
                <a:pos x="3" y="7"/>
              </a:cxn>
              <a:cxn ang="0">
                <a:pos x="1" y="6"/>
              </a:cxn>
            </a:cxnLst>
            <a:rect l="0" t="0" r="r" b="b"/>
            <a:pathLst>
              <a:path w="12" h="8">
                <a:moveTo>
                  <a:pt x="1" y="6"/>
                </a:moveTo>
                <a:cubicBezTo>
                  <a:pt x="0" y="4"/>
                  <a:pt x="0" y="4"/>
                  <a:pt x="0" y="4"/>
                </a:cubicBezTo>
                <a:cubicBezTo>
                  <a:pt x="1" y="5"/>
                  <a:pt x="1" y="3"/>
                  <a:pt x="3" y="4"/>
                </a:cubicBezTo>
                <a:cubicBezTo>
                  <a:pt x="4" y="4"/>
                  <a:pt x="2" y="2"/>
                  <a:pt x="5" y="2"/>
                </a:cubicBezTo>
                <a:cubicBezTo>
                  <a:pt x="8" y="3"/>
                  <a:pt x="10" y="1"/>
                  <a:pt x="11" y="0"/>
                </a:cubicBezTo>
                <a:cubicBezTo>
                  <a:pt x="12" y="0"/>
                  <a:pt x="12" y="0"/>
                  <a:pt x="11" y="1"/>
                </a:cubicBezTo>
                <a:cubicBezTo>
                  <a:pt x="9" y="3"/>
                  <a:pt x="8" y="3"/>
                  <a:pt x="9" y="4"/>
                </a:cubicBezTo>
                <a:cubicBezTo>
                  <a:pt x="10" y="5"/>
                  <a:pt x="8" y="4"/>
                  <a:pt x="7" y="5"/>
                </a:cubicBezTo>
                <a:cubicBezTo>
                  <a:pt x="6" y="7"/>
                  <a:pt x="4" y="7"/>
                  <a:pt x="4" y="7"/>
                </a:cubicBezTo>
                <a:cubicBezTo>
                  <a:pt x="4" y="8"/>
                  <a:pt x="4" y="7"/>
                  <a:pt x="3" y="7"/>
                </a:cubicBezTo>
                <a:cubicBezTo>
                  <a:pt x="2" y="7"/>
                  <a:pt x="1" y="7"/>
                  <a:pt x="1" y="6"/>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2" name="Freeform 20159">
            <a:extLst>
              <a:ext uri="{FF2B5EF4-FFF2-40B4-BE49-F238E27FC236}">
                <a16:creationId xmlns:a16="http://schemas.microsoft.com/office/drawing/2014/main" id="{683E20A0-EC16-4541-AE10-2807F5938FD2}"/>
              </a:ext>
            </a:extLst>
          </p:cNvPr>
          <p:cNvSpPr>
            <a:spLocks/>
          </p:cNvSpPr>
          <p:nvPr/>
        </p:nvSpPr>
        <p:spPr bwMode="auto">
          <a:xfrm>
            <a:off x="8437905" y="2802843"/>
            <a:ext cx="10333" cy="10333"/>
          </a:xfrm>
          <a:custGeom>
            <a:avLst/>
            <a:gdLst/>
            <a:ahLst/>
            <a:cxnLst>
              <a:cxn ang="0">
                <a:pos x="1" y="1"/>
              </a:cxn>
              <a:cxn ang="0">
                <a:pos x="2" y="2"/>
              </a:cxn>
              <a:cxn ang="0">
                <a:pos x="1" y="1"/>
              </a:cxn>
            </a:cxnLst>
            <a:rect l="0" t="0" r="r" b="b"/>
            <a:pathLst>
              <a:path w="2" h="2">
                <a:moveTo>
                  <a:pt x="1" y="1"/>
                </a:moveTo>
                <a:cubicBezTo>
                  <a:pt x="1" y="0"/>
                  <a:pt x="2" y="2"/>
                  <a:pt x="2" y="2"/>
                </a:cubicBezTo>
                <a:cubicBezTo>
                  <a:pt x="1" y="2"/>
                  <a:pt x="0" y="1"/>
                  <a:pt x="1"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3" name="Freeform 20160">
            <a:extLst>
              <a:ext uri="{FF2B5EF4-FFF2-40B4-BE49-F238E27FC236}">
                <a16:creationId xmlns:a16="http://schemas.microsoft.com/office/drawing/2014/main" id="{35A5E305-1C7D-4ECC-8E4E-93159D3A2F0B}"/>
              </a:ext>
            </a:extLst>
          </p:cNvPr>
          <p:cNvSpPr>
            <a:spLocks/>
          </p:cNvSpPr>
          <p:nvPr/>
        </p:nvSpPr>
        <p:spPr bwMode="auto">
          <a:xfrm>
            <a:off x="7857235" y="2763579"/>
            <a:ext cx="526942" cy="601333"/>
          </a:xfrm>
          <a:custGeom>
            <a:avLst/>
            <a:gdLst/>
            <a:ahLst/>
            <a:cxnLst>
              <a:cxn ang="0">
                <a:pos x="0" y="65"/>
              </a:cxn>
              <a:cxn ang="0">
                <a:pos x="0" y="68"/>
              </a:cxn>
              <a:cxn ang="0">
                <a:pos x="21" y="83"/>
              </a:cxn>
              <a:cxn ang="0">
                <a:pos x="51" y="108"/>
              </a:cxn>
              <a:cxn ang="0">
                <a:pos x="53" y="111"/>
              </a:cxn>
              <a:cxn ang="0">
                <a:pos x="56" y="114"/>
              </a:cxn>
              <a:cxn ang="0">
                <a:pos x="60" y="116"/>
              </a:cxn>
              <a:cxn ang="0">
                <a:pos x="62" y="121"/>
              </a:cxn>
              <a:cxn ang="0">
                <a:pos x="67" y="121"/>
              </a:cxn>
              <a:cxn ang="0">
                <a:pos x="85" y="110"/>
              </a:cxn>
              <a:cxn ang="0">
                <a:pos x="108" y="93"/>
              </a:cxn>
              <a:cxn ang="0">
                <a:pos x="104" y="87"/>
              </a:cxn>
              <a:cxn ang="0">
                <a:pos x="98" y="85"/>
              </a:cxn>
              <a:cxn ang="0">
                <a:pos x="96" y="78"/>
              </a:cxn>
              <a:cxn ang="0">
                <a:pos x="97" y="70"/>
              </a:cxn>
              <a:cxn ang="0">
                <a:pos x="97" y="63"/>
              </a:cxn>
              <a:cxn ang="0">
                <a:pos x="95" y="48"/>
              </a:cxn>
              <a:cxn ang="0">
                <a:pos x="88" y="31"/>
              </a:cxn>
              <a:cxn ang="0">
                <a:pos x="84" y="23"/>
              </a:cxn>
              <a:cxn ang="0">
                <a:pos x="88" y="18"/>
              </a:cxn>
              <a:cxn ang="0">
                <a:pos x="89" y="11"/>
              </a:cxn>
              <a:cxn ang="0">
                <a:pos x="88" y="6"/>
              </a:cxn>
              <a:cxn ang="0">
                <a:pos x="90" y="2"/>
              </a:cxn>
              <a:cxn ang="0">
                <a:pos x="87" y="3"/>
              </a:cxn>
              <a:cxn ang="0">
                <a:pos x="84" y="1"/>
              </a:cxn>
              <a:cxn ang="0">
                <a:pos x="81" y="2"/>
              </a:cxn>
              <a:cxn ang="0">
                <a:pos x="76" y="3"/>
              </a:cxn>
              <a:cxn ang="0">
                <a:pos x="72" y="4"/>
              </a:cxn>
              <a:cxn ang="0">
                <a:pos x="65" y="3"/>
              </a:cxn>
              <a:cxn ang="0">
                <a:pos x="60" y="4"/>
              </a:cxn>
              <a:cxn ang="0">
                <a:pos x="55" y="5"/>
              </a:cxn>
              <a:cxn ang="0">
                <a:pos x="46" y="9"/>
              </a:cxn>
              <a:cxn ang="0">
                <a:pos x="43" y="10"/>
              </a:cxn>
              <a:cxn ang="0">
                <a:pos x="39" y="12"/>
              </a:cxn>
              <a:cxn ang="0">
                <a:pos x="34" y="15"/>
              </a:cxn>
              <a:cxn ang="0">
                <a:pos x="39" y="32"/>
              </a:cxn>
              <a:cxn ang="0">
                <a:pos x="39" y="35"/>
              </a:cxn>
              <a:cxn ang="0">
                <a:pos x="30" y="37"/>
              </a:cxn>
              <a:cxn ang="0">
                <a:pos x="25" y="40"/>
              </a:cxn>
              <a:cxn ang="0">
                <a:pos x="24" y="45"/>
              </a:cxn>
              <a:cxn ang="0">
                <a:pos x="18" y="49"/>
              </a:cxn>
              <a:cxn ang="0">
                <a:pos x="5" y="55"/>
              </a:cxn>
              <a:cxn ang="0">
                <a:pos x="0" y="58"/>
              </a:cxn>
              <a:cxn ang="0">
                <a:pos x="0" y="65"/>
              </a:cxn>
            </a:cxnLst>
            <a:rect l="0" t="0" r="r" b="b"/>
            <a:pathLst>
              <a:path w="108" h="123">
                <a:moveTo>
                  <a:pt x="0" y="65"/>
                </a:moveTo>
                <a:cubicBezTo>
                  <a:pt x="0" y="68"/>
                  <a:pt x="0" y="68"/>
                  <a:pt x="0" y="68"/>
                </a:cubicBezTo>
                <a:cubicBezTo>
                  <a:pt x="21" y="83"/>
                  <a:pt x="21" y="83"/>
                  <a:pt x="21" y="83"/>
                </a:cubicBezTo>
                <a:cubicBezTo>
                  <a:pt x="21" y="83"/>
                  <a:pt x="50" y="107"/>
                  <a:pt x="51" y="108"/>
                </a:cubicBezTo>
                <a:cubicBezTo>
                  <a:pt x="53" y="110"/>
                  <a:pt x="51" y="110"/>
                  <a:pt x="53" y="111"/>
                </a:cubicBezTo>
                <a:cubicBezTo>
                  <a:pt x="55" y="112"/>
                  <a:pt x="54" y="115"/>
                  <a:pt x="56" y="114"/>
                </a:cubicBezTo>
                <a:cubicBezTo>
                  <a:pt x="59" y="114"/>
                  <a:pt x="57" y="116"/>
                  <a:pt x="60" y="116"/>
                </a:cubicBezTo>
                <a:cubicBezTo>
                  <a:pt x="63" y="116"/>
                  <a:pt x="63" y="119"/>
                  <a:pt x="62" y="121"/>
                </a:cubicBezTo>
                <a:cubicBezTo>
                  <a:pt x="61" y="122"/>
                  <a:pt x="62" y="123"/>
                  <a:pt x="67" y="121"/>
                </a:cubicBezTo>
                <a:cubicBezTo>
                  <a:pt x="81" y="121"/>
                  <a:pt x="79" y="114"/>
                  <a:pt x="85" y="110"/>
                </a:cubicBezTo>
                <a:cubicBezTo>
                  <a:pt x="91" y="105"/>
                  <a:pt x="105" y="95"/>
                  <a:pt x="108" y="93"/>
                </a:cubicBezTo>
                <a:cubicBezTo>
                  <a:pt x="106" y="89"/>
                  <a:pt x="107" y="89"/>
                  <a:pt x="104" y="87"/>
                </a:cubicBezTo>
                <a:cubicBezTo>
                  <a:pt x="100" y="85"/>
                  <a:pt x="100" y="88"/>
                  <a:pt x="98" y="85"/>
                </a:cubicBezTo>
                <a:cubicBezTo>
                  <a:pt x="97" y="82"/>
                  <a:pt x="99" y="83"/>
                  <a:pt x="96" y="78"/>
                </a:cubicBezTo>
                <a:cubicBezTo>
                  <a:pt x="92" y="73"/>
                  <a:pt x="98" y="75"/>
                  <a:pt x="97" y="70"/>
                </a:cubicBezTo>
                <a:cubicBezTo>
                  <a:pt x="96" y="67"/>
                  <a:pt x="98" y="66"/>
                  <a:pt x="97" y="63"/>
                </a:cubicBezTo>
                <a:cubicBezTo>
                  <a:pt x="96" y="59"/>
                  <a:pt x="98" y="57"/>
                  <a:pt x="95" y="48"/>
                </a:cubicBezTo>
                <a:cubicBezTo>
                  <a:pt x="93" y="30"/>
                  <a:pt x="90" y="37"/>
                  <a:pt x="88" y="31"/>
                </a:cubicBezTo>
                <a:cubicBezTo>
                  <a:pt x="88" y="29"/>
                  <a:pt x="84" y="25"/>
                  <a:pt x="84" y="23"/>
                </a:cubicBezTo>
                <a:cubicBezTo>
                  <a:pt x="85" y="21"/>
                  <a:pt x="88" y="19"/>
                  <a:pt x="88" y="18"/>
                </a:cubicBezTo>
                <a:cubicBezTo>
                  <a:pt x="88" y="14"/>
                  <a:pt x="90" y="16"/>
                  <a:pt x="89" y="11"/>
                </a:cubicBezTo>
                <a:cubicBezTo>
                  <a:pt x="88" y="8"/>
                  <a:pt x="89" y="6"/>
                  <a:pt x="88" y="6"/>
                </a:cubicBezTo>
                <a:cubicBezTo>
                  <a:pt x="87" y="5"/>
                  <a:pt x="90" y="4"/>
                  <a:pt x="90" y="2"/>
                </a:cubicBezTo>
                <a:cubicBezTo>
                  <a:pt x="89" y="2"/>
                  <a:pt x="88" y="2"/>
                  <a:pt x="87" y="3"/>
                </a:cubicBezTo>
                <a:cubicBezTo>
                  <a:pt x="86" y="4"/>
                  <a:pt x="86" y="2"/>
                  <a:pt x="84" y="1"/>
                </a:cubicBezTo>
                <a:cubicBezTo>
                  <a:pt x="82" y="0"/>
                  <a:pt x="83" y="3"/>
                  <a:pt x="81" y="2"/>
                </a:cubicBezTo>
                <a:cubicBezTo>
                  <a:pt x="78" y="1"/>
                  <a:pt x="79" y="2"/>
                  <a:pt x="76" y="3"/>
                </a:cubicBezTo>
                <a:cubicBezTo>
                  <a:pt x="73" y="3"/>
                  <a:pt x="74" y="5"/>
                  <a:pt x="72" y="4"/>
                </a:cubicBezTo>
                <a:cubicBezTo>
                  <a:pt x="71" y="2"/>
                  <a:pt x="67" y="2"/>
                  <a:pt x="65" y="3"/>
                </a:cubicBezTo>
                <a:cubicBezTo>
                  <a:pt x="62" y="4"/>
                  <a:pt x="61" y="2"/>
                  <a:pt x="60" y="4"/>
                </a:cubicBezTo>
                <a:cubicBezTo>
                  <a:pt x="59" y="5"/>
                  <a:pt x="58" y="5"/>
                  <a:pt x="55" y="5"/>
                </a:cubicBezTo>
                <a:cubicBezTo>
                  <a:pt x="51" y="5"/>
                  <a:pt x="46" y="7"/>
                  <a:pt x="46" y="9"/>
                </a:cubicBezTo>
                <a:cubicBezTo>
                  <a:pt x="45" y="12"/>
                  <a:pt x="44" y="9"/>
                  <a:pt x="43" y="10"/>
                </a:cubicBezTo>
                <a:cubicBezTo>
                  <a:pt x="41" y="12"/>
                  <a:pt x="41" y="9"/>
                  <a:pt x="39" y="12"/>
                </a:cubicBezTo>
                <a:cubicBezTo>
                  <a:pt x="38" y="13"/>
                  <a:pt x="36" y="16"/>
                  <a:pt x="34" y="15"/>
                </a:cubicBezTo>
                <a:cubicBezTo>
                  <a:pt x="38" y="17"/>
                  <a:pt x="35" y="30"/>
                  <a:pt x="39" y="32"/>
                </a:cubicBezTo>
                <a:cubicBezTo>
                  <a:pt x="41" y="33"/>
                  <a:pt x="39" y="33"/>
                  <a:pt x="39" y="35"/>
                </a:cubicBezTo>
                <a:cubicBezTo>
                  <a:pt x="39" y="37"/>
                  <a:pt x="32" y="34"/>
                  <a:pt x="30" y="37"/>
                </a:cubicBezTo>
                <a:cubicBezTo>
                  <a:pt x="28" y="39"/>
                  <a:pt x="24" y="37"/>
                  <a:pt x="25" y="40"/>
                </a:cubicBezTo>
                <a:cubicBezTo>
                  <a:pt x="27" y="43"/>
                  <a:pt x="28" y="43"/>
                  <a:pt x="24" y="45"/>
                </a:cubicBezTo>
                <a:cubicBezTo>
                  <a:pt x="20" y="46"/>
                  <a:pt x="20" y="46"/>
                  <a:pt x="18" y="49"/>
                </a:cubicBezTo>
                <a:cubicBezTo>
                  <a:pt x="18" y="50"/>
                  <a:pt x="6" y="53"/>
                  <a:pt x="5" y="55"/>
                </a:cubicBezTo>
                <a:cubicBezTo>
                  <a:pt x="0" y="58"/>
                  <a:pt x="0" y="58"/>
                  <a:pt x="0" y="58"/>
                </a:cubicBezTo>
                <a:lnTo>
                  <a:pt x="0" y="65"/>
                </a:ln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4" name="Freeform 20161">
            <a:extLst>
              <a:ext uri="{FF2B5EF4-FFF2-40B4-BE49-F238E27FC236}">
                <a16:creationId xmlns:a16="http://schemas.microsoft.com/office/drawing/2014/main" id="{89EE9D6F-655B-4B33-8D2A-3D47A9735DF8}"/>
              </a:ext>
            </a:extLst>
          </p:cNvPr>
          <p:cNvSpPr>
            <a:spLocks/>
          </p:cNvSpPr>
          <p:nvPr/>
        </p:nvSpPr>
        <p:spPr bwMode="auto">
          <a:xfrm>
            <a:off x="8266391" y="2759445"/>
            <a:ext cx="113655" cy="239707"/>
          </a:xfrm>
          <a:custGeom>
            <a:avLst/>
            <a:gdLst/>
            <a:ahLst/>
            <a:cxnLst>
              <a:cxn ang="0">
                <a:pos x="6" y="3"/>
              </a:cxn>
              <a:cxn ang="0">
                <a:pos x="4" y="7"/>
              </a:cxn>
              <a:cxn ang="0">
                <a:pos x="5" y="12"/>
              </a:cxn>
              <a:cxn ang="0">
                <a:pos x="4" y="19"/>
              </a:cxn>
              <a:cxn ang="0">
                <a:pos x="0" y="24"/>
              </a:cxn>
              <a:cxn ang="0">
                <a:pos x="4" y="32"/>
              </a:cxn>
              <a:cxn ang="0">
                <a:pos x="11" y="49"/>
              </a:cxn>
              <a:cxn ang="0">
                <a:pos x="15" y="39"/>
              </a:cxn>
              <a:cxn ang="0">
                <a:pos x="21" y="35"/>
              </a:cxn>
              <a:cxn ang="0">
                <a:pos x="22" y="30"/>
              </a:cxn>
              <a:cxn ang="0">
                <a:pos x="19" y="27"/>
              </a:cxn>
              <a:cxn ang="0">
                <a:pos x="18" y="26"/>
              </a:cxn>
              <a:cxn ang="0">
                <a:pos x="14" y="23"/>
              </a:cxn>
              <a:cxn ang="0">
                <a:pos x="19" y="15"/>
              </a:cxn>
              <a:cxn ang="0">
                <a:pos x="17" y="11"/>
              </a:cxn>
              <a:cxn ang="0">
                <a:pos x="16" y="7"/>
              </a:cxn>
              <a:cxn ang="0">
                <a:pos x="19" y="3"/>
              </a:cxn>
              <a:cxn ang="0">
                <a:pos x="15" y="5"/>
              </a:cxn>
              <a:cxn ang="0">
                <a:pos x="13" y="1"/>
              </a:cxn>
              <a:cxn ang="0">
                <a:pos x="7" y="3"/>
              </a:cxn>
              <a:cxn ang="0">
                <a:pos x="6" y="3"/>
              </a:cxn>
            </a:cxnLst>
            <a:rect l="0" t="0" r="r" b="b"/>
            <a:pathLst>
              <a:path w="23" h="49">
                <a:moveTo>
                  <a:pt x="6" y="3"/>
                </a:moveTo>
                <a:cubicBezTo>
                  <a:pt x="6" y="5"/>
                  <a:pt x="3" y="6"/>
                  <a:pt x="4" y="7"/>
                </a:cubicBezTo>
                <a:cubicBezTo>
                  <a:pt x="5" y="7"/>
                  <a:pt x="4" y="9"/>
                  <a:pt x="5" y="12"/>
                </a:cubicBezTo>
                <a:cubicBezTo>
                  <a:pt x="6" y="17"/>
                  <a:pt x="4" y="15"/>
                  <a:pt x="4" y="19"/>
                </a:cubicBezTo>
                <a:cubicBezTo>
                  <a:pt x="4" y="20"/>
                  <a:pt x="1" y="22"/>
                  <a:pt x="0" y="24"/>
                </a:cubicBezTo>
                <a:cubicBezTo>
                  <a:pt x="0" y="26"/>
                  <a:pt x="4" y="30"/>
                  <a:pt x="4" y="32"/>
                </a:cubicBezTo>
                <a:cubicBezTo>
                  <a:pt x="6" y="38"/>
                  <a:pt x="9" y="31"/>
                  <a:pt x="11" y="49"/>
                </a:cubicBezTo>
                <a:cubicBezTo>
                  <a:pt x="18" y="45"/>
                  <a:pt x="12" y="42"/>
                  <a:pt x="15" y="39"/>
                </a:cubicBezTo>
                <a:cubicBezTo>
                  <a:pt x="18" y="37"/>
                  <a:pt x="19" y="36"/>
                  <a:pt x="21" y="35"/>
                </a:cubicBezTo>
                <a:cubicBezTo>
                  <a:pt x="23" y="34"/>
                  <a:pt x="20" y="33"/>
                  <a:pt x="22" y="30"/>
                </a:cubicBezTo>
                <a:cubicBezTo>
                  <a:pt x="20" y="29"/>
                  <a:pt x="20" y="29"/>
                  <a:pt x="19" y="27"/>
                </a:cubicBezTo>
                <a:cubicBezTo>
                  <a:pt x="19" y="25"/>
                  <a:pt x="18" y="27"/>
                  <a:pt x="18" y="26"/>
                </a:cubicBezTo>
                <a:cubicBezTo>
                  <a:pt x="17" y="26"/>
                  <a:pt x="14" y="26"/>
                  <a:pt x="14" y="23"/>
                </a:cubicBezTo>
                <a:cubicBezTo>
                  <a:pt x="13" y="21"/>
                  <a:pt x="21" y="17"/>
                  <a:pt x="19" y="15"/>
                </a:cubicBezTo>
                <a:cubicBezTo>
                  <a:pt x="18" y="13"/>
                  <a:pt x="20" y="13"/>
                  <a:pt x="17" y="11"/>
                </a:cubicBezTo>
                <a:cubicBezTo>
                  <a:pt x="15" y="10"/>
                  <a:pt x="15" y="8"/>
                  <a:pt x="16" y="7"/>
                </a:cubicBezTo>
                <a:cubicBezTo>
                  <a:pt x="18" y="6"/>
                  <a:pt x="20" y="4"/>
                  <a:pt x="19" y="3"/>
                </a:cubicBezTo>
                <a:cubicBezTo>
                  <a:pt x="18" y="1"/>
                  <a:pt x="16" y="5"/>
                  <a:pt x="15" y="5"/>
                </a:cubicBezTo>
                <a:cubicBezTo>
                  <a:pt x="14" y="4"/>
                  <a:pt x="16" y="2"/>
                  <a:pt x="13" y="1"/>
                </a:cubicBezTo>
                <a:cubicBezTo>
                  <a:pt x="9" y="0"/>
                  <a:pt x="8" y="3"/>
                  <a:pt x="7" y="3"/>
                </a:cubicBezTo>
                <a:cubicBezTo>
                  <a:pt x="7" y="3"/>
                  <a:pt x="7" y="3"/>
                  <a:pt x="6"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5" name="Freeform 20162">
            <a:extLst>
              <a:ext uri="{FF2B5EF4-FFF2-40B4-BE49-F238E27FC236}">
                <a16:creationId xmlns:a16="http://schemas.microsoft.com/office/drawing/2014/main" id="{0F35308A-7193-4590-A227-4A2E4A59B2C8}"/>
              </a:ext>
            </a:extLst>
          </p:cNvPr>
          <p:cNvSpPr>
            <a:spLocks/>
          </p:cNvSpPr>
          <p:nvPr/>
        </p:nvSpPr>
        <p:spPr bwMode="auto">
          <a:xfrm>
            <a:off x="8702409" y="2949559"/>
            <a:ext cx="293434" cy="332697"/>
          </a:xfrm>
          <a:custGeom>
            <a:avLst/>
            <a:gdLst/>
            <a:ahLst/>
            <a:cxnLst>
              <a:cxn ang="0">
                <a:pos x="54" y="15"/>
              </a:cxn>
              <a:cxn ang="0">
                <a:pos x="51" y="26"/>
              </a:cxn>
              <a:cxn ang="0">
                <a:pos x="46" y="23"/>
              </a:cxn>
              <a:cxn ang="0">
                <a:pos x="44" y="17"/>
              </a:cxn>
              <a:cxn ang="0">
                <a:pos x="42" y="12"/>
              </a:cxn>
              <a:cxn ang="0">
                <a:pos x="42" y="17"/>
              </a:cxn>
              <a:cxn ang="0">
                <a:pos x="47" y="28"/>
              </a:cxn>
              <a:cxn ang="0">
                <a:pos x="49" y="33"/>
              </a:cxn>
              <a:cxn ang="0">
                <a:pos x="55" y="47"/>
              </a:cxn>
              <a:cxn ang="0">
                <a:pos x="58" y="52"/>
              </a:cxn>
              <a:cxn ang="0">
                <a:pos x="58" y="58"/>
              </a:cxn>
              <a:cxn ang="0">
                <a:pos x="54" y="61"/>
              </a:cxn>
              <a:cxn ang="0">
                <a:pos x="50" y="65"/>
              </a:cxn>
              <a:cxn ang="0">
                <a:pos x="45" y="65"/>
              </a:cxn>
              <a:cxn ang="0">
                <a:pos x="36" y="65"/>
              </a:cxn>
              <a:cxn ang="0">
                <a:pos x="36" y="64"/>
              </a:cxn>
              <a:cxn ang="0">
                <a:pos x="35" y="65"/>
              </a:cxn>
              <a:cxn ang="0">
                <a:pos x="3" y="65"/>
              </a:cxn>
              <a:cxn ang="0">
                <a:pos x="3" y="16"/>
              </a:cxn>
              <a:cxn ang="0">
                <a:pos x="2" y="9"/>
              </a:cxn>
              <a:cxn ang="0">
                <a:pos x="3" y="2"/>
              </a:cxn>
              <a:cxn ang="0">
                <a:pos x="11" y="2"/>
              </a:cxn>
              <a:cxn ang="0">
                <a:pos x="16" y="4"/>
              </a:cxn>
              <a:cxn ang="0">
                <a:pos x="20" y="5"/>
              </a:cxn>
              <a:cxn ang="0">
                <a:pos x="26" y="6"/>
              </a:cxn>
              <a:cxn ang="0">
                <a:pos x="30" y="3"/>
              </a:cxn>
              <a:cxn ang="0">
                <a:pos x="33" y="1"/>
              </a:cxn>
              <a:cxn ang="0">
                <a:pos x="37" y="2"/>
              </a:cxn>
              <a:cxn ang="0">
                <a:pos x="39" y="2"/>
              </a:cxn>
              <a:cxn ang="0">
                <a:pos x="40" y="3"/>
              </a:cxn>
              <a:cxn ang="0">
                <a:pos x="38" y="2"/>
              </a:cxn>
              <a:cxn ang="0">
                <a:pos x="38" y="3"/>
              </a:cxn>
              <a:cxn ang="0">
                <a:pos x="39" y="4"/>
              </a:cxn>
              <a:cxn ang="0">
                <a:pos x="40" y="4"/>
              </a:cxn>
              <a:cxn ang="0">
                <a:pos x="41" y="4"/>
              </a:cxn>
              <a:cxn ang="0">
                <a:pos x="45" y="4"/>
              </a:cxn>
              <a:cxn ang="0">
                <a:pos x="50" y="3"/>
              </a:cxn>
              <a:cxn ang="0">
                <a:pos x="51" y="4"/>
              </a:cxn>
              <a:cxn ang="0">
                <a:pos x="54" y="15"/>
              </a:cxn>
            </a:cxnLst>
            <a:rect l="0" t="0" r="r" b="b"/>
            <a:pathLst>
              <a:path w="60" h="68">
                <a:moveTo>
                  <a:pt x="54" y="15"/>
                </a:moveTo>
                <a:cubicBezTo>
                  <a:pt x="51" y="24"/>
                  <a:pt x="52" y="24"/>
                  <a:pt x="51" y="26"/>
                </a:cubicBezTo>
                <a:cubicBezTo>
                  <a:pt x="50" y="28"/>
                  <a:pt x="49" y="26"/>
                  <a:pt x="46" y="23"/>
                </a:cubicBezTo>
                <a:cubicBezTo>
                  <a:pt x="44" y="21"/>
                  <a:pt x="46" y="19"/>
                  <a:pt x="44" y="17"/>
                </a:cubicBezTo>
                <a:cubicBezTo>
                  <a:pt x="41" y="14"/>
                  <a:pt x="43" y="13"/>
                  <a:pt x="42" y="12"/>
                </a:cubicBezTo>
                <a:cubicBezTo>
                  <a:pt x="39" y="16"/>
                  <a:pt x="42" y="14"/>
                  <a:pt x="42" y="17"/>
                </a:cubicBezTo>
                <a:cubicBezTo>
                  <a:pt x="42" y="21"/>
                  <a:pt x="47" y="25"/>
                  <a:pt x="47" y="28"/>
                </a:cubicBezTo>
                <a:cubicBezTo>
                  <a:pt x="47" y="30"/>
                  <a:pt x="49" y="31"/>
                  <a:pt x="49" y="33"/>
                </a:cubicBezTo>
                <a:cubicBezTo>
                  <a:pt x="48" y="36"/>
                  <a:pt x="52" y="40"/>
                  <a:pt x="55" y="47"/>
                </a:cubicBezTo>
                <a:cubicBezTo>
                  <a:pt x="57" y="52"/>
                  <a:pt x="60" y="52"/>
                  <a:pt x="58" y="52"/>
                </a:cubicBezTo>
                <a:cubicBezTo>
                  <a:pt x="56" y="52"/>
                  <a:pt x="57" y="56"/>
                  <a:pt x="58" y="58"/>
                </a:cubicBezTo>
                <a:cubicBezTo>
                  <a:pt x="56" y="61"/>
                  <a:pt x="55" y="58"/>
                  <a:pt x="54" y="61"/>
                </a:cubicBezTo>
                <a:cubicBezTo>
                  <a:pt x="53" y="64"/>
                  <a:pt x="51" y="63"/>
                  <a:pt x="50" y="65"/>
                </a:cubicBezTo>
                <a:cubicBezTo>
                  <a:pt x="49" y="67"/>
                  <a:pt x="47" y="68"/>
                  <a:pt x="45" y="65"/>
                </a:cubicBezTo>
                <a:cubicBezTo>
                  <a:pt x="36" y="65"/>
                  <a:pt x="36" y="65"/>
                  <a:pt x="36" y="65"/>
                </a:cubicBezTo>
                <a:cubicBezTo>
                  <a:pt x="36" y="64"/>
                  <a:pt x="36" y="64"/>
                  <a:pt x="36" y="64"/>
                </a:cubicBezTo>
                <a:cubicBezTo>
                  <a:pt x="35" y="65"/>
                  <a:pt x="35" y="65"/>
                  <a:pt x="35" y="65"/>
                </a:cubicBezTo>
                <a:cubicBezTo>
                  <a:pt x="3" y="65"/>
                  <a:pt x="3" y="65"/>
                  <a:pt x="3" y="65"/>
                </a:cubicBezTo>
                <a:cubicBezTo>
                  <a:pt x="3" y="16"/>
                  <a:pt x="3" y="16"/>
                  <a:pt x="3" y="16"/>
                </a:cubicBezTo>
                <a:cubicBezTo>
                  <a:pt x="3" y="14"/>
                  <a:pt x="0" y="13"/>
                  <a:pt x="2" y="9"/>
                </a:cubicBezTo>
                <a:cubicBezTo>
                  <a:pt x="4" y="6"/>
                  <a:pt x="1" y="4"/>
                  <a:pt x="3" y="2"/>
                </a:cubicBezTo>
                <a:cubicBezTo>
                  <a:pt x="4" y="2"/>
                  <a:pt x="5" y="0"/>
                  <a:pt x="11" y="2"/>
                </a:cubicBezTo>
                <a:cubicBezTo>
                  <a:pt x="18" y="3"/>
                  <a:pt x="15" y="4"/>
                  <a:pt x="16" y="4"/>
                </a:cubicBezTo>
                <a:cubicBezTo>
                  <a:pt x="18" y="3"/>
                  <a:pt x="18" y="5"/>
                  <a:pt x="20" y="5"/>
                </a:cubicBezTo>
                <a:cubicBezTo>
                  <a:pt x="21" y="4"/>
                  <a:pt x="24" y="8"/>
                  <a:pt x="26" y="6"/>
                </a:cubicBezTo>
                <a:cubicBezTo>
                  <a:pt x="30" y="2"/>
                  <a:pt x="29" y="4"/>
                  <a:pt x="30" y="3"/>
                </a:cubicBezTo>
                <a:cubicBezTo>
                  <a:pt x="31" y="1"/>
                  <a:pt x="31" y="2"/>
                  <a:pt x="33" y="1"/>
                </a:cubicBezTo>
                <a:cubicBezTo>
                  <a:pt x="35" y="0"/>
                  <a:pt x="36" y="3"/>
                  <a:pt x="37" y="2"/>
                </a:cubicBezTo>
                <a:cubicBezTo>
                  <a:pt x="38" y="1"/>
                  <a:pt x="38" y="1"/>
                  <a:pt x="39" y="2"/>
                </a:cubicBezTo>
                <a:cubicBezTo>
                  <a:pt x="39" y="2"/>
                  <a:pt x="40" y="3"/>
                  <a:pt x="40" y="3"/>
                </a:cubicBezTo>
                <a:cubicBezTo>
                  <a:pt x="39" y="3"/>
                  <a:pt x="38" y="2"/>
                  <a:pt x="38" y="2"/>
                </a:cubicBezTo>
                <a:cubicBezTo>
                  <a:pt x="38" y="3"/>
                  <a:pt x="37" y="3"/>
                  <a:pt x="38" y="3"/>
                </a:cubicBezTo>
                <a:cubicBezTo>
                  <a:pt x="38" y="4"/>
                  <a:pt x="39" y="3"/>
                  <a:pt x="39" y="4"/>
                </a:cubicBezTo>
                <a:cubicBezTo>
                  <a:pt x="40" y="5"/>
                  <a:pt x="41" y="4"/>
                  <a:pt x="40" y="4"/>
                </a:cubicBezTo>
                <a:cubicBezTo>
                  <a:pt x="40" y="3"/>
                  <a:pt x="40" y="3"/>
                  <a:pt x="41" y="4"/>
                </a:cubicBezTo>
                <a:cubicBezTo>
                  <a:pt x="43" y="6"/>
                  <a:pt x="44" y="3"/>
                  <a:pt x="45" y="4"/>
                </a:cubicBezTo>
                <a:cubicBezTo>
                  <a:pt x="46" y="5"/>
                  <a:pt x="45" y="5"/>
                  <a:pt x="50" y="3"/>
                </a:cubicBezTo>
                <a:cubicBezTo>
                  <a:pt x="50" y="3"/>
                  <a:pt x="50" y="4"/>
                  <a:pt x="51" y="4"/>
                </a:cubicBezTo>
                <a:cubicBezTo>
                  <a:pt x="52" y="7"/>
                  <a:pt x="53" y="11"/>
                  <a:pt x="54" y="1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6" name="Freeform 20163">
            <a:extLst>
              <a:ext uri="{FF2B5EF4-FFF2-40B4-BE49-F238E27FC236}">
                <a16:creationId xmlns:a16="http://schemas.microsoft.com/office/drawing/2014/main" id="{D7C74FBB-94D9-4F60-9C1D-4715448B7D7D}"/>
              </a:ext>
            </a:extLst>
          </p:cNvPr>
          <p:cNvSpPr>
            <a:spLocks/>
          </p:cNvSpPr>
          <p:nvPr/>
        </p:nvSpPr>
        <p:spPr bwMode="auto">
          <a:xfrm>
            <a:off x="8985512" y="2759445"/>
            <a:ext cx="171514" cy="171514"/>
          </a:xfrm>
          <a:custGeom>
            <a:avLst/>
            <a:gdLst/>
            <a:ahLst/>
            <a:cxnLst>
              <a:cxn ang="0">
                <a:pos x="1" y="19"/>
              </a:cxn>
              <a:cxn ang="0">
                <a:pos x="3" y="19"/>
              </a:cxn>
              <a:cxn ang="0">
                <a:pos x="3" y="19"/>
              </a:cxn>
              <a:cxn ang="0">
                <a:pos x="3" y="20"/>
              </a:cxn>
              <a:cxn ang="0">
                <a:pos x="5" y="22"/>
              </a:cxn>
              <a:cxn ang="0">
                <a:pos x="3" y="24"/>
              </a:cxn>
              <a:cxn ang="0">
                <a:pos x="4" y="25"/>
              </a:cxn>
              <a:cxn ang="0">
                <a:pos x="2" y="25"/>
              </a:cxn>
              <a:cxn ang="0">
                <a:pos x="1" y="26"/>
              </a:cxn>
              <a:cxn ang="0">
                <a:pos x="2" y="26"/>
              </a:cxn>
              <a:cxn ang="0">
                <a:pos x="0" y="29"/>
              </a:cxn>
              <a:cxn ang="0">
                <a:pos x="0" y="29"/>
              </a:cxn>
              <a:cxn ang="0">
                <a:pos x="0" y="29"/>
              </a:cxn>
              <a:cxn ang="0">
                <a:pos x="0" y="31"/>
              </a:cxn>
              <a:cxn ang="0">
                <a:pos x="0" y="32"/>
              </a:cxn>
              <a:cxn ang="0">
                <a:pos x="1" y="32"/>
              </a:cxn>
              <a:cxn ang="0">
                <a:pos x="2" y="34"/>
              </a:cxn>
              <a:cxn ang="0">
                <a:pos x="6" y="35"/>
              </a:cxn>
              <a:cxn ang="0">
                <a:pos x="12" y="31"/>
              </a:cxn>
              <a:cxn ang="0">
                <a:pos x="16" y="28"/>
              </a:cxn>
              <a:cxn ang="0">
                <a:pos x="23" y="24"/>
              </a:cxn>
              <a:cxn ang="0">
                <a:pos x="28" y="21"/>
              </a:cxn>
              <a:cxn ang="0">
                <a:pos x="29" y="18"/>
              </a:cxn>
              <a:cxn ang="0">
                <a:pos x="29" y="18"/>
              </a:cxn>
              <a:cxn ang="0">
                <a:pos x="29" y="17"/>
              </a:cxn>
              <a:cxn ang="0">
                <a:pos x="29" y="15"/>
              </a:cxn>
              <a:cxn ang="0">
                <a:pos x="30" y="11"/>
              </a:cxn>
              <a:cxn ang="0">
                <a:pos x="29" y="7"/>
              </a:cxn>
              <a:cxn ang="0">
                <a:pos x="32" y="6"/>
              </a:cxn>
              <a:cxn ang="0">
                <a:pos x="35" y="2"/>
              </a:cxn>
              <a:cxn ang="0">
                <a:pos x="35" y="1"/>
              </a:cxn>
              <a:cxn ang="0">
                <a:pos x="34" y="1"/>
              </a:cxn>
              <a:cxn ang="0">
                <a:pos x="31" y="2"/>
              </a:cxn>
              <a:cxn ang="0">
                <a:pos x="27" y="2"/>
              </a:cxn>
              <a:cxn ang="0">
                <a:pos x="18" y="5"/>
              </a:cxn>
              <a:cxn ang="0">
                <a:pos x="14" y="3"/>
              </a:cxn>
              <a:cxn ang="0">
                <a:pos x="9" y="5"/>
              </a:cxn>
              <a:cxn ang="0">
                <a:pos x="8" y="5"/>
              </a:cxn>
              <a:cxn ang="0">
                <a:pos x="5" y="4"/>
              </a:cxn>
              <a:cxn ang="0">
                <a:pos x="5" y="7"/>
              </a:cxn>
              <a:cxn ang="0">
                <a:pos x="5" y="8"/>
              </a:cxn>
              <a:cxn ang="0">
                <a:pos x="4" y="8"/>
              </a:cxn>
              <a:cxn ang="0">
                <a:pos x="2" y="11"/>
              </a:cxn>
              <a:cxn ang="0">
                <a:pos x="1" y="10"/>
              </a:cxn>
              <a:cxn ang="0">
                <a:pos x="1" y="14"/>
              </a:cxn>
              <a:cxn ang="0">
                <a:pos x="1" y="19"/>
              </a:cxn>
            </a:cxnLst>
            <a:rect l="0" t="0" r="r" b="b"/>
            <a:pathLst>
              <a:path w="35" h="35">
                <a:moveTo>
                  <a:pt x="1" y="19"/>
                </a:moveTo>
                <a:cubicBezTo>
                  <a:pt x="2" y="19"/>
                  <a:pt x="2" y="19"/>
                  <a:pt x="3" y="19"/>
                </a:cubicBezTo>
                <a:cubicBezTo>
                  <a:pt x="3" y="19"/>
                  <a:pt x="3" y="19"/>
                  <a:pt x="3" y="19"/>
                </a:cubicBezTo>
                <a:cubicBezTo>
                  <a:pt x="4" y="20"/>
                  <a:pt x="3" y="20"/>
                  <a:pt x="3" y="20"/>
                </a:cubicBezTo>
                <a:cubicBezTo>
                  <a:pt x="4" y="20"/>
                  <a:pt x="5" y="21"/>
                  <a:pt x="5" y="22"/>
                </a:cubicBezTo>
                <a:cubicBezTo>
                  <a:pt x="5" y="23"/>
                  <a:pt x="3" y="23"/>
                  <a:pt x="3" y="24"/>
                </a:cubicBezTo>
                <a:cubicBezTo>
                  <a:pt x="3" y="24"/>
                  <a:pt x="4" y="24"/>
                  <a:pt x="4" y="25"/>
                </a:cubicBezTo>
                <a:cubicBezTo>
                  <a:pt x="4" y="25"/>
                  <a:pt x="2" y="25"/>
                  <a:pt x="2" y="25"/>
                </a:cubicBezTo>
                <a:cubicBezTo>
                  <a:pt x="2" y="25"/>
                  <a:pt x="2" y="25"/>
                  <a:pt x="1" y="26"/>
                </a:cubicBezTo>
                <a:cubicBezTo>
                  <a:pt x="1" y="26"/>
                  <a:pt x="2" y="26"/>
                  <a:pt x="2" y="26"/>
                </a:cubicBezTo>
                <a:cubicBezTo>
                  <a:pt x="2" y="27"/>
                  <a:pt x="0" y="29"/>
                  <a:pt x="0" y="29"/>
                </a:cubicBezTo>
                <a:cubicBezTo>
                  <a:pt x="0" y="29"/>
                  <a:pt x="0" y="29"/>
                  <a:pt x="0" y="29"/>
                </a:cubicBezTo>
                <a:cubicBezTo>
                  <a:pt x="0" y="29"/>
                  <a:pt x="0" y="29"/>
                  <a:pt x="0" y="29"/>
                </a:cubicBezTo>
                <a:cubicBezTo>
                  <a:pt x="0" y="30"/>
                  <a:pt x="0" y="31"/>
                  <a:pt x="0" y="31"/>
                </a:cubicBezTo>
                <a:cubicBezTo>
                  <a:pt x="0" y="32"/>
                  <a:pt x="0" y="32"/>
                  <a:pt x="0" y="32"/>
                </a:cubicBezTo>
                <a:cubicBezTo>
                  <a:pt x="0" y="33"/>
                  <a:pt x="0" y="32"/>
                  <a:pt x="1" y="32"/>
                </a:cubicBezTo>
                <a:cubicBezTo>
                  <a:pt x="2" y="33"/>
                  <a:pt x="2" y="33"/>
                  <a:pt x="2" y="34"/>
                </a:cubicBezTo>
                <a:cubicBezTo>
                  <a:pt x="3" y="34"/>
                  <a:pt x="5" y="35"/>
                  <a:pt x="6" y="35"/>
                </a:cubicBezTo>
                <a:cubicBezTo>
                  <a:pt x="7" y="35"/>
                  <a:pt x="10" y="32"/>
                  <a:pt x="12" y="31"/>
                </a:cubicBezTo>
                <a:cubicBezTo>
                  <a:pt x="13" y="30"/>
                  <a:pt x="15" y="29"/>
                  <a:pt x="16" y="28"/>
                </a:cubicBezTo>
                <a:cubicBezTo>
                  <a:pt x="18" y="26"/>
                  <a:pt x="21" y="25"/>
                  <a:pt x="23" y="24"/>
                </a:cubicBezTo>
                <a:cubicBezTo>
                  <a:pt x="24" y="23"/>
                  <a:pt x="26" y="22"/>
                  <a:pt x="28" y="21"/>
                </a:cubicBezTo>
                <a:cubicBezTo>
                  <a:pt x="28" y="20"/>
                  <a:pt x="29" y="19"/>
                  <a:pt x="29" y="18"/>
                </a:cubicBezTo>
                <a:cubicBezTo>
                  <a:pt x="29" y="18"/>
                  <a:pt x="29" y="18"/>
                  <a:pt x="29" y="18"/>
                </a:cubicBezTo>
                <a:cubicBezTo>
                  <a:pt x="29" y="18"/>
                  <a:pt x="29" y="18"/>
                  <a:pt x="29" y="17"/>
                </a:cubicBezTo>
                <a:cubicBezTo>
                  <a:pt x="29" y="17"/>
                  <a:pt x="29" y="16"/>
                  <a:pt x="29" y="15"/>
                </a:cubicBezTo>
                <a:cubicBezTo>
                  <a:pt x="29" y="14"/>
                  <a:pt x="30" y="12"/>
                  <a:pt x="30" y="11"/>
                </a:cubicBezTo>
                <a:cubicBezTo>
                  <a:pt x="29" y="10"/>
                  <a:pt x="29" y="9"/>
                  <a:pt x="29" y="7"/>
                </a:cubicBezTo>
                <a:cubicBezTo>
                  <a:pt x="30" y="6"/>
                  <a:pt x="31" y="6"/>
                  <a:pt x="32" y="6"/>
                </a:cubicBezTo>
                <a:cubicBezTo>
                  <a:pt x="33" y="5"/>
                  <a:pt x="34" y="3"/>
                  <a:pt x="35" y="2"/>
                </a:cubicBezTo>
                <a:cubicBezTo>
                  <a:pt x="35" y="2"/>
                  <a:pt x="35" y="1"/>
                  <a:pt x="35" y="1"/>
                </a:cubicBezTo>
                <a:cubicBezTo>
                  <a:pt x="35" y="1"/>
                  <a:pt x="34" y="0"/>
                  <a:pt x="34" y="1"/>
                </a:cubicBezTo>
                <a:cubicBezTo>
                  <a:pt x="33" y="2"/>
                  <a:pt x="32" y="2"/>
                  <a:pt x="31" y="2"/>
                </a:cubicBezTo>
                <a:cubicBezTo>
                  <a:pt x="29" y="2"/>
                  <a:pt x="28" y="2"/>
                  <a:pt x="27" y="2"/>
                </a:cubicBezTo>
                <a:cubicBezTo>
                  <a:pt x="24" y="3"/>
                  <a:pt x="22" y="5"/>
                  <a:pt x="18" y="5"/>
                </a:cubicBezTo>
                <a:cubicBezTo>
                  <a:pt x="16" y="5"/>
                  <a:pt x="16" y="4"/>
                  <a:pt x="14" y="3"/>
                </a:cubicBezTo>
                <a:cubicBezTo>
                  <a:pt x="12" y="3"/>
                  <a:pt x="11" y="5"/>
                  <a:pt x="9" y="5"/>
                </a:cubicBezTo>
                <a:cubicBezTo>
                  <a:pt x="9" y="5"/>
                  <a:pt x="8" y="5"/>
                  <a:pt x="8" y="5"/>
                </a:cubicBezTo>
                <a:cubicBezTo>
                  <a:pt x="7" y="5"/>
                  <a:pt x="5" y="4"/>
                  <a:pt x="5" y="4"/>
                </a:cubicBezTo>
                <a:cubicBezTo>
                  <a:pt x="5" y="4"/>
                  <a:pt x="4" y="6"/>
                  <a:pt x="5" y="7"/>
                </a:cubicBezTo>
                <a:cubicBezTo>
                  <a:pt x="5" y="7"/>
                  <a:pt x="5" y="8"/>
                  <a:pt x="5" y="8"/>
                </a:cubicBezTo>
                <a:cubicBezTo>
                  <a:pt x="5" y="8"/>
                  <a:pt x="4" y="8"/>
                  <a:pt x="4" y="8"/>
                </a:cubicBezTo>
                <a:cubicBezTo>
                  <a:pt x="3" y="8"/>
                  <a:pt x="3" y="11"/>
                  <a:pt x="2" y="11"/>
                </a:cubicBezTo>
                <a:cubicBezTo>
                  <a:pt x="2" y="11"/>
                  <a:pt x="2" y="10"/>
                  <a:pt x="1" y="10"/>
                </a:cubicBezTo>
                <a:cubicBezTo>
                  <a:pt x="1" y="11"/>
                  <a:pt x="0" y="12"/>
                  <a:pt x="1" y="14"/>
                </a:cubicBezTo>
                <a:cubicBezTo>
                  <a:pt x="2" y="15"/>
                  <a:pt x="1" y="16"/>
                  <a:pt x="1" y="1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7" name="Freeform 20164">
            <a:extLst>
              <a:ext uri="{FF2B5EF4-FFF2-40B4-BE49-F238E27FC236}">
                <a16:creationId xmlns:a16="http://schemas.microsoft.com/office/drawing/2014/main" id="{30D9C1DC-D00F-4678-BDF7-08935FAAC895}"/>
              </a:ext>
            </a:extLst>
          </p:cNvPr>
          <p:cNvSpPr>
            <a:spLocks/>
          </p:cNvSpPr>
          <p:nvPr/>
        </p:nvSpPr>
        <p:spPr bwMode="auto">
          <a:xfrm>
            <a:off x="8971046" y="2852439"/>
            <a:ext cx="39263" cy="53727"/>
          </a:xfrm>
          <a:custGeom>
            <a:avLst/>
            <a:gdLst/>
            <a:ahLst/>
            <a:cxnLst>
              <a:cxn ang="0">
                <a:pos x="3" y="10"/>
              </a:cxn>
              <a:cxn ang="0">
                <a:pos x="2" y="10"/>
              </a:cxn>
              <a:cxn ang="0">
                <a:pos x="2" y="11"/>
              </a:cxn>
              <a:cxn ang="0">
                <a:pos x="0" y="11"/>
              </a:cxn>
              <a:cxn ang="0">
                <a:pos x="2" y="7"/>
              </a:cxn>
              <a:cxn ang="0">
                <a:pos x="3" y="4"/>
              </a:cxn>
              <a:cxn ang="0">
                <a:pos x="4" y="0"/>
              </a:cxn>
              <a:cxn ang="0">
                <a:pos x="6" y="0"/>
              </a:cxn>
              <a:cxn ang="0">
                <a:pos x="6" y="0"/>
              </a:cxn>
              <a:cxn ang="0">
                <a:pos x="6" y="1"/>
              </a:cxn>
              <a:cxn ang="0">
                <a:pos x="8" y="3"/>
              </a:cxn>
              <a:cxn ang="0">
                <a:pos x="6" y="5"/>
              </a:cxn>
              <a:cxn ang="0">
                <a:pos x="7" y="6"/>
              </a:cxn>
              <a:cxn ang="0">
                <a:pos x="5" y="6"/>
              </a:cxn>
              <a:cxn ang="0">
                <a:pos x="4" y="7"/>
              </a:cxn>
              <a:cxn ang="0">
                <a:pos x="5" y="7"/>
              </a:cxn>
              <a:cxn ang="0">
                <a:pos x="3" y="10"/>
              </a:cxn>
            </a:cxnLst>
            <a:rect l="0" t="0" r="r" b="b"/>
            <a:pathLst>
              <a:path w="8" h="11">
                <a:moveTo>
                  <a:pt x="3" y="10"/>
                </a:moveTo>
                <a:cubicBezTo>
                  <a:pt x="2" y="10"/>
                  <a:pt x="2" y="9"/>
                  <a:pt x="2" y="10"/>
                </a:cubicBezTo>
                <a:cubicBezTo>
                  <a:pt x="2" y="10"/>
                  <a:pt x="2" y="11"/>
                  <a:pt x="2" y="11"/>
                </a:cubicBezTo>
                <a:cubicBezTo>
                  <a:pt x="2" y="11"/>
                  <a:pt x="1" y="11"/>
                  <a:pt x="0" y="11"/>
                </a:cubicBezTo>
                <a:cubicBezTo>
                  <a:pt x="1" y="8"/>
                  <a:pt x="1" y="9"/>
                  <a:pt x="2" y="7"/>
                </a:cubicBezTo>
                <a:cubicBezTo>
                  <a:pt x="2" y="4"/>
                  <a:pt x="3" y="6"/>
                  <a:pt x="3" y="4"/>
                </a:cubicBezTo>
                <a:cubicBezTo>
                  <a:pt x="2" y="1"/>
                  <a:pt x="5" y="2"/>
                  <a:pt x="4" y="0"/>
                </a:cubicBezTo>
                <a:cubicBezTo>
                  <a:pt x="5" y="0"/>
                  <a:pt x="5" y="0"/>
                  <a:pt x="6" y="0"/>
                </a:cubicBezTo>
                <a:cubicBezTo>
                  <a:pt x="6" y="0"/>
                  <a:pt x="6" y="0"/>
                  <a:pt x="6" y="0"/>
                </a:cubicBezTo>
                <a:cubicBezTo>
                  <a:pt x="7" y="1"/>
                  <a:pt x="6" y="1"/>
                  <a:pt x="6" y="1"/>
                </a:cubicBezTo>
                <a:cubicBezTo>
                  <a:pt x="7" y="1"/>
                  <a:pt x="8" y="2"/>
                  <a:pt x="8" y="3"/>
                </a:cubicBezTo>
                <a:cubicBezTo>
                  <a:pt x="8" y="4"/>
                  <a:pt x="6" y="4"/>
                  <a:pt x="6" y="5"/>
                </a:cubicBezTo>
                <a:cubicBezTo>
                  <a:pt x="6" y="5"/>
                  <a:pt x="7" y="5"/>
                  <a:pt x="7" y="6"/>
                </a:cubicBezTo>
                <a:cubicBezTo>
                  <a:pt x="7" y="6"/>
                  <a:pt x="5" y="6"/>
                  <a:pt x="5" y="6"/>
                </a:cubicBezTo>
                <a:cubicBezTo>
                  <a:pt x="5" y="6"/>
                  <a:pt x="5" y="6"/>
                  <a:pt x="4" y="7"/>
                </a:cubicBezTo>
                <a:cubicBezTo>
                  <a:pt x="4" y="7"/>
                  <a:pt x="5" y="7"/>
                  <a:pt x="5" y="7"/>
                </a:cubicBezTo>
                <a:cubicBezTo>
                  <a:pt x="5" y="8"/>
                  <a:pt x="3" y="10"/>
                  <a:pt x="3" y="1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8" name="Freeform 20165">
            <a:extLst>
              <a:ext uri="{FF2B5EF4-FFF2-40B4-BE49-F238E27FC236}">
                <a16:creationId xmlns:a16="http://schemas.microsoft.com/office/drawing/2014/main" id="{0EFE1903-6FF7-4153-98B0-CB76BCC25CCA}"/>
              </a:ext>
            </a:extLst>
          </p:cNvPr>
          <p:cNvSpPr>
            <a:spLocks/>
          </p:cNvSpPr>
          <p:nvPr/>
        </p:nvSpPr>
        <p:spPr bwMode="auto">
          <a:xfrm>
            <a:off x="8966915" y="2895833"/>
            <a:ext cx="111587" cy="136385"/>
          </a:xfrm>
          <a:custGeom>
            <a:avLst/>
            <a:gdLst/>
            <a:ahLst/>
            <a:cxnLst>
              <a:cxn ang="0">
                <a:pos x="4" y="4"/>
              </a:cxn>
              <a:cxn ang="0">
                <a:pos x="3" y="6"/>
              </a:cxn>
              <a:cxn ang="0">
                <a:pos x="3" y="7"/>
              </a:cxn>
              <a:cxn ang="0">
                <a:pos x="3" y="12"/>
              </a:cxn>
              <a:cxn ang="0">
                <a:pos x="3" y="15"/>
              </a:cxn>
              <a:cxn ang="0">
                <a:pos x="1" y="22"/>
              </a:cxn>
              <a:cxn ang="0">
                <a:pos x="0" y="26"/>
              </a:cxn>
              <a:cxn ang="0">
                <a:pos x="0" y="27"/>
              </a:cxn>
              <a:cxn ang="0">
                <a:pos x="6" y="28"/>
              </a:cxn>
              <a:cxn ang="0">
                <a:pos x="10" y="24"/>
              </a:cxn>
              <a:cxn ang="0">
                <a:pos x="14" y="23"/>
              </a:cxn>
              <a:cxn ang="0">
                <a:pos x="14" y="21"/>
              </a:cxn>
              <a:cxn ang="0">
                <a:pos x="16" y="19"/>
              </a:cxn>
              <a:cxn ang="0">
                <a:pos x="11" y="13"/>
              </a:cxn>
              <a:cxn ang="0">
                <a:pos x="14" y="12"/>
              </a:cxn>
              <a:cxn ang="0">
                <a:pos x="22" y="8"/>
              </a:cxn>
              <a:cxn ang="0">
                <a:pos x="23" y="8"/>
              </a:cxn>
              <a:cxn ang="0">
                <a:pos x="21" y="7"/>
              </a:cxn>
              <a:cxn ang="0">
                <a:pos x="21" y="6"/>
              </a:cxn>
              <a:cxn ang="0">
                <a:pos x="22" y="6"/>
              </a:cxn>
              <a:cxn ang="0">
                <a:pos x="22" y="5"/>
              </a:cxn>
              <a:cxn ang="0">
                <a:pos x="20" y="0"/>
              </a:cxn>
              <a:cxn ang="0">
                <a:pos x="16" y="3"/>
              </a:cxn>
              <a:cxn ang="0">
                <a:pos x="10" y="7"/>
              </a:cxn>
              <a:cxn ang="0">
                <a:pos x="6" y="6"/>
              </a:cxn>
              <a:cxn ang="0">
                <a:pos x="5" y="4"/>
              </a:cxn>
              <a:cxn ang="0">
                <a:pos x="4" y="4"/>
              </a:cxn>
            </a:cxnLst>
            <a:rect l="0" t="0" r="r" b="b"/>
            <a:pathLst>
              <a:path w="23" h="28">
                <a:moveTo>
                  <a:pt x="4" y="4"/>
                </a:moveTo>
                <a:cubicBezTo>
                  <a:pt x="3" y="4"/>
                  <a:pt x="3" y="5"/>
                  <a:pt x="3" y="6"/>
                </a:cubicBezTo>
                <a:cubicBezTo>
                  <a:pt x="3" y="6"/>
                  <a:pt x="3" y="7"/>
                  <a:pt x="3" y="7"/>
                </a:cubicBezTo>
                <a:cubicBezTo>
                  <a:pt x="3" y="8"/>
                  <a:pt x="4" y="11"/>
                  <a:pt x="3" y="12"/>
                </a:cubicBezTo>
                <a:cubicBezTo>
                  <a:pt x="3" y="13"/>
                  <a:pt x="3" y="14"/>
                  <a:pt x="3" y="15"/>
                </a:cubicBezTo>
                <a:cubicBezTo>
                  <a:pt x="3" y="16"/>
                  <a:pt x="1" y="19"/>
                  <a:pt x="1" y="22"/>
                </a:cubicBezTo>
                <a:cubicBezTo>
                  <a:pt x="1" y="23"/>
                  <a:pt x="0" y="26"/>
                  <a:pt x="0" y="26"/>
                </a:cubicBezTo>
                <a:cubicBezTo>
                  <a:pt x="0" y="26"/>
                  <a:pt x="0" y="26"/>
                  <a:pt x="0" y="27"/>
                </a:cubicBezTo>
                <a:cubicBezTo>
                  <a:pt x="1" y="27"/>
                  <a:pt x="5" y="28"/>
                  <a:pt x="6" y="28"/>
                </a:cubicBezTo>
                <a:cubicBezTo>
                  <a:pt x="8" y="28"/>
                  <a:pt x="8" y="25"/>
                  <a:pt x="10" y="24"/>
                </a:cubicBezTo>
                <a:cubicBezTo>
                  <a:pt x="10" y="23"/>
                  <a:pt x="13" y="24"/>
                  <a:pt x="14" y="23"/>
                </a:cubicBezTo>
                <a:cubicBezTo>
                  <a:pt x="14" y="22"/>
                  <a:pt x="14" y="21"/>
                  <a:pt x="14" y="21"/>
                </a:cubicBezTo>
                <a:cubicBezTo>
                  <a:pt x="15" y="20"/>
                  <a:pt x="16" y="20"/>
                  <a:pt x="16" y="19"/>
                </a:cubicBezTo>
                <a:cubicBezTo>
                  <a:pt x="16" y="19"/>
                  <a:pt x="11" y="13"/>
                  <a:pt x="11" y="13"/>
                </a:cubicBezTo>
                <a:cubicBezTo>
                  <a:pt x="11" y="12"/>
                  <a:pt x="13" y="12"/>
                  <a:pt x="14" y="12"/>
                </a:cubicBezTo>
                <a:cubicBezTo>
                  <a:pt x="15" y="11"/>
                  <a:pt x="21" y="10"/>
                  <a:pt x="22" y="8"/>
                </a:cubicBezTo>
                <a:cubicBezTo>
                  <a:pt x="23" y="8"/>
                  <a:pt x="23" y="8"/>
                  <a:pt x="23" y="8"/>
                </a:cubicBezTo>
                <a:cubicBezTo>
                  <a:pt x="23" y="6"/>
                  <a:pt x="22" y="7"/>
                  <a:pt x="21" y="7"/>
                </a:cubicBezTo>
                <a:cubicBezTo>
                  <a:pt x="21" y="7"/>
                  <a:pt x="21" y="6"/>
                  <a:pt x="21" y="6"/>
                </a:cubicBezTo>
                <a:cubicBezTo>
                  <a:pt x="21" y="6"/>
                  <a:pt x="22" y="6"/>
                  <a:pt x="22" y="6"/>
                </a:cubicBezTo>
                <a:cubicBezTo>
                  <a:pt x="22" y="6"/>
                  <a:pt x="22" y="6"/>
                  <a:pt x="22" y="5"/>
                </a:cubicBezTo>
                <a:cubicBezTo>
                  <a:pt x="21" y="4"/>
                  <a:pt x="21" y="2"/>
                  <a:pt x="20" y="0"/>
                </a:cubicBezTo>
                <a:cubicBezTo>
                  <a:pt x="19" y="1"/>
                  <a:pt x="17" y="2"/>
                  <a:pt x="16" y="3"/>
                </a:cubicBezTo>
                <a:cubicBezTo>
                  <a:pt x="14" y="4"/>
                  <a:pt x="11" y="7"/>
                  <a:pt x="10" y="7"/>
                </a:cubicBezTo>
                <a:cubicBezTo>
                  <a:pt x="9" y="7"/>
                  <a:pt x="7" y="6"/>
                  <a:pt x="6" y="6"/>
                </a:cubicBezTo>
                <a:cubicBezTo>
                  <a:pt x="6" y="5"/>
                  <a:pt x="6" y="5"/>
                  <a:pt x="5" y="4"/>
                </a:cubicBezTo>
                <a:cubicBezTo>
                  <a:pt x="4" y="4"/>
                  <a:pt x="4" y="5"/>
                  <a:pt x="4" y="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89" name="Freeform 20166">
            <a:extLst>
              <a:ext uri="{FF2B5EF4-FFF2-40B4-BE49-F238E27FC236}">
                <a16:creationId xmlns:a16="http://schemas.microsoft.com/office/drawing/2014/main" id="{51023FC3-7767-47BA-8145-AAE25754DA83}"/>
              </a:ext>
            </a:extLst>
          </p:cNvPr>
          <p:cNvSpPr>
            <a:spLocks/>
          </p:cNvSpPr>
          <p:nvPr/>
        </p:nvSpPr>
        <p:spPr bwMode="auto">
          <a:xfrm>
            <a:off x="9121895" y="3575692"/>
            <a:ext cx="274836" cy="425685"/>
          </a:xfrm>
          <a:custGeom>
            <a:avLst/>
            <a:gdLst/>
            <a:ahLst/>
            <a:cxnLst>
              <a:cxn ang="0">
                <a:pos x="3" y="87"/>
              </a:cxn>
              <a:cxn ang="0">
                <a:pos x="0" y="81"/>
              </a:cxn>
              <a:cxn ang="0">
                <a:pos x="0" y="59"/>
              </a:cxn>
              <a:cxn ang="0">
                <a:pos x="5" y="52"/>
              </a:cxn>
              <a:cxn ang="0">
                <a:pos x="8" y="50"/>
              </a:cxn>
              <a:cxn ang="0">
                <a:pos x="12" y="47"/>
              </a:cxn>
              <a:cxn ang="0">
                <a:pos x="22" y="44"/>
              </a:cxn>
              <a:cxn ang="0">
                <a:pos x="32" y="31"/>
              </a:cxn>
              <a:cxn ang="0">
                <a:pos x="35" y="26"/>
              </a:cxn>
              <a:cxn ang="0">
                <a:pos x="25" y="24"/>
              </a:cxn>
              <a:cxn ang="0">
                <a:pos x="15" y="19"/>
              </a:cxn>
              <a:cxn ang="0">
                <a:pos x="12" y="16"/>
              </a:cxn>
              <a:cxn ang="0">
                <a:pos x="10" y="13"/>
              </a:cxn>
              <a:cxn ang="0">
                <a:pos x="10" y="8"/>
              </a:cxn>
              <a:cxn ang="0">
                <a:pos x="12" y="4"/>
              </a:cxn>
              <a:cxn ang="0">
                <a:pos x="18" y="11"/>
              </a:cxn>
              <a:cxn ang="0">
                <a:pos x="27" y="9"/>
              </a:cxn>
              <a:cxn ang="0">
                <a:pos x="35" y="7"/>
              </a:cxn>
              <a:cxn ang="0">
                <a:pos x="41" y="5"/>
              </a:cxn>
              <a:cxn ang="0">
                <a:pos x="52" y="2"/>
              </a:cxn>
              <a:cxn ang="0">
                <a:pos x="53" y="10"/>
              </a:cxn>
              <a:cxn ang="0">
                <a:pos x="51" y="15"/>
              </a:cxn>
              <a:cxn ang="0">
                <a:pos x="45" y="31"/>
              </a:cxn>
              <a:cxn ang="0">
                <a:pos x="23" y="63"/>
              </a:cxn>
              <a:cxn ang="0">
                <a:pos x="8" y="78"/>
              </a:cxn>
              <a:cxn ang="0">
                <a:pos x="3" y="87"/>
              </a:cxn>
            </a:cxnLst>
            <a:rect l="0" t="0" r="r" b="b"/>
            <a:pathLst>
              <a:path w="56" h="87">
                <a:moveTo>
                  <a:pt x="3" y="87"/>
                </a:moveTo>
                <a:cubicBezTo>
                  <a:pt x="2" y="84"/>
                  <a:pt x="0" y="85"/>
                  <a:pt x="0" y="81"/>
                </a:cubicBezTo>
                <a:cubicBezTo>
                  <a:pt x="0" y="76"/>
                  <a:pt x="0" y="59"/>
                  <a:pt x="0" y="59"/>
                </a:cubicBezTo>
                <a:cubicBezTo>
                  <a:pt x="0" y="59"/>
                  <a:pt x="3" y="54"/>
                  <a:pt x="5" y="52"/>
                </a:cubicBezTo>
                <a:cubicBezTo>
                  <a:pt x="6" y="50"/>
                  <a:pt x="6" y="50"/>
                  <a:pt x="8" y="50"/>
                </a:cubicBezTo>
                <a:cubicBezTo>
                  <a:pt x="12" y="50"/>
                  <a:pt x="7" y="49"/>
                  <a:pt x="12" y="47"/>
                </a:cubicBezTo>
                <a:cubicBezTo>
                  <a:pt x="18" y="44"/>
                  <a:pt x="18" y="49"/>
                  <a:pt x="22" y="44"/>
                </a:cubicBezTo>
                <a:cubicBezTo>
                  <a:pt x="26" y="39"/>
                  <a:pt x="28" y="36"/>
                  <a:pt x="32" y="31"/>
                </a:cubicBezTo>
                <a:cubicBezTo>
                  <a:pt x="37" y="26"/>
                  <a:pt x="37" y="26"/>
                  <a:pt x="35" y="26"/>
                </a:cubicBezTo>
                <a:cubicBezTo>
                  <a:pt x="34" y="26"/>
                  <a:pt x="32" y="27"/>
                  <a:pt x="25" y="24"/>
                </a:cubicBezTo>
                <a:cubicBezTo>
                  <a:pt x="18" y="21"/>
                  <a:pt x="17" y="22"/>
                  <a:pt x="15" y="19"/>
                </a:cubicBezTo>
                <a:cubicBezTo>
                  <a:pt x="13" y="17"/>
                  <a:pt x="12" y="18"/>
                  <a:pt x="12" y="16"/>
                </a:cubicBezTo>
                <a:cubicBezTo>
                  <a:pt x="11" y="14"/>
                  <a:pt x="11" y="15"/>
                  <a:pt x="10" y="13"/>
                </a:cubicBezTo>
                <a:cubicBezTo>
                  <a:pt x="9" y="10"/>
                  <a:pt x="8" y="10"/>
                  <a:pt x="10" y="8"/>
                </a:cubicBezTo>
                <a:cubicBezTo>
                  <a:pt x="12" y="4"/>
                  <a:pt x="12" y="4"/>
                  <a:pt x="12" y="4"/>
                </a:cubicBezTo>
                <a:cubicBezTo>
                  <a:pt x="14" y="7"/>
                  <a:pt x="13" y="9"/>
                  <a:pt x="18" y="11"/>
                </a:cubicBezTo>
                <a:cubicBezTo>
                  <a:pt x="21" y="13"/>
                  <a:pt x="22" y="7"/>
                  <a:pt x="27" y="9"/>
                </a:cubicBezTo>
                <a:cubicBezTo>
                  <a:pt x="31" y="11"/>
                  <a:pt x="30" y="6"/>
                  <a:pt x="35" y="7"/>
                </a:cubicBezTo>
                <a:cubicBezTo>
                  <a:pt x="40" y="7"/>
                  <a:pt x="34" y="5"/>
                  <a:pt x="41" y="5"/>
                </a:cubicBezTo>
                <a:cubicBezTo>
                  <a:pt x="48" y="6"/>
                  <a:pt x="49" y="0"/>
                  <a:pt x="52" y="2"/>
                </a:cubicBezTo>
                <a:cubicBezTo>
                  <a:pt x="55" y="3"/>
                  <a:pt x="50" y="5"/>
                  <a:pt x="53" y="10"/>
                </a:cubicBezTo>
                <a:cubicBezTo>
                  <a:pt x="56" y="14"/>
                  <a:pt x="52" y="8"/>
                  <a:pt x="51" y="15"/>
                </a:cubicBezTo>
                <a:cubicBezTo>
                  <a:pt x="51" y="19"/>
                  <a:pt x="48" y="22"/>
                  <a:pt x="45" y="31"/>
                </a:cubicBezTo>
                <a:cubicBezTo>
                  <a:pt x="39" y="46"/>
                  <a:pt x="31" y="57"/>
                  <a:pt x="23" y="63"/>
                </a:cubicBezTo>
                <a:cubicBezTo>
                  <a:pt x="14" y="70"/>
                  <a:pt x="14" y="71"/>
                  <a:pt x="8" y="78"/>
                </a:cubicBezTo>
                <a:cubicBezTo>
                  <a:pt x="3" y="84"/>
                  <a:pt x="6" y="83"/>
                  <a:pt x="3" y="8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0" name="Freeform 20167">
            <a:extLst>
              <a:ext uri="{FF2B5EF4-FFF2-40B4-BE49-F238E27FC236}">
                <a16:creationId xmlns:a16="http://schemas.microsoft.com/office/drawing/2014/main" id="{21DED48B-7EBA-428C-933E-DA3A486D7BE1}"/>
              </a:ext>
            </a:extLst>
          </p:cNvPr>
          <p:cNvSpPr>
            <a:spLocks/>
          </p:cNvSpPr>
          <p:nvPr/>
        </p:nvSpPr>
        <p:spPr bwMode="auto">
          <a:xfrm>
            <a:off x="8906986" y="3482700"/>
            <a:ext cx="396756" cy="367826"/>
          </a:xfrm>
          <a:custGeom>
            <a:avLst/>
            <a:gdLst/>
            <a:ahLst/>
            <a:cxnLst>
              <a:cxn ang="0">
                <a:pos x="17" y="67"/>
              </a:cxn>
              <a:cxn ang="0">
                <a:pos x="25" y="70"/>
              </a:cxn>
              <a:cxn ang="0">
                <a:pos x="32" y="73"/>
              </a:cxn>
              <a:cxn ang="0">
                <a:pos x="35" y="74"/>
              </a:cxn>
              <a:cxn ang="0">
                <a:pos x="40" y="70"/>
              </a:cxn>
              <a:cxn ang="0">
                <a:pos x="44" y="70"/>
              </a:cxn>
              <a:cxn ang="0">
                <a:pos x="49" y="71"/>
              </a:cxn>
              <a:cxn ang="0">
                <a:pos x="52" y="69"/>
              </a:cxn>
              <a:cxn ang="0">
                <a:pos x="56" y="66"/>
              </a:cxn>
              <a:cxn ang="0">
                <a:pos x="66" y="63"/>
              </a:cxn>
              <a:cxn ang="0">
                <a:pos x="76" y="50"/>
              </a:cxn>
              <a:cxn ang="0">
                <a:pos x="79" y="45"/>
              </a:cxn>
              <a:cxn ang="0">
                <a:pos x="69" y="43"/>
              </a:cxn>
              <a:cxn ang="0">
                <a:pos x="59" y="38"/>
              </a:cxn>
              <a:cxn ang="0">
                <a:pos x="56" y="35"/>
              </a:cxn>
              <a:cxn ang="0">
                <a:pos x="54" y="32"/>
              </a:cxn>
              <a:cxn ang="0">
                <a:pos x="54" y="27"/>
              </a:cxn>
              <a:cxn ang="0">
                <a:pos x="48" y="26"/>
              </a:cxn>
              <a:cxn ang="0">
                <a:pos x="51" y="17"/>
              </a:cxn>
              <a:cxn ang="0">
                <a:pos x="47" y="11"/>
              </a:cxn>
              <a:cxn ang="0">
                <a:pos x="42" y="6"/>
              </a:cxn>
              <a:cxn ang="0">
                <a:pos x="37" y="4"/>
              </a:cxn>
              <a:cxn ang="0">
                <a:pos x="34" y="4"/>
              </a:cxn>
              <a:cxn ang="0">
                <a:pos x="29" y="2"/>
              </a:cxn>
              <a:cxn ang="0">
                <a:pos x="25" y="5"/>
              </a:cxn>
              <a:cxn ang="0">
                <a:pos x="21" y="5"/>
              </a:cxn>
              <a:cxn ang="0">
                <a:pos x="19" y="15"/>
              </a:cxn>
              <a:cxn ang="0">
                <a:pos x="14" y="20"/>
              </a:cxn>
              <a:cxn ang="0">
                <a:pos x="12" y="28"/>
              </a:cxn>
              <a:cxn ang="0">
                <a:pos x="9" y="28"/>
              </a:cxn>
              <a:cxn ang="0">
                <a:pos x="9" y="33"/>
              </a:cxn>
              <a:cxn ang="0">
                <a:pos x="6" y="43"/>
              </a:cxn>
              <a:cxn ang="0">
                <a:pos x="3" y="45"/>
              </a:cxn>
              <a:cxn ang="0">
                <a:pos x="8" y="50"/>
              </a:cxn>
              <a:cxn ang="0">
                <a:pos x="12" y="56"/>
              </a:cxn>
              <a:cxn ang="0">
                <a:pos x="16" y="62"/>
              </a:cxn>
              <a:cxn ang="0">
                <a:pos x="17" y="67"/>
              </a:cxn>
            </a:cxnLst>
            <a:rect l="0" t="0" r="r" b="b"/>
            <a:pathLst>
              <a:path w="81" h="75">
                <a:moveTo>
                  <a:pt x="17" y="67"/>
                </a:moveTo>
                <a:cubicBezTo>
                  <a:pt x="20" y="70"/>
                  <a:pt x="20" y="65"/>
                  <a:pt x="25" y="70"/>
                </a:cubicBezTo>
                <a:cubicBezTo>
                  <a:pt x="30" y="75"/>
                  <a:pt x="30" y="72"/>
                  <a:pt x="32" y="73"/>
                </a:cubicBezTo>
                <a:cubicBezTo>
                  <a:pt x="34" y="74"/>
                  <a:pt x="35" y="73"/>
                  <a:pt x="35" y="74"/>
                </a:cubicBezTo>
                <a:cubicBezTo>
                  <a:pt x="37" y="75"/>
                  <a:pt x="36" y="72"/>
                  <a:pt x="40" y="70"/>
                </a:cubicBezTo>
                <a:cubicBezTo>
                  <a:pt x="43" y="68"/>
                  <a:pt x="43" y="69"/>
                  <a:pt x="44" y="70"/>
                </a:cubicBezTo>
                <a:cubicBezTo>
                  <a:pt x="45" y="71"/>
                  <a:pt x="47" y="71"/>
                  <a:pt x="49" y="71"/>
                </a:cubicBezTo>
                <a:cubicBezTo>
                  <a:pt x="50" y="69"/>
                  <a:pt x="50" y="69"/>
                  <a:pt x="52" y="69"/>
                </a:cubicBezTo>
                <a:cubicBezTo>
                  <a:pt x="56" y="69"/>
                  <a:pt x="51" y="68"/>
                  <a:pt x="56" y="66"/>
                </a:cubicBezTo>
                <a:cubicBezTo>
                  <a:pt x="62" y="63"/>
                  <a:pt x="62" y="68"/>
                  <a:pt x="66" y="63"/>
                </a:cubicBezTo>
                <a:cubicBezTo>
                  <a:pt x="70" y="58"/>
                  <a:pt x="72" y="55"/>
                  <a:pt x="76" y="50"/>
                </a:cubicBezTo>
                <a:cubicBezTo>
                  <a:pt x="81" y="45"/>
                  <a:pt x="81" y="45"/>
                  <a:pt x="79" y="45"/>
                </a:cubicBezTo>
                <a:cubicBezTo>
                  <a:pt x="78" y="45"/>
                  <a:pt x="76" y="46"/>
                  <a:pt x="69" y="43"/>
                </a:cubicBezTo>
                <a:cubicBezTo>
                  <a:pt x="62" y="40"/>
                  <a:pt x="61" y="41"/>
                  <a:pt x="59" y="38"/>
                </a:cubicBezTo>
                <a:cubicBezTo>
                  <a:pt x="57" y="36"/>
                  <a:pt x="56" y="37"/>
                  <a:pt x="56" y="35"/>
                </a:cubicBezTo>
                <a:cubicBezTo>
                  <a:pt x="55" y="33"/>
                  <a:pt x="55" y="34"/>
                  <a:pt x="54" y="32"/>
                </a:cubicBezTo>
                <a:cubicBezTo>
                  <a:pt x="53" y="29"/>
                  <a:pt x="52" y="29"/>
                  <a:pt x="54" y="27"/>
                </a:cubicBezTo>
                <a:cubicBezTo>
                  <a:pt x="53" y="24"/>
                  <a:pt x="50" y="28"/>
                  <a:pt x="48" y="26"/>
                </a:cubicBezTo>
                <a:cubicBezTo>
                  <a:pt x="48" y="20"/>
                  <a:pt x="49" y="23"/>
                  <a:pt x="51" y="17"/>
                </a:cubicBezTo>
                <a:cubicBezTo>
                  <a:pt x="48" y="15"/>
                  <a:pt x="49" y="13"/>
                  <a:pt x="47" y="11"/>
                </a:cubicBezTo>
                <a:cubicBezTo>
                  <a:pt x="45" y="10"/>
                  <a:pt x="44" y="6"/>
                  <a:pt x="42" y="6"/>
                </a:cubicBezTo>
                <a:cubicBezTo>
                  <a:pt x="41" y="5"/>
                  <a:pt x="40" y="4"/>
                  <a:pt x="37" y="4"/>
                </a:cubicBezTo>
                <a:cubicBezTo>
                  <a:pt x="34" y="3"/>
                  <a:pt x="35" y="5"/>
                  <a:pt x="34" y="4"/>
                </a:cubicBezTo>
                <a:cubicBezTo>
                  <a:pt x="33" y="2"/>
                  <a:pt x="33" y="8"/>
                  <a:pt x="29" y="2"/>
                </a:cubicBezTo>
                <a:cubicBezTo>
                  <a:pt x="27" y="0"/>
                  <a:pt x="27" y="8"/>
                  <a:pt x="25" y="5"/>
                </a:cubicBezTo>
                <a:cubicBezTo>
                  <a:pt x="24" y="2"/>
                  <a:pt x="25" y="7"/>
                  <a:pt x="21" y="5"/>
                </a:cubicBezTo>
                <a:cubicBezTo>
                  <a:pt x="20" y="11"/>
                  <a:pt x="18" y="12"/>
                  <a:pt x="19" y="15"/>
                </a:cubicBezTo>
                <a:cubicBezTo>
                  <a:pt x="15" y="15"/>
                  <a:pt x="16" y="19"/>
                  <a:pt x="14" y="20"/>
                </a:cubicBezTo>
                <a:cubicBezTo>
                  <a:pt x="12" y="22"/>
                  <a:pt x="13" y="27"/>
                  <a:pt x="12" y="28"/>
                </a:cubicBezTo>
                <a:cubicBezTo>
                  <a:pt x="11" y="29"/>
                  <a:pt x="11" y="25"/>
                  <a:pt x="9" y="28"/>
                </a:cubicBezTo>
                <a:cubicBezTo>
                  <a:pt x="8" y="31"/>
                  <a:pt x="10" y="30"/>
                  <a:pt x="9" y="33"/>
                </a:cubicBezTo>
                <a:cubicBezTo>
                  <a:pt x="7" y="37"/>
                  <a:pt x="10" y="44"/>
                  <a:pt x="6" y="43"/>
                </a:cubicBezTo>
                <a:cubicBezTo>
                  <a:pt x="1" y="41"/>
                  <a:pt x="4" y="44"/>
                  <a:pt x="3" y="45"/>
                </a:cubicBezTo>
                <a:cubicBezTo>
                  <a:pt x="0" y="47"/>
                  <a:pt x="6" y="46"/>
                  <a:pt x="8" y="50"/>
                </a:cubicBezTo>
                <a:cubicBezTo>
                  <a:pt x="10" y="53"/>
                  <a:pt x="11" y="51"/>
                  <a:pt x="12" y="56"/>
                </a:cubicBezTo>
                <a:cubicBezTo>
                  <a:pt x="13" y="61"/>
                  <a:pt x="13" y="61"/>
                  <a:pt x="16" y="62"/>
                </a:cubicBezTo>
                <a:cubicBezTo>
                  <a:pt x="18" y="62"/>
                  <a:pt x="16" y="63"/>
                  <a:pt x="17" y="6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1" name="Freeform 20168">
            <a:extLst>
              <a:ext uri="{FF2B5EF4-FFF2-40B4-BE49-F238E27FC236}">
                <a16:creationId xmlns:a16="http://schemas.microsoft.com/office/drawing/2014/main" id="{B424A7BE-89A0-437C-A8C8-7E23D763053A}"/>
              </a:ext>
            </a:extLst>
          </p:cNvPr>
          <p:cNvSpPr>
            <a:spLocks/>
          </p:cNvSpPr>
          <p:nvPr/>
        </p:nvSpPr>
        <p:spPr bwMode="auto">
          <a:xfrm>
            <a:off x="8999978" y="3389712"/>
            <a:ext cx="175647" cy="185979"/>
          </a:xfrm>
          <a:custGeom>
            <a:avLst/>
            <a:gdLst/>
            <a:ahLst/>
            <a:cxnLst>
              <a:cxn ang="0">
                <a:pos x="2" y="24"/>
              </a:cxn>
              <a:cxn ang="0">
                <a:pos x="6" y="24"/>
              </a:cxn>
              <a:cxn ang="0">
                <a:pos x="10" y="21"/>
              </a:cxn>
              <a:cxn ang="0">
                <a:pos x="15" y="23"/>
              </a:cxn>
              <a:cxn ang="0">
                <a:pos x="18" y="23"/>
              </a:cxn>
              <a:cxn ang="0">
                <a:pos x="23" y="25"/>
              </a:cxn>
              <a:cxn ang="0">
                <a:pos x="28" y="30"/>
              </a:cxn>
              <a:cxn ang="0">
                <a:pos x="32" y="36"/>
              </a:cxn>
              <a:cxn ang="0">
                <a:pos x="36" y="34"/>
              </a:cxn>
              <a:cxn ang="0">
                <a:pos x="33" y="32"/>
              </a:cxn>
              <a:cxn ang="0">
                <a:pos x="32" y="30"/>
              </a:cxn>
              <a:cxn ang="0">
                <a:pos x="30" y="28"/>
              </a:cxn>
              <a:cxn ang="0">
                <a:pos x="27" y="24"/>
              </a:cxn>
              <a:cxn ang="0">
                <a:pos x="23" y="21"/>
              </a:cxn>
              <a:cxn ang="0">
                <a:pos x="20" y="18"/>
              </a:cxn>
              <a:cxn ang="0">
                <a:pos x="18" y="20"/>
              </a:cxn>
              <a:cxn ang="0">
                <a:pos x="16" y="15"/>
              </a:cxn>
              <a:cxn ang="0">
                <a:pos x="12" y="0"/>
              </a:cxn>
              <a:cxn ang="0">
                <a:pos x="7" y="5"/>
              </a:cxn>
              <a:cxn ang="0">
                <a:pos x="4" y="8"/>
              </a:cxn>
              <a:cxn ang="0">
                <a:pos x="1" y="19"/>
              </a:cxn>
              <a:cxn ang="0">
                <a:pos x="2" y="24"/>
              </a:cxn>
            </a:cxnLst>
            <a:rect l="0" t="0" r="r" b="b"/>
            <a:pathLst>
              <a:path w="36" h="38">
                <a:moveTo>
                  <a:pt x="2" y="24"/>
                </a:moveTo>
                <a:cubicBezTo>
                  <a:pt x="6" y="26"/>
                  <a:pt x="5" y="21"/>
                  <a:pt x="6" y="24"/>
                </a:cubicBezTo>
                <a:cubicBezTo>
                  <a:pt x="8" y="27"/>
                  <a:pt x="8" y="19"/>
                  <a:pt x="10" y="21"/>
                </a:cubicBezTo>
                <a:cubicBezTo>
                  <a:pt x="14" y="27"/>
                  <a:pt x="14" y="21"/>
                  <a:pt x="15" y="23"/>
                </a:cubicBezTo>
                <a:cubicBezTo>
                  <a:pt x="16" y="24"/>
                  <a:pt x="15" y="22"/>
                  <a:pt x="18" y="23"/>
                </a:cubicBezTo>
                <a:cubicBezTo>
                  <a:pt x="21" y="23"/>
                  <a:pt x="22" y="24"/>
                  <a:pt x="23" y="25"/>
                </a:cubicBezTo>
                <a:cubicBezTo>
                  <a:pt x="25" y="25"/>
                  <a:pt x="26" y="29"/>
                  <a:pt x="28" y="30"/>
                </a:cubicBezTo>
                <a:cubicBezTo>
                  <a:pt x="30" y="32"/>
                  <a:pt x="29" y="34"/>
                  <a:pt x="32" y="36"/>
                </a:cubicBezTo>
                <a:cubicBezTo>
                  <a:pt x="33" y="35"/>
                  <a:pt x="33" y="38"/>
                  <a:pt x="36" y="34"/>
                </a:cubicBezTo>
                <a:cubicBezTo>
                  <a:pt x="35" y="33"/>
                  <a:pt x="34" y="34"/>
                  <a:pt x="33" y="32"/>
                </a:cubicBezTo>
                <a:cubicBezTo>
                  <a:pt x="33" y="31"/>
                  <a:pt x="33" y="32"/>
                  <a:pt x="32" y="30"/>
                </a:cubicBezTo>
                <a:cubicBezTo>
                  <a:pt x="30" y="26"/>
                  <a:pt x="31" y="30"/>
                  <a:pt x="30" y="28"/>
                </a:cubicBezTo>
                <a:cubicBezTo>
                  <a:pt x="29" y="25"/>
                  <a:pt x="29" y="29"/>
                  <a:pt x="27" y="24"/>
                </a:cubicBezTo>
                <a:cubicBezTo>
                  <a:pt x="24" y="20"/>
                  <a:pt x="25" y="24"/>
                  <a:pt x="23" y="21"/>
                </a:cubicBezTo>
                <a:cubicBezTo>
                  <a:pt x="22" y="18"/>
                  <a:pt x="22" y="23"/>
                  <a:pt x="20" y="18"/>
                </a:cubicBezTo>
                <a:cubicBezTo>
                  <a:pt x="18" y="14"/>
                  <a:pt x="19" y="20"/>
                  <a:pt x="18" y="20"/>
                </a:cubicBezTo>
                <a:cubicBezTo>
                  <a:pt x="18" y="19"/>
                  <a:pt x="18" y="18"/>
                  <a:pt x="16" y="15"/>
                </a:cubicBezTo>
                <a:cubicBezTo>
                  <a:pt x="15" y="12"/>
                  <a:pt x="15" y="5"/>
                  <a:pt x="12" y="0"/>
                </a:cubicBezTo>
                <a:cubicBezTo>
                  <a:pt x="10" y="6"/>
                  <a:pt x="8" y="3"/>
                  <a:pt x="7" y="5"/>
                </a:cubicBezTo>
                <a:cubicBezTo>
                  <a:pt x="5" y="9"/>
                  <a:pt x="3" y="4"/>
                  <a:pt x="4" y="8"/>
                </a:cubicBezTo>
                <a:cubicBezTo>
                  <a:pt x="4" y="14"/>
                  <a:pt x="2" y="17"/>
                  <a:pt x="1" y="19"/>
                </a:cubicBezTo>
                <a:cubicBezTo>
                  <a:pt x="0" y="20"/>
                  <a:pt x="2" y="22"/>
                  <a:pt x="2" y="2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2" name="Freeform 20169">
            <a:extLst>
              <a:ext uri="{FF2B5EF4-FFF2-40B4-BE49-F238E27FC236}">
                <a16:creationId xmlns:a16="http://schemas.microsoft.com/office/drawing/2014/main" id="{6655AA20-68CA-4AAF-AFD6-143914B9D7B2}"/>
              </a:ext>
            </a:extLst>
          </p:cNvPr>
          <p:cNvSpPr>
            <a:spLocks/>
          </p:cNvSpPr>
          <p:nvPr/>
        </p:nvSpPr>
        <p:spPr bwMode="auto">
          <a:xfrm>
            <a:off x="9142561" y="3557093"/>
            <a:ext cx="43395" cy="64061"/>
          </a:xfrm>
          <a:custGeom>
            <a:avLst/>
            <a:gdLst/>
            <a:ahLst/>
            <a:cxnLst>
              <a:cxn ang="0">
                <a:pos x="6" y="12"/>
              </a:cxn>
              <a:cxn ang="0">
                <a:pos x="0" y="11"/>
              </a:cxn>
              <a:cxn ang="0">
                <a:pos x="3" y="2"/>
              </a:cxn>
              <a:cxn ang="0">
                <a:pos x="7" y="0"/>
              </a:cxn>
              <a:cxn ang="0">
                <a:pos x="7" y="6"/>
              </a:cxn>
              <a:cxn ang="0">
                <a:pos x="8" y="8"/>
              </a:cxn>
              <a:cxn ang="0">
                <a:pos x="6" y="12"/>
              </a:cxn>
            </a:cxnLst>
            <a:rect l="0" t="0" r="r" b="b"/>
            <a:pathLst>
              <a:path w="9" h="13">
                <a:moveTo>
                  <a:pt x="6" y="12"/>
                </a:moveTo>
                <a:cubicBezTo>
                  <a:pt x="5" y="9"/>
                  <a:pt x="2" y="13"/>
                  <a:pt x="0" y="11"/>
                </a:cubicBezTo>
                <a:cubicBezTo>
                  <a:pt x="0" y="5"/>
                  <a:pt x="1" y="8"/>
                  <a:pt x="3" y="2"/>
                </a:cubicBezTo>
                <a:cubicBezTo>
                  <a:pt x="4" y="1"/>
                  <a:pt x="4" y="4"/>
                  <a:pt x="7" y="0"/>
                </a:cubicBezTo>
                <a:cubicBezTo>
                  <a:pt x="8" y="3"/>
                  <a:pt x="9" y="4"/>
                  <a:pt x="7" y="6"/>
                </a:cubicBezTo>
                <a:cubicBezTo>
                  <a:pt x="2" y="9"/>
                  <a:pt x="6" y="7"/>
                  <a:pt x="8" y="8"/>
                </a:cubicBezTo>
                <a:lnTo>
                  <a:pt x="6" y="12"/>
                </a:ln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3" name="Freeform 20170">
            <a:extLst>
              <a:ext uri="{FF2B5EF4-FFF2-40B4-BE49-F238E27FC236}">
                <a16:creationId xmlns:a16="http://schemas.microsoft.com/office/drawing/2014/main" id="{79514B10-2ADC-46BE-AEF1-DBA805F1052A}"/>
              </a:ext>
            </a:extLst>
          </p:cNvPr>
          <p:cNvSpPr>
            <a:spLocks/>
          </p:cNvSpPr>
          <p:nvPr/>
        </p:nvSpPr>
        <p:spPr bwMode="auto">
          <a:xfrm>
            <a:off x="8388310" y="3776136"/>
            <a:ext cx="493879" cy="607534"/>
          </a:xfrm>
          <a:custGeom>
            <a:avLst/>
            <a:gdLst/>
            <a:ahLst/>
            <a:cxnLst>
              <a:cxn ang="0">
                <a:pos x="90" y="73"/>
              </a:cxn>
              <a:cxn ang="0">
                <a:pos x="97" y="87"/>
              </a:cxn>
              <a:cxn ang="0">
                <a:pos x="85" y="95"/>
              </a:cxn>
              <a:cxn ang="0">
                <a:pos x="84" y="109"/>
              </a:cxn>
              <a:cxn ang="0">
                <a:pos x="92" y="116"/>
              </a:cxn>
              <a:cxn ang="0">
                <a:pos x="86" y="117"/>
              </a:cxn>
              <a:cxn ang="0">
                <a:pos x="78" y="110"/>
              </a:cxn>
              <a:cxn ang="0">
                <a:pos x="70" y="110"/>
              </a:cxn>
              <a:cxn ang="0">
                <a:pos x="61" y="104"/>
              </a:cxn>
              <a:cxn ang="0">
                <a:pos x="55" y="105"/>
              </a:cxn>
              <a:cxn ang="0">
                <a:pos x="51" y="98"/>
              </a:cxn>
              <a:cxn ang="0">
                <a:pos x="50" y="82"/>
              </a:cxn>
              <a:cxn ang="0">
                <a:pos x="42" y="79"/>
              </a:cxn>
              <a:cxn ang="0">
                <a:pos x="37" y="85"/>
              </a:cxn>
              <a:cxn ang="0">
                <a:pos x="27" y="85"/>
              </a:cxn>
              <a:cxn ang="0">
                <a:pos x="23" y="75"/>
              </a:cxn>
              <a:cxn ang="0">
                <a:pos x="5" y="72"/>
              </a:cxn>
              <a:cxn ang="0">
                <a:pos x="0" y="72"/>
              </a:cxn>
              <a:cxn ang="0">
                <a:pos x="5" y="65"/>
              </a:cxn>
              <a:cxn ang="0">
                <a:pos x="12" y="66"/>
              </a:cxn>
              <a:cxn ang="0">
                <a:pos x="21" y="55"/>
              </a:cxn>
              <a:cxn ang="0">
                <a:pos x="30" y="34"/>
              </a:cxn>
              <a:cxn ang="0">
                <a:pos x="31" y="19"/>
              </a:cxn>
              <a:cxn ang="0">
                <a:pos x="34" y="8"/>
              </a:cxn>
              <a:cxn ang="0">
                <a:pos x="44" y="8"/>
              </a:cxn>
              <a:cxn ang="0">
                <a:pos x="61" y="5"/>
              </a:cxn>
              <a:cxn ang="0">
                <a:pos x="76" y="4"/>
              </a:cxn>
              <a:cxn ang="0">
                <a:pos x="85" y="8"/>
              </a:cxn>
              <a:cxn ang="0">
                <a:pos x="93" y="9"/>
              </a:cxn>
              <a:cxn ang="0">
                <a:pos x="98" y="21"/>
              </a:cxn>
              <a:cxn ang="0">
                <a:pos x="91" y="44"/>
              </a:cxn>
              <a:cxn ang="0">
                <a:pos x="87" y="53"/>
              </a:cxn>
              <a:cxn ang="0">
                <a:pos x="90" y="64"/>
              </a:cxn>
            </a:cxnLst>
            <a:rect l="0" t="0" r="r" b="b"/>
            <a:pathLst>
              <a:path w="101" h="124">
                <a:moveTo>
                  <a:pt x="90" y="64"/>
                </a:moveTo>
                <a:cubicBezTo>
                  <a:pt x="89" y="68"/>
                  <a:pt x="91" y="70"/>
                  <a:pt x="90" y="73"/>
                </a:cubicBezTo>
                <a:cubicBezTo>
                  <a:pt x="89" y="76"/>
                  <a:pt x="94" y="80"/>
                  <a:pt x="95" y="82"/>
                </a:cubicBezTo>
                <a:cubicBezTo>
                  <a:pt x="95" y="85"/>
                  <a:pt x="96" y="86"/>
                  <a:pt x="97" y="87"/>
                </a:cubicBezTo>
                <a:cubicBezTo>
                  <a:pt x="93" y="88"/>
                  <a:pt x="87" y="87"/>
                  <a:pt x="87" y="90"/>
                </a:cubicBezTo>
                <a:cubicBezTo>
                  <a:pt x="87" y="94"/>
                  <a:pt x="83" y="93"/>
                  <a:pt x="85" y="95"/>
                </a:cubicBezTo>
                <a:cubicBezTo>
                  <a:pt x="88" y="99"/>
                  <a:pt x="84" y="98"/>
                  <a:pt x="85" y="101"/>
                </a:cubicBezTo>
                <a:cubicBezTo>
                  <a:pt x="87" y="103"/>
                  <a:pt x="83" y="107"/>
                  <a:pt x="84" y="109"/>
                </a:cubicBezTo>
                <a:cubicBezTo>
                  <a:pt x="85" y="111"/>
                  <a:pt x="86" y="113"/>
                  <a:pt x="88" y="114"/>
                </a:cubicBezTo>
                <a:cubicBezTo>
                  <a:pt x="91" y="115"/>
                  <a:pt x="92" y="108"/>
                  <a:pt x="92" y="116"/>
                </a:cubicBezTo>
                <a:cubicBezTo>
                  <a:pt x="91" y="124"/>
                  <a:pt x="91" y="118"/>
                  <a:pt x="90" y="119"/>
                </a:cubicBezTo>
                <a:cubicBezTo>
                  <a:pt x="88" y="121"/>
                  <a:pt x="88" y="121"/>
                  <a:pt x="86" y="117"/>
                </a:cubicBezTo>
                <a:cubicBezTo>
                  <a:pt x="84" y="114"/>
                  <a:pt x="83" y="113"/>
                  <a:pt x="81" y="113"/>
                </a:cubicBezTo>
                <a:cubicBezTo>
                  <a:pt x="80" y="113"/>
                  <a:pt x="79" y="111"/>
                  <a:pt x="78" y="110"/>
                </a:cubicBezTo>
                <a:cubicBezTo>
                  <a:pt x="78" y="108"/>
                  <a:pt x="77" y="107"/>
                  <a:pt x="77" y="110"/>
                </a:cubicBezTo>
                <a:cubicBezTo>
                  <a:pt x="76" y="112"/>
                  <a:pt x="75" y="111"/>
                  <a:pt x="70" y="110"/>
                </a:cubicBezTo>
                <a:cubicBezTo>
                  <a:pt x="66" y="109"/>
                  <a:pt x="71" y="104"/>
                  <a:pt x="66" y="107"/>
                </a:cubicBezTo>
                <a:cubicBezTo>
                  <a:pt x="62" y="109"/>
                  <a:pt x="66" y="104"/>
                  <a:pt x="61" y="104"/>
                </a:cubicBezTo>
                <a:cubicBezTo>
                  <a:pt x="61" y="105"/>
                  <a:pt x="61" y="105"/>
                  <a:pt x="59" y="105"/>
                </a:cubicBezTo>
                <a:cubicBezTo>
                  <a:pt x="58" y="104"/>
                  <a:pt x="57" y="106"/>
                  <a:pt x="55" y="105"/>
                </a:cubicBezTo>
                <a:cubicBezTo>
                  <a:pt x="53" y="105"/>
                  <a:pt x="54" y="107"/>
                  <a:pt x="52" y="107"/>
                </a:cubicBezTo>
                <a:cubicBezTo>
                  <a:pt x="50" y="106"/>
                  <a:pt x="54" y="102"/>
                  <a:pt x="51" y="98"/>
                </a:cubicBezTo>
                <a:cubicBezTo>
                  <a:pt x="48" y="94"/>
                  <a:pt x="51" y="90"/>
                  <a:pt x="50" y="87"/>
                </a:cubicBezTo>
                <a:cubicBezTo>
                  <a:pt x="49" y="84"/>
                  <a:pt x="50" y="84"/>
                  <a:pt x="50" y="82"/>
                </a:cubicBezTo>
                <a:cubicBezTo>
                  <a:pt x="50" y="80"/>
                  <a:pt x="42" y="83"/>
                  <a:pt x="44" y="80"/>
                </a:cubicBezTo>
                <a:cubicBezTo>
                  <a:pt x="44" y="79"/>
                  <a:pt x="43" y="78"/>
                  <a:pt x="42" y="79"/>
                </a:cubicBezTo>
                <a:cubicBezTo>
                  <a:pt x="41" y="80"/>
                  <a:pt x="38" y="78"/>
                  <a:pt x="38" y="81"/>
                </a:cubicBezTo>
                <a:cubicBezTo>
                  <a:pt x="38" y="84"/>
                  <a:pt x="37" y="82"/>
                  <a:pt x="37" y="85"/>
                </a:cubicBezTo>
                <a:cubicBezTo>
                  <a:pt x="38" y="87"/>
                  <a:pt x="35" y="86"/>
                  <a:pt x="34" y="86"/>
                </a:cubicBezTo>
                <a:cubicBezTo>
                  <a:pt x="33" y="85"/>
                  <a:pt x="28" y="88"/>
                  <a:pt x="27" y="85"/>
                </a:cubicBezTo>
                <a:cubicBezTo>
                  <a:pt x="26" y="82"/>
                  <a:pt x="25" y="83"/>
                  <a:pt x="25" y="80"/>
                </a:cubicBezTo>
                <a:cubicBezTo>
                  <a:pt x="25" y="78"/>
                  <a:pt x="24" y="78"/>
                  <a:pt x="23" y="75"/>
                </a:cubicBezTo>
                <a:cubicBezTo>
                  <a:pt x="23" y="72"/>
                  <a:pt x="23" y="72"/>
                  <a:pt x="16" y="73"/>
                </a:cubicBezTo>
                <a:cubicBezTo>
                  <a:pt x="8" y="73"/>
                  <a:pt x="9" y="72"/>
                  <a:pt x="5" y="72"/>
                </a:cubicBezTo>
                <a:cubicBezTo>
                  <a:pt x="4" y="72"/>
                  <a:pt x="4" y="72"/>
                  <a:pt x="2" y="72"/>
                </a:cubicBezTo>
                <a:cubicBezTo>
                  <a:pt x="1" y="73"/>
                  <a:pt x="1" y="73"/>
                  <a:pt x="0" y="72"/>
                </a:cubicBezTo>
                <a:cubicBezTo>
                  <a:pt x="3" y="72"/>
                  <a:pt x="1" y="68"/>
                  <a:pt x="2" y="66"/>
                </a:cubicBezTo>
                <a:cubicBezTo>
                  <a:pt x="4" y="65"/>
                  <a:pt x="4" y="65"/>
                  <a:pt x="5" y="65"/>
                </a:cubicBezTo>
                <a:cubicBezTo>
                  <a:pt x="7" y="68"/>
                  <a:pt x="9" y="62"/>
                  <a:pt x="11" y="63"/>
                </a:cubicBezTo>
                <a:cubicBezTo>
                  <a:pt x="13" y="64"/>
                  <a:pt x="10" y="66"/>
                  <a:pt x="12" y="66"/>
                </a:cubicBezTo>
                <a:cubicBezTo>
                  <a:pt x="15" y="67"/>
                  <a:pt x="17" y="61"/>
                  <a:pt x="18" y="61"/>
                </a:cubicBezTo>
                <a:cubicBezTo>
                  <a:pt x="20" y="61"/>
                  <a:pt x="22" y="57"/>
                  <a:pt x="21" y="55"/>
                </a:cubicBezTo>
                <a:cubicBezTo>
                  <a:pt x="19" y="51"/>
                  <a:pt x="24" y="43"/>
                  <a:pt x="27" y="42"/>
                </a:cubicBezTo>
                <a:cubicBezTo>
                  <a:pt x="30" y="40"/>
                  <a:pt x="28" y="38"/>
                  <a:pt x="30" y="34"/>
                </a:cubicBezTo>
                <a:cubicBezTo>
                  <a:pt x="31" y="31"/>
                  <a:pt x="29" y="32"/>
                  <a:pt x="30" y="27"/>
                </a:cubicBezTo>
                <a:cubicBezTo>
                  <a:pt x="31" y="22"/>
                  <a:pt x="29" y="23"/>
                  <a:pt x="31" y="19"/>
                </a:cubicBezTo>
                <a:cubicBezTo>
                  <a:pt x="34" y="16"/>
                  <a:pt x="34" y="15"/>
                  <a:pt x="34" y="14"/>
                </a:cubicBezTo>
                <a:cubicBezTo>
                  <a:pt x="33" y="11"/>
                  <a:pt x="32" y="9"/>
                  <a:pt x="34" y="8"/>
                </a:cubicBezTo>
                <a:cubicBezTo>
                  <a:pt x="35" y="7"/>
                  <a:pt x="35" y="2"/>
                  <a:pt x="40" y="4"/>
                </a:cubicBezTo>
                <a:cubicBezTo>
                  <a:pt x="44" y="6"/>
                  <a:pt x="42" y="8"/>
                  <a:pt x="44" y="8"/>
                </a:cubicBezTo>
                <a:cubicBezTo>
                  <a:pt x="50" y="8"/>
                  <a:pt x="53" y="12"/>
                  <a:pt x="55" y="7"/>
                </a:cubicBezTo>
                <a:cubicBezTo>
                  <a:pt x="57" y="2"/>
                  <a:pt x="55" y="9"/>
                  <a:pt x="61" y="5"/>
                </a:cubicBezTo>
                <a:cubicBezTo>
                  <a:pt x="66" y="2"/>
                  <a:pt x="66" y="6"/>
                  <a:pt x="68" y="3"/>
                </a:cubicBezTo>
                <a:cubicBezTo>
                  <a:pt x="70" y="0"/>
                  <a:pt x="75" y="6"/>
                  <a:pt x="76" y="4"/>
                </a:cubicBezTo>
                <a:cubicBezTo>
                  <a:pt x="78" y="2"/>
                  <a:pt x="78" y="4"/>
                  <a:pt x="80" y="4"/>
                </a:cubicBezTo>
                <a:cubicBezTo>
                  <a:pt x="82" y="7"/>
                  <a:pt x="84" y="10"/>
                  <a:pt x="85" y="8"/>
                </a:cubicBezTo>
                <a:cubicBezTo>
                  <a:pt x="87" y="6"/>
                  <a:pt x="88" y="10"/>
                  <a:pt x="89" y="7"/>
                </a:cubicBezTo>
                <a:cubicBezTo>
                  <a:pt x="91" y="5"/>
                  <a:pt x="92" y="6"/>
                  <a:pt x="93" y="9"/>
                </a:cubicBezTo>
                <a:cubicBezTo>
                  <a:pt x="95" y="12"/>
                  <a:pt x="95" y="10"/>
                  <a:pt x="97" y="14"/>
                </a:cubicBezTo>
                <a:cubicBezTo>
                  <a:pt x="97" y="19"/>
                  <a:pt x="95" y="20"/>
                  <a:pt x="98" y="21"/>
                </a:cubicBezTo>
                <a:cubicBezTo>
                  <a:pt x="101" y="23"/>
                  <a:pt x="97" y="25"/>
                  <a:pt x="94" y="28"/>
                </a:cubicBezTo>
                <a:cubicBezTo>
                  <a:pt x="91" y="31"/>
                  <a:pt x="91" y="38"/>
                  <a:pt x="91" y="44"/>
                </a:cubicBezTo>
                <a:cubicBezTo>
                  <a:pt x="85" y="48"/>
                  <a:pt x="90" y="48"/>
                  <a:pt x="88" y="50"/>
                </a:cubicBezTo>
                <a:cubicBezTo>
                  <a:pt x="86" y="51"/>
                  <a:pt x="87" y="51"/>
                  <a:pt x="87" y="53"/>
                </a:cubicBezTo>
                <a:cubicBezTo>
                  <a:pt x="88" y="55"/>
                  <a:pt x="89" y="55"/>
                  <a:pt x="88" y="58"/>
                </a:cubicBezTo>
                <a:cubicBezTo>
                  <a:pt x="88" y="61"/>
                  <a:pt x="90" y="62"/>
                  <a:pt x="90" y="6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4" name="Freeform 20171">
            <a:extLst>
              <a:ext uri="{FF2B5EF4-FFF2-40B4-BE49-F238E27FC236}">
                <a16:creationId xmlns:a16="http://schemas.microsoft.com/office/drawing/2014/main" id="{AB94A137-65DE-4612-9766-820C3620D390}"/>
              </a:ext>
            </a:extLst>
          </p:cNvPr>
          <p:cNvSpPr>
            <a:spLocks/>
          </p:cNvSpPr>
          <p:nvPr/>
        </p:nvSpPr>
        <p:spPr bwMode="auto">
          <a:xfrm>
            <a:off x="8935916" y="3796799"/>
            <a:ext cx="210776" cy="297567"/>
          </a:xfrm>
          <a:custGeom>
            <a:avLst/>
            <a:gdLst/>
            <a:ahLst/>
            <a:cxnLst>
              <a:cxn ang="0">
                <a:pos x="1" y="5"/>
              </a:cxn>
              <a:cxn ang="0">
                <a:pos x="5" y="14"/>
              </a:cxn>
              <a:cxn ang="0">
                <a:pos x="4" y="26"/>
              </a:cxn>
              <a:cxn ang="0">
                <a:pos x="1" y="38"/>
              </a:cxn>
              <a:cxn ang="0">
                <a:pos x="19" y="50"/>
              </a:cxn>
              <a:cxn ang="0">
                <a:pos x="21" y="55"/>
              </a:cxn>
              <a:cxn ang="0">
                <a:pos x="29" y="61"/>
              </a:cxn>
              <a:cxn ang="0">
                <a:pos x="32" y="55"/>
              </a:cxn>
              <a:cxn ang="0">
                <a:pos x="34" y="50"/>
              </a:cxn>
              <a:cxn ang="0">
                <a:pos x="37" y="45"/>
              </a:cxn>
              <a:cxn ang="0">
                <a:pos x="41" y="42"/>
              </a:cxn>
              <a:cxn ang="0">
                <a:pos x="38" y="36"/>
              </a:cxn>
              <a:cxn ang="0">
                <a:pos x="38" y="14"/>
              </a:cxn>
              <a:cxn ang="0">
                <a:pos x="43" y="7"/>
              </a:cxn>
              <a:cxn ang="0">
                <a:pos x="38" y="6"/>
              </a:cxn>
              <a:cxn ang="0">
                <a:pos x="34" y="6"/>
              </a:cxn>
              <a:cxn ang="0">
                <a:pos x="29" y="10"/>
              </a:cxn>
              <a:cxn ang="0">
                <a:pos x="26" y="9"/>
              </a:cxn>
              <a:cxn ang="0">
                <a:pos x="19" y="6"/>
              </a:cxn>
              <a:cxn ang="0">
                <a:pos x="11" y="3"/>
              </a:cxn>
              <a:cxn ang="0">
                <a:pos x="9" y="1"/>
              </a:cxn>
              <a:cxn ang="0">
                <a:pos x="5" y="1"/>
              </a:cxn>
              <a:cxn ang="0">
                <a:pos x="1" y="5"/>
              </a:cxn>
            </a:cxnLst>
            <a:rect l="0" t="0" r="r" b="b"/>
            <a:pathLst>
              <a:path w="43" h="61">
                <a:moveTo>
                  <a:pt x="1" y="5"/>
                </a:moveTo>
                <a:cubicBezTo>
                  <a:pt x="5" y="10"/>
                  <a:pt x="3" y="11"/>
                  <a:pt x="5" y="14"/>
                </a:cubicBezTo>
                <a:cubicBezTo>
                  <a:pt x="7" y="17"/>
                  <a:pt x="7" y="22"/>
                  <a:pt x="4" y="26"/>
                </a:cubicBezTo>
                <a:cubicBezTo>
                  <a:pt x="0" y="30"/>
                  <a:pt x="2" y="33"/>
                  <a:pt x="1" y="38"/>
                </a:cubicBezTo>
                <a:cubicBezTo>
                  <a:pt x="12" y="45"/>
                  <a:pt x="16" y="48"/>
                  <a:pt x="19" y="50"/>
                </a:cubicBezTo>
                <a:cubicBezTo>
                  <a:pt x="23" y="52"/>
                  <a:pt x="19" y="52"/>
                  <a:pt x="21" y="55"/>
                </a:cubicBezTo>
                <a:cubicBezTo>
                  <a:pt x="24" y="57"/>
                  <a:pt x="28" y="61"/>
                  <a:pt x="29" y="61"/>
                </a:cubicBezTo>
                <a:cubicBezTo>
                  <a:pt x="31" y="58"/>
                  <a:pt x="32" y="58"/>
                  <a:pt x="32" y="55"/>
                </a:cubicBezTo>
                <a:cubicBezTo>
                  <a:pt x="32" y="51"/>
                  <a:pt x="34" y="55"/>
                  <a:pt x="34" y="50"/>
                </a:cubicBezTo>
                <a:cubicBezTo>
                  <a:pt x="33" y="46"/>
                  <a:pt x="38" y="48"/>
                  <a:pt x="37" y="45"/>
                </a:cubicBezTo>
                <a:cubicBezTo>
                  <a:pt x="37" y="43"/>
                  <a:pt x="38" y="46"/>
                  <a:pt x="41" y="42"/>
                </a:cubicBezTo>
                <a:cubicBezTo>
                  <a:pt x="40" y="39"/>
                  <a:pt x="38" y="40"/>
                  <a:pt x="38" y="36"/>
                </a:cubicBezTo>
                <a:cubicBezTo>
                  <a:pt x="38" y="31"/>
                  <a:pt x="38" y="14"/>
                  <a:pt x="38" y="14"/>
                </a:cubicBezTo>
                <a:cubicBezTo>
                  <a:pt x="38" y="14"/>
                  <a:pt x="41" y="9"/>
                  <a:pt x="43" y="7"/>
                </a:cubicBezTo>
                <a:cubicBezTo>
                  <a:pt x="41" y="7"/>
                  <a:pt x="39" y="7"/>
                  <a:pt x="38" y="6"/>
                </a:cubicBezTo>
                <a:cubicBezTo>
                  <a:pt x="37" y="5"/>
                  <a:pt x="37" y="4"/>
                  <a:pt x="34" y="6"/>
                </a:cubicBezTo>
                <a:cubicBezTo>
                  <a:pt x="30" y="8"/>
                  <a:pt x="31" y="11"/>
                  <a:pt x="29" y="10"/>
                </a:cubicBezTo>
                <a:cubicBezTo>
                  <a:pt x="29" y="9"/>
                  <a:pt x="28" y="10"/>
                  <a:pt x="26" y="9"/>
                </a:cubicBezTo>
                <a:cubicBezTo>
                  <a:pt x="24" y="8"/>
                  <a:pt x="24" y="11"/>
                  <a:pt x="19" y="6"/>
                </a:cubicBezTo>
                <a:cubicBezTo>
                  <a:pt x="14" y="1"/>
                  <a:pt x="14" y="6"/>
                  <a:pt x="11" y="3"/>
                </a:cubicBezTo>
                <a:cubicBezTo>
                  <a:pt x="10" y="3"/>
                  <a:pt x="8" y="3"/>
                  <a:pt x="9" y="1"/>
                </a:cubicBezTo>
                <a:cubicBezTo>
                  <a:pt x="9" y="0"/>
                  <a:pt x="7" y="1"/>
                  <a:pt x="5" y="1"/>
                </a:cubicBezTo>
                <a:cubicBezTo>
                  <a:pt x="3" y="2"/>
                  <a:pt x="2" y="4"/>
                  <a:pt x="1" y="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5" name="Freeform 20172">
            <a:extLst>
              <a:ext uri="{FF2B5EF4-FFF2-40B4-BE49-F238E27FC236}">
                <a16:creationId xmlns:a16="http://schemas.microsoft.com/office/drawing/2014/main" id="{A6AF3C25-4F7F-4B78-B98E-E81498F40E84}"/>
              </a:ext>
            </a:extLst>
          </p:cNvPr>
          <p:cNvSpPr>
            <a:spLocks/>
          </p:cNvSpPr>
          <p:nvPr/>
        </p:nvSpPr>
        <p:spPr bwMode="auto">
          <a:xfrm>
            <a:off x="8834661" y="3821597"/>
            <a:ext cx="136385" cy="175647"/>
          </a:xfrm>
          <a:custGeom>
            <a:avLst/>
            <a:gdLst/>
            <a:ahLst/>
            <a:cxnLst>
              <a:cxn ang="0">
                <a:pos x="6" y="5"/>
              </a:cxn>
              <a:cxn ang="0">
                <a:pos x="7" y="12"/>
              </a:cxn>
              <a:cxn ang="0">
                <a:pos x="3" y="19"/>
              </a:cxn>
              <a:cxn ang="0">
                <a:pos x="0" y="35"/>
              </a:cxn>
              <a:cxn ang="0">
                <a:pos x="2" y="36"/>
              </a:cxn>
              <a:cxn ang="0">
                <a:pos x="4" y="33"/>
              </a:cxn>
              <a:cxn ang="0">
                <a:pos x="22" y="33"/>
              </a:cxn>
              <a:cxn ang="0">
                <a:pos x="25" y="21"/>
              </a:cxn>
              <a:cxn ang="0">
                <a:pos x="26" y="9"/>
              </a:cxn>
              <a:cxn ang="0">
                <a:pos x="22" y="0"/>
              </a:cxn>
              <a:cxn ang="0">
                <a:pos x="19" y="3"/>
              </a:cxn>
              <a:cxn ang="0">
                <a:pos x="18" y="2"/>
              </a:cxn>
              <a:cxn ang="0">
                <a:pos x="12" y="4"/>
              </a:cxn>
              <a:cxn ang="0">
                <a:pos x="10" y="3"/>
              </a:cxn>
              <a:cxn ang="0">
                <a:pos x="6" y="5"/>
              </a:cxn>
            </a:cxnLst>
            <a:rect l="0" t="0" r="r" b="b"/>
            <a:pathLst>
              <a:path w="28" h="36">
                <a:moveTo>
                  <a:pt x="6" y="5"/>
                </a:moveTo>
                <a:cubicBezTo>
                  <a:pt x="6" y="10"/>
                  <a:pt x="4" y="11"/>
                  <a:pt x="7" y="12"/>
                </a:cubicBezTo>
                <a:cubicBezTo>
                  <a:pt x="10" y="14"/>
                  <a:pt x="6" y="16"/>
                  <a:pt x="3" y="19"/>
                </a:cubicBezTo>
                <a:cubicBezTo>
                  <a:pt x="0" y="22"/>
                  <a:pt x="0" y="29"/>
                  <a:pt x="0" y="35"/>
                </a:cubicBezTo>
                <a:cubicBezTo>
                  <a:pt x="2" y="34"/>
                  <a:pt x="0" y="36"/>
                  <a:pt x="2" y="36"/>
                </a:cubicBezTo>
                <a:cubicBezTo>
                  <a:pt x="3" y="35"/>
                  <a:pt x="3" y="34"/>
                  <a:pt x="4" y="33"/>
                </a:cubicBezTo>
                <a:cubicBezTo>
                  <a:pt x="6" y="33"/>
                  <a:pt x="19" y="33"/>
                  <a:pt x="22" y="33"/>
                </a:cubicBezTo>
                <a:cubicBezTo>
                  <a:pt x="23" y="28"/>
                  <a:pt x="21" y="25"/>
                  <a:pt x="25" y="21"/>
                </a:cubicBezTo>
                <a:cubicBezTo>
                  <a:pt x="28" y="17"/>
                  <a:pt x="28" y="12"/>
                  <a:pt x="26" y="9"/>
                </a:cubicBezTo>
                <a:cubicBezTo>
                  <a:pt x="24" y="6"/>
                  <a:pt x="26" y="5"/>
                  <a:pt x="22" y="0"/>
                </a:cubicBezTo>
                <a:cubicBezTo>
                  <a:pt x="21" y="2"/>
                  <a:pt x="21" y="3"/>
                  <a:pt x="19" y="3"/>
                </a:cubicBezTo>
                <a:cubicBezTo>
                  <a:pt x="17" y="3"/>
                  <a:pt x="19" y="3"/>
                  <a:pt x="18" y="2"/>
                </a:cubicBezTo>
                <a:cubicBezTo>
                  <a:pt x="15" y="2"/>
                  <a:pt x="13" y="6"/>
                  <a:pt x="12" y="4"/>
                </a:cubicBezTo>
                <a:cubicBezTo>
                  <a:pt x="11" y="3"/>
                  <a:pt x="11" y="2"/>
                  <a:pt x="10" y="3"/>
                </a:cubicBezTo>
                <a:cubicBezTo>
                  <a:pt x="9" y="5"/>
                  <a:pt x="8" y="0"/>
                  <a:pt x="6" y="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6" name="Freeform 20173">
            <a:extLst>
              <a:ext uri="{FF2B5EF4-FFF2-40B4-BE49-F238E27FC236}">
                <a16:creationId xmlns:a16="http://schemas.microsoft.com/office/drawing/2014/main" id="{3DFB65F8-3945-4FFB-A10C-4E4472D4E5B1}"/>
              </a:ext>
            </a:extLst>
          </p:cNvPr>
          <p:cNvSpPr>
            <a:spLocks/>
          </p:cNvSpPr>
          <p:nvPr/>
        </p:nvSpPr>
        <p:spPr bwMode="auto">
          <a:xfrm>
            <a:off x="8638349" y="4203889"/>
            <a:ext cx="297567" cy="316165"/>
          </a:xfrm>
          <a:custGeom>
            <a:avLst/>
            <a:gdLst/>
            <a:ahLst/>
            <a:cxnLst>
              <a:cxn ang="0">
                <a:pos x="17" y="61"/>
              </a:cxn>
              <a:cxn ang="0">
                <a:pos x="7" y="60"/>
              </a:cxn>
              <a:cxn ang="0">
                <a:pos x="0" y="49"/>
              </a:cxn>
              <a:cxn ang="0">
                <a:pos x="0" y="32"/>
              </a:cxn>
              <a:cxn ang="0">
                <a:pos x="9" y="31"/>
              </a:cxn>
              <a:cxn ang="0">
                <a:pos x="10" y="27"/>
              </a:cxn>
              <a:cxn ang="0">
                <a:pos x="10" y="23"/>
              </a:cxn>
              <a:cxn ang="0">
                <a:pos x="10" y="17"/>
              </a:cxn>
              <a:cxn ang="0">
                <a:pos x="15" y="20"/>
              </a:cxn>
              <a:cxn ang="0">
                <a:pos x="19" y="23"/>
              </a:cxn>
              <a:cxn ang="0">
                <a:pos x="26" y="23"/>
              </a:cxn>
              <a:cxn ang="0">
                <a:pos x="27" y="23"/>
              </a:cxn>
              <a:cxn ang="0">
                <a:pos x="30" y="26"/>
              </a:cxn>
              <a:cxn ang="0">
                <a:pos x="35" y="30"/>
              </a:cxn>
              <a:cxn ang="0">
                <a:pos x="39" y="32"/>
              </a:cxn>
              <a:cxn ang="0">
                <a:pos x="41" y="29"/>
              </a:cxn>
              <a:cxn ang="0">
                <a:pos x="37" y="27"/>
              </a:cxn>
              <a:cxn ang="0">
                <a:pos x="33" y="22"/>
              </a:cxn>
              <a:cxn ang="0">
                <a:pos x="34" y="14"/>
              </a:cxn>
              <a:cxn ang="0">
                <a:pos x="34" y="8"/>
              </a:cxn>
              <a:cxn ang="0">
                <a:pos x="36" y="3"/>
              </a:cxn>
              <a:cxn ang="0">
                <a:pos x="46" y="0"/>
              </a:cxn>
              <a:cxn ang="0">
                <a:pos x="50" y="4"/>
              </a:cxn>
              <a:cxn ang="0">
                <a:pos x="52" y="5"/>
              </a:cxn>
              <a:cxn ang="0">
                <a:pos x="57" y="8"/>
              </a:cxn>
              <a:cxn ang="0">
                <a:pos x="59" y="10"/>
              </a:cxn>
              <a:cxn ang="0">
                <a:pos x="59" y="13"/>
              </a:cxn>
              <a:cxn ang="0">
                <a:pos x="60" y="17"/>
              </a:cxn>
              <a:cxn ang="0">
                <a:pos x="59" y="20"/>
              </a:cxn>
              <a:cxn ang="0">
                <a:pos x="59" y="24"/>
              </a:cxn>
              <a:cxn ang="0">
                <a:pos x="59" y="28"/>
              </a:cxn>
              <a:cxn ang="0">
                <a:pos x="56" y="34"/>
              </a:cxn>
              <a:cxn ang="0">
                <a:pos x="58" y="37"/>
              </a:cxn>
              <a:cxn ang="0">
                <a:pos x="43" y="43"/>
              </a:cxn>
              <a:cxn ang="0">
                <a:pos x="44" y="47"/>
              </a:cxn>
              <a:cxn ang="0">
                <a:pos x="37" y="49"/>
              </a:cxn>
              <a:cxn ang="0">
                <a:pos x="34" y="54"/>
              </a:cxn>
              <a:cxn ang="0">
                <a:pos x="26" y="62"/>
              </a:cxn>
              <a:cxn ang="0">
                <a:pos x="21" y="62"/>
              </a:cxn>
              <a:cxn ang="0">
                <a:pos x="17" y="61"/>
              </a:cxn>
            </a:cxnLst>
            <a:rect l="0" t="0" r="r" b="b"/>
            <a:pathLst>
              <a:path w="61" h="65">
                <a:moveTo>
                  <a:pt x="17" y="61"/>
                </a:moveTo>
                <a:cubicBezTo>
                  <a:pt x="15" y="58"/>
                  <a:pt x="12" y="59"/>
                  <a:pt x="7" y="60"/>
                </a:cubicBezTo>
                <a:cubicBezTo>
                  <a:pt x="4" y="57"/>
                  <a:pt x="0" y="53"/>
                  <a:pt x="0" y="49"/>
                </a:cubicBezTo>
                <a:cubicBezTo>
                  <a:pt x="0" y="47"/>
                  <a:pt x="0" y="35"/>
                  <a:pt x="0" y="32"/>
                </a:cubicBezTo>
                <a:cubicBezTo>
                  <a:pt x="0" y="30"/>
                  <a:pt x="3" y="31"/>
                  <a:pt x="9" y="31"/>
                </a:cubicBezTo>
                <a:cubicBezTo>
                  <a:pt x="11" y="31"/>
                  <a:pt x="9" y="29"/>
                  <a:pt x="10" y="27"/>
                </a:cubicBezTo>
                <a:cubicBezTo>
                  <a:pt x="12" y="26"/>
                  <a:pt x="9" y="26"/>
                  <a:pt x="10" y="23"/>
                </a:cubicBezTo>
                <a:cubicBezTo>
                  <a:pt x="11" y="19"/>
                  <a:pt x="10" y="18"/>
                  <a:pt x="10" y="17"/>
                </a:cubicBezTo>
                <a:cubicBezTo>
                  <a:pt x="15" y="17"/>
                  <a:pt x="11" y="22"/>
                  <a:pt x="15" y="20"/>
                </a:cubicBezTo>
                <a:cubicBezTo>
                  <a:pt x="20" y="17"/>
                  <a:pt x="15" y="22"/>
                  <a:pt x="19" y="23"/>
                </a:cubicBezTo>
                <a:cubicBezTo>
                  <a:pt x="24" y="24"/>
                  <a:pt x="25" y="25"/>
                  <a:pt x="26" y="23"/>
                </a:cubicBezTo>
                <a:cubicBezTo>
                  <a:pt x="26" y="20"/>
                  <a:pt x="27" y="21"/>
                  <a:pt x="27" y="23"/>
                </a:cubicBezTo>
                <a:cubicBezTo>
                  <a:pt x="28" y="24"/>
                  <a:pt x="29" y="26"/>
                  <a:pt x="30" y="26"/>
                </a:cubicBezTo>
                <a:cubicBezTo>
                  <a:pt x="32" y="26"/>
                  <a:pt x="33" y="27"/>
                  <a:pt x="35" y="30"/>
                </a:cubicBezTo>
                <a:cubicBezTo>
                  <a:pt x="37" y="34"/>
                  <a:pt x="37" y="34"/>
                  <a:pt x="39" y="32"/>
                </a:cubicBezTo>
                <a:cubicBezTo>
                  <a:pt x="40" y="31"/>
                  <a:pt x="40" y="37"/>
                  <a:pt x="41" y="29"/>
                </a:cubicBezTo>
                <a:cubicBezTo>
                  <a:pt x="41" y="21"/>
                  <a:pt x="40" y="28"/>
                  <a:pt x="37" y="27"/>
                </a:cubicBezTo>
                <a:cubicBezTo>
                  <a:pt x="35" y="26"/>
                  <a:pt x="34" y="24"/>
                  <a:pt x="33" y="22"/>
                </a:cubicBezTo>
                <a:cubicBezTo>
                  <a:pt x="32" y="20"/>
                  <a:pt x="36" y="16"/>
                  <a:pt x="34" y="14"/>
                </a:cubicBezTo>
                <a:cubicBezTo>
                  <a:pt x="33" y="11"/>
                  <a:pt x="37" y="12"/>
                  <a:pt x="34" y="8"/>
                </a:cubicBezTo>
                <a:cubicBezTo>
                  <a:pt x="32" y="6"/>
                  <a:pt x="36" y="7"/>
                  <a:pt x="36" y="3"/>
                </a:cubicBezTo>
                <a:cubicBezTo>
                  <a:pt x="36" y="0"/>
                  <a:pt x="42" y="1"/>
                  <a:pt x="46" y="0"/>
                </a:cubicBezTo>
                <a:cubicBezTo>
                  <a:pt x="47" y="3"/>
                  <a:pt x="49" y="2"/>
                  <a:pt x="50" y="4"/>
                </a:cubicBezTo>
                <a:cubicBezTo>
                  <a:pt x="51" y="6"/>
                  <a:pt x="51" y="3"/>
                  <a:pt x="52" y="5"/>
                </a:cubicBezTo>
                <a:cubicBezTo>
                  <a:pt x="53" y="7"/>
                  <a:pt x="52" y="5"/>
                  <a:pt x="57" y="8"/>
                </a:cubicBezTo>
                <a:cubicBezTo>
                  <a:pt x="57" y="10"/>
                  <a:pt x="57" y="8"/>
                  <a:pt x="59" y="10"/>
                </a:cubicBezTo>
                <a:cubicBezTo>
                  <a:pt x="60" y="11"/>
                  <a:pt x="58" y="11"/>
                  <a:pt x="59" y="13"/>
                </a:cubicBezTo>
                <a:cubicBezTo>
                  <a:pt x="61" y="14"/>
                  <a:pt x="61" y="15"/>
                  <a:pt x="60" y="17"/>
                </a:cubicBezTo>
                <a:cubicBezTo>
                  <a:pt x="58" y="18"/>
                  <a:pt x="60" y="19"/>
                  <a:pt x="59" y="20"/>
                </a:cubicBezTo>
                <a:cubicBezTo>
                  <a:pt x="58" y="21"/>
                  <a:pt x="59" y="22"/>
                  <a:pt x="59" y="24"/>
                </a:cubicBezTo>
                <a:cubicBezTo>
                  <a:pt x="58" y="27"/>
                  <a:pt x="61" y="28"/>
                  <a:pt x="59" y="28"/>
                </a:cubicBezTo>
                <a:cubicBezTo>
                  <a:pt x="56" y="28"/>
                  <a:pt x="58" y="32"/>
                  <a:pt x="56" y="34"/>
                </a:cubicBezTo>
                <a:cubicBezTo>
                  <a:pt x="55" y="35"/>
                  <a:pt x="57" y="36"/>
                  <a:pt x="58" y="37"/>
                </a:cubicBezTo>
                <a:cubicBezTo>
                  <a:pt x="57" y="38"/>
                  <a:pt x="44" y="43"/>
                  <a:pt x="43" y="43"/>
                </a:cubicBezTo>
                <a:cubicBezTo>
                  <a:pt x="42" y="43"/>
                  <a:pt x="43" y="46"/>
                  <a:pt x="44" y="47"/>
                </a:cubicBezTo>
                <a:cubicBezTo>
                  <a:pt x="42" y="48"/>
                  <a:pt x="40" y="47"/>
                  <a:pt x="37" y="49"/>
                </a:cubicBezTo>
                <a:cubicBezTo>
                  <a:pt x="34" y="51"/>
                  <a:pt x="37" y="53"/>
                  <a:pt x="34" y="54"/>
                </a:cubicBezTo>
                <a:cubicBezTo>
                  <a:pt x="30" y="56"/>
                  <a:pt x="28" y="59"/>
                  <a:pt x="26" y="62"/>
                </a:cubicBezTo>
                <a:cubicBezTo>
                  <a:pt x="24" y="65"/>
                  <a:pt x="23" y="61"/>
                  <a:pt x="21" y="62"/>
                </a:cubicBezTo>
                <a:cubicBezTo>
                  <a:pt x="20" y="63"/>
                  <a:pt x="20" y="61"/>
                  <a:pt x="17" y="6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7" name="Freeform 20174">
            <a:extLst>
              <a:ext uri="{FF2B5EF4-FFF2-40B4-BE49-F238E27FC236}">
                <a16:creationId xmlns:a16="http://schemas.microsoft.com/office/drawing/2014/main" id="{C7C13B02-F8FD-40F0-A0B9-0FEA144D6028}"/>
              </a:ext>
            </a:extLst>
          </p:cNvPr>
          <p:cNvSpPr>
            <a:spLocks/>
          </p:cNvSpPr>
          <p:nvPr/>
        </p:nvSpPr>
        <p:spPr bwMode="auto">
          <a:xfrm>
            <a:off x="8842925" y="4276214"/>
            <a:ext cx="278969" cy="514544"/>
          </a:xfrm>
          <a:custGeom>
            <a:avLst/>
            <a:gdLst/>
            <a:ahLst/>
            <a:cxnLst>
              <a:cxn ang="0">
                <a:pos x="11" y="105"/>
              </a:cxn>
              <a:cxn ang="0">
                <a:pos x="15" y="105"/>
              </a:cxn>
              <a:cxn ang="0">
                <a:pos x="14" y="100"/>
              </a:cxn>
              <a:cxn ang="0">
                <a:pos x="22" y="93"/>
              </a:cxn>
              <a:cxn ang="0">
                <a:pos x="28" y="85"/>
              </a:cxn>
              <a:cxn ang="0">
                <a:pos x="29" y="77"/>
              </a:cxn>
              <a:cxn ang="0">
                <a:pos x="27" y="73"/>
              </a:cxn>
              <a:cxn ang="0">
                <a:pos x="25" y="65"/>
              </a:cxn>
              <a:cxn ang="0">
                <a:pos x="24" y="60"/>
              </a:cxn>
              <a:cxn ang="0">
                <a:pos x="28" y="56"/>
              </a:cxn>
              <a:cxn ang="0">
                <a:pos x="35" y="50"/>
              </a:cxn>
              <a:cxn ang="0">
                <a:pos x="45" y="42"/>
              </a:cxn>
              <a:cxn ang="0">
                <a:pos x="54" y="31"/>
              </a:cxn>
              <a:cxn ang="0">
                <a:pos x="56" y="27"/>
              </a:cxn>
              <a:cxn ang="0">
                <a:pos x="54" y="20"/>
              </a:cxn>
              <a:cxn ang="0">
                <a:pos x="54" y="8"/>
              </a:cxn>
              <a:cxn ang="0">
                <a:pos x="54" y="0"/>
              </a:cxn>
              <a:cxn ang="0">
                <a:pos x="46" y="5"/>
              </a:cxn>
              <a:cxn ang="0">
                <a:pos x="41" y="5"/>
              </a:cxn>
              <a:cxn ang="0">
                <a:pos x="36" y="7"/>
              </a:cxn>
              <a:cxn ang="0">
                <a:pos x="31" y="7"/>
              </a:cxn>
              <a:cxn ang="0">
                <a:pos x="24" y="6"/>
              </a:cxn>
              <a:cxn ang="0">
                <a:pos x="23" y="9"/>
              </a:cxn>
              <a:cxn ang="0">
                <a:pos x="23" y="17"/>
              </a:cxn>
              <a:cxn ang="0">
                <a:pos x="28" y="23"/>
              </a:cxn>
              <a:cxn ang="0">
                <a:pos x="30" y="31"/>
              </a:cxn>
              <a:cxn ang="0">
                <a:pos x="29" y="36"/>
              </a:cxn>
              <a:cxn ang="0">
                <a:pos x="27" y="39"/>
              </a:cxn>
              <a:cxn ang="0">
                <a:pos x="26" y="42"/>
              </a:cxn>
              <a:cxn ang="0">
                <a:pos x="23" y="36"/>
              </a:cxn>
              <a:cxn ang="0">
                <a:pos x="23" y="30"/>
              </a:cxn>
              <a:cxn ang="0">
                <a:pos x="19" y="25"/>
              </a:cxn>
              <a:cxn ang="0">
                <a:pos x="16" y="22"/>
              </a:cxn>
              <a:cxn ang="0">
                <a:pos x="1" y="28"/>
              </a:cxn>
              <a:cxn ang="0">
                <a:pos x="2" y="32"/>
              </a:cxn>
              <a:cxn ang="0">
                <a:pos x="8" y="36"/>
              </a:cxn>
              <a:cxn ang="0">
                <a:pos x="14" y="39"/>
              </a:cxn>
              <a:cxn ang="0">
                <a:pos x="15" y="43"/>
              </a:cxn>
              <a:cxn ang="0">
                <a:pos x="14" y="53"/>
              </a:cxn>
              <a:cxn ang="0">
                <a:pos x="14" y="56"/>
              </a:cxn>
              <a:cxn ang="0">
                <a:pos x="15" y="62"/>
              </a:cxn>
              <a:cxn ang="0">
                <a:pos x="11" y="70"/>
              </a:cxn>
              <a:cxn ang="0">
                <a:pos x="6" y="76"/>
              </a:cxn>
              <a:cxn ang="0">
                <a:pos x="10" y="100"/>
              </a:cxn>
              <a:cxn ang="0">
                <a:pos x="11" y="105"/>
              </a:cxn>
            </a:cxnLst>
            <a:rect l="0" t="0" r="r" b="b"/>
            <a:pathLst>
              <a:path w="57" h="105">
                <a:moveTo>
                  <a:pt x="11" y="105"/>
                </a:moveTo>
                <a:cubicBezTo>
                  <a:pt x="15" y="105"/>
                  <a:pt x="15" y="105"/>
                  <a:pt x="15" y="105"/>
                </a:cubicBezTo>
                <a:cubicBezTo>
                  <a:pt x="16" y="98"/>
                  <a:pt x="14" y="103"/>
                  <a:pt x="14" y="100"/>
                </a:cubicBezTo>
                <a:cubicBezTo>
                  <a:pt x="13" y="98"/>
                  <a:pt x="17" y="95"/>
                  <a:pt x="22" y="93"/>
                </a:cubicBezTo>
                <a:cubicBezTo>
                  <a:pt x="27" y="91"/>
                  <a:pt x="29" y="88"/>
                  <a:pt x="28" y="85"/>
                </a:cubicBezTo>
                <a:cubicBezTo>
                  <a:pt x="27" y="83"/>
                  <a:pt x="29" y="83"/>
                  <a:pt x="29" y="77"/>
                </a:cubicBezTo>
                <a:cubicBezTo>
                  <a:pt x="28" y="71"/>
                  <a:pt x="28" y="78"/>
                  <a:pt x="27" y="73"/>
                </a:cubicBezTo>
                <a:cubicBezTo>
                  <a:pt x="26" y="67"/>
                  <a:pt x="27" y="68"/>
                  <a:pt x="25" y="65"/>
                </a:cubicBezTo>
                <a:cubicBezTo>
                  <a:pt x="23" y="63"/>
                  <a:pt x="24" y="62"/>
                  <a:pt x="24" y="60"/>
                </a:cubicBezTo>
                <a:cubicBezTo>
                  <a:pt x="24" y="58"/>
                  <a:pt x="25" y="61"/>
                  <a:pt x="28" y="56"/>
                </a:cubicBezTo>
                <a:cubicBezTo>
                  <a:pt x="32" y="52"/>
                  <a:pt x="31" y="56"/>
                  <a:pt x="35" y="50"/>
                </a:cubicBezTo>
                <a:cubicBezTo>
                  <a:pt x="38" y="43"/>
                  <a:pt x="42" y="43"/>
                  <a:pt x="45" y="42"/>
                </a:cubicBezTo>
                <a:cubicBezTo>
                  <a:pt x="49" y="41"/>
                  <a:pt x="51" y="37"/>
                  <a:pt x="54" y="31"/>
                </a:cubicBezTo>
                <a:cubicBezTo>
                  <a:pt x="56" y="27"/>
                  <a:pt x="54" y="30"/>
                  <a:pt x="56" y="27"/>
                </a:cubicBezTo>
                <a:cubicBezTo>
                  <a:pt x="57" y="24"/>
                  <a:pt x="54" y="26"/>
                  <a:pt x="54" y="20"/>
                </a:cubicBezTo>
                <a:cubicBezTo>
                  <a:pt x="55" y="15"/>
                  <a:pt x="55" y="12"/>
                  <a:pt x="54" y="8"/>
                </a:cubicBezTo>
                <a:cubicBezTo>
                  <a:pt x="53" y="2"/>
                  <a:pt x="57" y="5"/>
                  <a:pt x="54" y="0"/>
                </a:cubicBezTo>
                <a:cubicBezTo>
                  <a:pt x="52" y="2"/>
                  <a:pt x="50" y="3"/>
                  <a:pt x="46" y="5"/>
                </a:cubicBezTo>
                <a:cubicBezTo>
                  <a:pt x="42" y="7"/>
                  <a:pt x="41" y="2"/>
                  <a:pt x="41" y="5"/>
                </a:cubicBezTo>
                <a:cubicBezTo>
                  <a:pt x="40" y="8"/>
                  <a:pt x="37" y="8"/>
                  <a:pt x="36" y="7"/>
                </a:cubicBezTo>
                <a:cubicBezTo>
                  <a:pt x="35" y="6"/>
                  <a:pt x="33" y="9"/>
                  <a:pt x="31" y="7"/>
                </a:cubicBezTo>
                <a:cubicBezTo>
                  <a:pt x="29" y="4"/>
                  <a:pt x="29" y="8"/>
                  <a:pt x="24" y="6"/>
                </a:cubicBezTo>
                <a:cubicBezTo>
                  <a:pt x="23" y="7"/>
                  <a:pt x="24" y="8"/>
                  <a:pt x="23" y="9"/>
                </a:cubicBezTo>
                <a:cubicBezTo>
                  <a:pt x="22" y="11"/>
                  <a:pt x="23" y="14"/>
                  <a:pt x="23" y="17"/>
                </a:cubicBezTo>
                <a:cubicBezTo>
                  <a:pt x="24" y="19"/>
                  <a:pt x="25" y="19"/>
                  <a:pt x="28" y="23"/>
                </a:cubicBezTo>
                <a:cubicBezTo>
                  <a:pt x="32" y="27"/>
                  <a:pt x="30" y="28"/>
                  <a:pt x="30" y="31"/>
                </a:cubicBezTo>
                <a:cubicBezTo>
                  <a:pt x="30" y="34"/>
                  <a:pt x="30" y="35"/>
                  <a:pt x="29" y="36"/>
                </a:cubicBezTo>
                <a:cubicBezTo>
                  <a:pt x="27" y="36"/>
                  <a:pt x="26" y="37"/>
                  <a:pt x="27" y="39"/>
                </a:cubicBezTo>
                <a:cubicBezTo>
                  <a:pt x="27" y="41"/>
                  <a:pt x="27" y="43"/>
                  <a:pt x="26" y="42"/>
                </a:cubicBezTo>
                <a:cubicBezTo>
                  <a:pt x="25" y="42"/>
                  <a:pt x="26" y="40"/>
                  <a:pt x="23" y="36"/>
                </a:cubicBezTo>
                <a:cubicBezTo>
                  <a:pt x="20" y="33"/>
                  <a:pt x="23" y="34"/>
                  <a:pt x="23" y="30"/>
                </a:cubicBezTo>
                <a:cubicBezTo>
                  <a:pt x="24" y="26"/>
                  <a:pt x="23" y="24"/>
                  <a:pt x="19" y="25"/>
                </a:cubicBezTo>
                <a:cubicBezTo>
                  <a:pt x="18" y="26"/>
                  <a:pt x="17" y="24"/>
                  <a:pt x="16" y="22"/>
                </a:cubicBezTo>
                <a:cubicBezTo>
                  <a:pt x="15" y="23"/>
                  <a:pt x="2" y="28"/>
                  <a:pt x="1" y="28"/>
                </a:cubicBezTo>
                <a:cubicBezTo>
                  <a:pt x="0" y="28"/>
                  <a:pt x="1" y="31"/>
                  <a:pt x="2" y="32"/>
                </a:cubicBezTo>
                <a:cubicBezTo>
                  <a:pt x="1" y="37"/>
                  <a:pt x="5" y="33"/>
                  <a:pt x="8" y="36"/>
                </a:cubicBezTo>
                <a:cubicBezTo>
                  <a:pt x="11" y="38"/>
                  <a:pt x="12" y="37"/>
                  <a:pt x="14" y="39"/>
                </a:cubicBezTo>
                <a:cubicBezTo>
                  <a:pt x="16" y="40"/>
                  <a:pt x="14" y="40"/>
                  <a:pt x="15" y="43"/>
                </a:cubicBezTo>
                <a:cubicBezTo>
                  <a:pt x="16" y="45"/>
                  <a:pt x="15" y="53"/>
                  <a:pt x="14" y="53"/>
                </a:cubicBezTo>
                <a:cubicBezTo>
                  <a:pt x="13" y="53"/>
                  <a:pt x="15" y="54"/>
                  <a:pt x="14" y="56"/>
                </a:cubicBezTo>
                <a:cubicBezTo>
                  <a:pt x="13" y="59"/>
                  <a:pt x="17" y="58"/>
                  <a:pt x="15" y="62"/>
                </a:cubicBezTo>
                <a:cubicBezTo>
                  <a:pt x="11" y="67"/>
                  <a:pt x="13" y="68"/>
                  <a:pt x="11" y="70"/>
                </a:cubicBezTo>
                <a:cubicBezTo>
                  <a:pt x="10" y="72"/>
                  <a:pt x="6" y="76"/>
                  <a:pt x="6" y="76"/>
                </a:cubicBezTo>
                <a:cubicBezTo>
                  <a:pt x="8" y="81"/>
                  <a:pt x="11" y="94"/>
                  <a:pt x="10" y="100"/>
                </a:cubicBezTo>
                <a:lnTo>
                  <a:pt x="11" y="105"/>
                </a:ln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8" name="Freeform 20175">
            <a:extLst>
              <a:ext uri="{FF2B5EF4-FFF2-40B4-BE49-F238E27FC236}">
                <a16:creationId xmlns:a16="http://schemas.microsoft.com/office/drawing/2014/main" id="{343185DA-5F4F-4CBE-8070-CE48CD03C905}"/>
              </a:ext>
            </a:extLst>
          </p:cNvPr>
          <p:cNvSpPr>
            <a:spLocks/>
          </p:cNvSpPr>
          <p:nvPr/>
        </p:nvSpPr>
        <p:spPr bwMode="auto">
          <a:xfrm>
            <a:off x="8369712" y="4466325"/>
            <a:ext cx="351294" cy="396756"/>
          </a:xfrm>
          <a:custGeom>
            <a:avLst/>
            <a:gdLst/>
            <a:ahLst/>
            <a:cxnLst>
              <a:cxn ang="0">
                <a:pos x="1" y="4"/>
              </a:cxn>
              <a:cxn ang="0">
                <a:pos x="10" y="27"/>
              </a:cxn>
              <a:cxn ang="0">
                <a:pos x="15" y="44"/>
              </a:cxn>
              <a:cxn ang="0">
                <a:pos x="19" y="65"/>
              </a:cxn>
              <a:cxn ang="0">
                <a:pos x="26" y="78"/>
              </a:cxn>
              <a:cxn ang="0">
                <a:pos x="30" y="75"/>
              </a:cxn>
              <a:cxn ang="0">
                <a:pos x="33" y="80"/>
              </a:cxn>
              <a:cxn ang="0">
                <a:pos x="39" y="80"/>
              </a:cxn>
              <a:cxn ang="0">
                <a:pos x="45" y="77"/>
              </a:cxn>
              <a:cxn ang="0">
                <a:pos x="45" y="53"/>
              </a:cxn>
              <a:cxn ang="0">
                <a:pos x="45" y="35"/>
              </a:cxn>
              <a:cxn ang="0">
                <a:pos x="50" y="35"/>
              </a:cxn>
              <a:cxn ang="0">
                <a:pos x="50" y="11"/>
              </a:cxn>
              <a:cxn ang="0">
                <a:pos x="57" y="9"/>
              </a:cxn>
              <a:cxn ang="0">
                <a:pos x="63" y="10"/>
              </a:cxn>
              <a:cxn ang="0">
                <a:pos x="67" y="9"/>
              </a:cxn>
              <a:cxn ang="0">
                <a:pos x="72" y="7"/>
              </a:cxn>
              <a:cxn ang="0">
                <a:pos x="62" y="6"/>
              </a:cxn>
              <a:cxn ang="0">
                <a:pos x="52" y="9"/>
              </a:cxn>
              <a:cxn ang="0">
                <a:pos x="50" y="8"/>
              </a:cxn>
              <a:cxn ang="0">
                <a:pos x="47" y="8"/>
              </a:cxn>
              <a:cxn ang="0">
                <a:pos x="38" y="6"/>
              </a:cxn>
              <a:cxn ang="0">
                <a:pos x="33" y="5"/>
              </a:cxn>
              <a:cxn ang="0">
                <a:pos x="14" y="5"/>
              </a:cxn>
              <a:cxn ang="0">
                <a:pos x="8" y="2"/>
              </a:cxn>
              <a:cxn ang="0">
                <a:pos x="1" y="4"/>
              </a:cxn>
            </a:cxnLst>
            <a:rect l="0" t="0" r="r" b="b"/>
            <a:pathLst>
              <a:path w="72" h="81">
                <a:moveTo>
                  <a:pt x="1" y="4"/>
                </a:moveTo>
                <a:cubicBezTo>
                  <a:pt x="0" y="10"/>
                  <a:pt x="7" y="16"/>
                  <a:pt x="10" y="27"/>
                </a:cubicBezTo>
                <a:cubicBezTo>
                  <a:pt x="12" y="37"/>
                  <a:pt x="17" y="32"/>
                  <a:pt x="15" y="44"/>
                </a:cubicBezTo>
                <a:cubicBezTo>
                  <a:pt x="15" y="49"/>
                  <a:pt x="18" y="58"/>
                  <a:pt x="19" y="65"/>
                </a:cubicBezTo>
                <a:cubicBezTo>
                  <a:pt x="19" y="73"/>
                  <a:pt x="24" y="76"/>
                  <a:pt x="26" y="78"/>
                </a:cubicBezTo>
                <a:cubicBezTo>
                  <a:pt x="29" y="77"/>
                  <a:pt x="28" y="73"/>
                  <a:pt x="30" y="75"/>
                </a:cubicBezTo>
                <a:cubicBezTo>
                  <a:pt x="32" y="77"/>
                  <a:pt x="29" y="78"/>
                  <a:pt x="33" y="80"/>
                </a:cubicBezTo>
                <a:cubicBezTo>
                  <a:pt x="36" y="81"/>
                  <a:pt x="38" y="79"/>
                  <a:pt x="39" y="80"/>
                </a:cubicBezTo>
                <a:cubicBezTo>
                  <a:pt x="40" y="81"/>
                  <a:pt x="42" y="78"/>
                  <a:pt x="45" y="77"/>
                </a:cubicBezTo>
                <a:cubicBezTo>
                  <a:pt x="45" y="53"/>
                  <a:pt x="45" y="53"/>
                  <a:pt x="45" y="53"/>
                </a:cubicBezTo>
                <a:cubicBezTo>
                  <a:pt x="45" y="35"/>
                  <a:pt x="45" y="35"/>
                  <a:pt x="45" y="35"/>
                </a:cubicBezTo>
                <a:cubicBezTo>
                  <a:pt x="50" y="35"/>
                  <a:pt x="50" y="35"/>
                  <a:pt x="50" y="35"/>
                </a:cubicBezTo>
                <a:cubicBezTo>
                  <a:pt x="50" y="11"/>
                  <a:pt x="50" y="11"/>
                  <a:pt x="50" y="11"/>
                </a:cubicBezTo>
                <a:cubicBezTo>
                  <a:pt x="50" y="11"/>
                  <a:pt x="53" y="10"/>
                  <a:pt x="57" y="9"/>
                </a:cubicBezTo>
                <a:cubicBezTo>
                  <a:pt x="61" y="9"/>
                  <a:pt x="62" y="8"/>
                  <a:pt x="63" y="10"/>
                </a:cubicBezTo>
                <a:cubicBezTo>
                  <a:pt x="64" y="13"/>
                  <a:pt x="65" y="9"/>
                  <a:pt x="67" y="9"/>
                </a:cubicBezTo>
                <a:cubicBezTo>
                  <a:pt x="69" y="9"/>
                  <a:pt x="69" y="8"/>
                  <a:pt x="72" y="7"/>
                </a:cubicBezTo>
                <a:cubicBezTo>
                  <a:pt x="70" y="4"/>
                  <a:pt x="67" y="5"/>
                  <a:pt x="62" y="6"/>
                </a:cubicBezTo>
                <a:cubicBezTo>
                  <a:pt x="62" y="6"/>
                  <a:pt x="54" y="8"/>
                  <a:pt x="52" y="9"/>
                </a:cubicBezTo>
                <a:cubicBezTo>
                  <a:pt x="51" y="9"/>
                  <a:pt x="50" y="7"/>
                  <a:pt x="50" y="8"/>
                </a:cubicBezTo>
                <a:cubicBezTo>
                  <a:pt x="49" y="9"/>
                  <a:pt x="49" y="9"/>
                  <a:pt x="47" y="8"/>
                </a:cubicBezTo>
                <a:cubicBezTo>
                  <a:pt x="45" y="7"/>
                  <a:pt x="39" y="10"/>
                  <a:pt x="38" y="6"/>
                </a:cubicBezTo>
                <a:cubicBezTo>
                  <a:pt x="37" y="4"/>
                  <a:pt x="36" y="5"/>
                  <a:pt x="33" y="5"/>
                </a:cubicBezTo>
                <a:cubicBezTo>
                  <a:pt x="30" y="5"/>
                  <a:pt x="17" y="5"/>
                  <a:pt x="14" y="5"/>
                </a:cubicBezTo>
                <a:cubicBezTo>
                  <a:pt x="11" y="5"/>
                  <a:pt x="12" y="0"/>
                  <a:pt x="8" y="2"/>
                </a:cubicBezTo>
                <a:cubicBezTo>
                  <a:pt x="5" y="4"/>
                  <a:pt x="5" y="4"/>
                  <a:pt x="1" y="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299" name="Freeform 20176">
            <a:extLst>
              <a:ext uri="{FF2B5EF4-FFF2-40B4-BE49-F238E27FC236}">
                <a16:creationId xmlns:a16="http://schemas.microsoft.com/office/drawing/2014/main" id="{201C9CD7-5FB6-4CCB-9722-C996DA581DD2}"/>
              </a:ext>
            </a:extLst>
          </p:cNvPr>
          <p:cNvSpPr>
            <a:spLocks/>
          </p:cNvSpPr>
          <p:nvPr/>
        </p:nvSpPr>
        <p:spPr bwMode="auto">
          <a:xfrm>
            <a:off x="8588754" y="4501458"/>
            <a:ext cx="235574" cy="297567"/>
          </a:xfrm>
          <a:custGeom>
            <a:avLst/>
            <a:gdLst/>
            <a:ahLst/>
            <a:cxnLst>
              <a:cxn ang="0">
                <a:pos x="27" y="0"/>
              </a:cxn>
              <a:cxn ang="0">
                <a:pos x="22" y="2"/>
              </a:cxn>
              <a:cxn ang="0">
                <a:pos x="18" y="3"/>
              </a:cxn>
              <a:cxn ang="0">
                <a:pos x="12" y="2"/>
              </a:cxn>
              <a:cxn ang="0">
                <a:pos x="5" y="4"/>
              </a:cxn>
              <a:cxn ang="0">
                <a:pos x="5" y="28"/>
              </a:cxn>
              <a:cxn ang="0">
                <a:pos x="0" y="28"/>
              </a:cxn>
              <a:cxn ang="0">
                <a:pos x="0" y="46"/>
              </a:cxn>
              <a:cxn ang="0">
                <a:pos x="3" y="56"/>
              </a:cxn>
              <a:cxn ang="0">
                <a:pos x="4" y="60"/>
              </a:cxn>
              <a:cxn ang="0">
                <a:pos x="11" y="57"/>
              </a:cxn>
              <a:cxn ang="0">
                <a:pos x="20" y="51"/>
              </a:cxn>
              <a:cxn ang="0">
                <a:pos x="30" y="48"/>
              </a:cxn>
              <a:cxn ang="0">
                <a:pos x="36" y="40"/>
              </a:cxn>
              <a:cxn ang="0">
                <a:pos x="41" y="34"/>
              </a:cxn>
              <a:cxn ang="0">
                <a:pos x="48" y="29"/>
              </a:cxn>
              <a:cxn ang="0">
                <a:pos x="43" y="25"/>
              </a:cxn>
              <a:cxn ang="0">
                <a:pos x="40" y="19"/>
              </a:cxn>
              <a:cxn ang="0">
                <a:pos x="38" y="16"/>
              </a:cxn>
              <a:cxn ang="0">
                <a:pos x="31" y="10"/>
              </a:cxn>
              <a:cxn ang="0">
                <a:pos x="27" y="0"/>
              </a:cxn>
            </a:cxnLst>
            <a:rect l="0" t="0" r="r" b="b"/>
            <a:pathLst>
              <a:path w="48" h="61">
                <a:moveTo>
                  <a:pt x="27" y="0"/>
                </a:moveTo>
                <a:cubicBezTo>
                  <a:pt x="24" y="1"/>
                  <a:pt x="24" y="2"/>
                  <a:pt x="22" y="2"/>
                </a:cubicBezTo>
                <a:cubicBezTo>
                  <a:pt x="20" y="2"/>
                  <a:pt x="19" y="6"/>
                  <a:pt x="18" y="3"/>
                </a:cubicBezTo>
                <a:cubicBezTo>
                  <a:pt x="17" y="1"/>
                  <a:pt x="16" y="2"/>
                  <a:pt x="12" y="2"/>
                </a:cubicBezTo>
                <a:cubicBezTo>
                  <a:pt x="8" y="3"/>
                  <a:pt x="5" y="4"/>
                  <a:pt x="5" y="4"/>
                </a:cubicBezTo>
                <a:cubicBezTo>
                  <a:pt x="5" y="28"/>
                  <a:pt x="5" y="28"/>
                  <a:pt x="5" y="28"/>
                </a:cubicBezTo>
                <a:cubicBezTo>
                  <a:pt x="0" y="28"/>
                  <a:pt x="0" y="28"/>
                  <a:pt x="0" y="28"/>
                </a:cubicBezTo>
                <a:cubicBezTo>
                  <a:pt x="0" y="46"/>
                  <a:pt x="0" y="46"/>
                  <a:pt x="0" y="46"/>
                </a:cubicBezTo>
                <a:cubicBezTo>
                  <a:pt x="2" y="48"/>
                  <a:pt x="4" y="54"/>
                  <a:pt x="3" y="56"/>
                </a:cubicBezTo>
                <a:cubicBezTo>
                  <a:pt x="2" y="57"/>
                  <a:pt x="2" y="60"/>
                  <a:pt x="4" y="60"/>
                </a:cubicBezTo>
                <a:cubicBezTo>
                  <a:pt x="6" y="59"/>
                  <a:pt x="7" y="61"/>
                  <a:pt x="11" y="57"/>
                </a:cubicBezTo>
                <a:cubicBezTo>
                  <a:pt x="14" y="53"/>
                  <a:pt x="13" y="46"/>
                  <a:pt x="20" y="51"/>
                </a:cubicBezTo>
                <a:cubicBezTo>
                  <a:pt x="27" y="55"/>
                  <a:pt x="28" y="51"/>
                  <a:pt x="30" y="48"/>
                </a:cubicBezTo>
                <a:cubicBezTo>
                  <a:pt x="31" y="44"/>
                  <a:pt x="35" y="45"/>
                  <a:pt x="36" y="40"/>
                </a:cubicBezTo>
                <a:cubicBezTo>
                  <a:pt x="37" y="36"/>
                  <a:pt x="40" y="37"/>
                  <a:pt x="41" y="34"/>
                </a:cubicBezTo>
                <a:cubicBezTo>
                  <a:pt x="42" y="31"/>
                  <a:pt x="45" y="32"/>
                  <a:pt x="48" y="29"/>
                </a:cubicBezTo>
                <a:cubicBezTo>
                  <a:pt x="47" y="26"/>
                  <a:pt x="46" y="26"/>
                  <a:pt x="43" y="25"/>
                </a:cubicBezTo>
                <a:cubicBezTo>
                  <a:pt x="41" y="24"/>
                  <a:pt x="39" y="22"/>
                  <a:pt x="40" y="19"/>
                </a:cubicBezTo>
                <a:cubicBezTo>
                  <a:pt x="40" y="16"/>
                  <a:pt x="38" y="19"/>
                  <a:pt x="38" y="16"/>
                </a:cubicBezTo>
                <a:cubicBezTo>
                  <a:pt x="38" y="14"/>
                  <a:pt x="32" y="14"/>
                  <a:pt x="31" y="10"/>
                </a:cubicBezTo>
                <a:cubicBezTo>
                  <a:pt x="30" y="7"/>
                  <a:pt x="28" y="5"/>
                  <a:pt x="27"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0" name="Freeform 20177">
            <a:extLst>
              <a:ext uri="{FF2B5EF4-FFF2-40B4-BE49-F238E27FC236}">
                <a16:creationId xmlns:a16="http://schemas.microsoft.com/office/drawing/2014/main" id="{678D49C1-96E6-4C4A-8E64-7E539A060199}"/>
              </a:ext>
            </a:extLst>
          </p:cNvPr>
          <p:cNvSpPr>
            <a:spLocks/>
          </p:cNvSpPr>
          <p:nvPr/>
        </p:nvSpPr>
        <p:spPr bwMode="auto">
          <a:xfrm>
            <a:off x="8721006" y="4433263"/>
            <a:ext cx="206644" cy="214909"/>
          </a:xfrm>
          <a:custGeom>
            <a:avLst/>
            <a:gdLst/>
            <a:ahLst/>
            <a:cxnLst>
              <a:cxn ang="0">
                <a:pos x="0" y="14"/>
              </a:cxn>
              <a:cxn ang="0">
                <a:pos x="4" y="24"/>
              </a:cxn>
              <a:cxn ang="0">
                <a:pos x="11" y="30"/>
              </a:cxn>
              <a:cxn ang="0">
                <a:pos x="13" y="33"/>
              </a:cxn>
              <a:cxn ang="0">
                <a:pos x="16" y="39"/>
              </a:cxn>
              <a:cxn ang="0">
                <a:pos x="21" y="43"/>
              </a:cxn>
              <a:cxn ang="0">
                <a:pos x="28" y="44"/>
              </a:cxn>
              <a:cxn ang="0">
                <a:pos x="31" y="44"/>
              </a:cxn>
              <a:cxn ang="0">
                <a:pos x="36" y="38"/>
              </a:cxn>
              <a:cxn ang="0">
                <a:pos x="40" y="30"/>
              </a:cxn>
              <a:cxn ang="0">
                <a:pos x="39" y="24"/>
              </a:cxn>
              <a:cxn ang="0">
                <a:pos x="39" y="21"/>
              </a:cxn>
              <a:cxn ang="0">
                <a:pos x="40" y="11"/>
              </a:cxn>
              <a:cxn ang="0">
                <a:pos x="39" y="7"/>
              </a:cxn>
              <a:cxn ang="0">
                <a:pos x="33" y="4"/>
              </a:cxn>
              <a:cxn ang="0">
                <a:pos x="27" y="0"/>
              </a:cxn>
              <a:cxn ang="0">
                <a:pos x="20" y="2"/>
              </a:cxn>
              <a:cxn ang="0">
                <a:pos x="17" y="7"/>
              </a:cxn>
              <a:cxn ang="0">
                <a:pos x="9" y="15"/>
              </a:cxn>
              <a:cxn ang="0">
                <a:pos x="4" y="15"/>
              </a:cxn>
              <a:cxn ang="0">
                <a:pos x="0" y="14"/>
              </a:cxn>
            </a:cxnLst>
            <a:rect l="0" t="0" r="r" b="b"/>
            <a:pathLst>
              <a:path w="42" h="44">
                <a:moveTo>
                  <a:pt x="0" y="14"/>
                </a:moveTo>
                <a:cubicBezTo>
                  <a:pt x="1" y="19"/>
                  <a:pt x="3" y="21"/>
                  <a:pt x="4" y="24"/>
                </a:cubicBezTo>
                <a:cubicBezTo>
                  <a:pt x="5" y="28"/>
                  <a:pt x="11" y="28"/>
                  <a:pt x="11" y="30"/>
                </a:cubicBezTo>
                <a:cubicBezTo>
                  <a:pt x="11" y="33"/>
                  <a:pt x="13" y="30"/>
                  <a:pt x="13" y="33"/>
                </a:cubicBezTo>
                <a:cubicBezTo>
                  <a:pt x="12" y="36"/>
                  <a:pt x="14" y="38"/>
                  <a:pt x="16" y="39"/>
                </a:cubicBezTo>
                <a:cubicBezTo>
                  <a:pt x="19" y="40"/>
                  <a:pt x="20" y="40"/>
                  <a:pt x="21" y="43"/>
                </a:cubicBezTo>
                <a:cubicBezTo>
                  <a:pt x="24" y="42"/>
                  <a:pt x="26" y="44"/>
                  <a:pt x="28" y="44"/>
                </a:cubicBezTo>
                <a:cubicBezTo>
                  <a:pt x="29" y="43"/>
                  <a:pt x="30" y="44"/>
                  <a:pt x="31" y="44"/>
                </a:cubicBezTo>
                <a:cubicBezTo>
                  <a:pt x="31" y="44"/>
                  <a:pt x="35" y="40"/>
                  <a:pt x="36" y="38"/>
                </a:cubicBezTo>
                <a:cubicBezTo>
                  <a:pt x="38" y="36"/>
                  <a:pt x="36" y="35"/>
                  <a:pt x="40" y="30"/>
                </a:cubicBezTo>
                <a:cubicBezTo>
                  <a:pt x="42" y="26"/>
                  <a:pt x="38" y="27"/>
                  <a:pt x="39" y="24"/>
                </a:cubicBezTo>
                <a:cubicBezTo>
                  <a:pt x="40" y="22"/>
                  <a:pt x="38" y="21"/>
                  <a:pt x="39" y="21"/>
                </a:cubicBezTo>
                <a:cubicBezTo>
                  <a:pt x="40" y="21"/>
                  <a:pt x="41" y="13"/>
                  <a:pt x="40" y="11"/>
                </a:cubicBezTo>
                <a:cubicBezTo>
                  <a:pt x="39" y="8"/>
                  <a:pt x="41" y="8"/>
                  <a:pt x="39" y="7"/>
                </a:cubicBezTo>
                <a:cubicBezTo>
                  <a:pt x="37" y="5"/>
                  <a:pt x="36" y="6"/>
                  <a:pt x="33" y="4"/>
                </a:cubicBezTo>
                <a:cubicBezTo>
                  <a:pt x="30" y="1"/>
                  <a:pt x="26" y="5"/>
                  <a:pt x="27" y="0"/>
                </a:cubicBezTo>
                <a:cubicBezTo>
                  <a:pt x="25" y="1"/>
                  <a:pt x="23" y="0"/>
                  <a:pt x="20" y="2"/>
                </a:cubicBezTo>
                <a:cubicBezTo>
                  <a:pt x="17" y="4"/>
                  <a:pt x="20" y="6"/>
                  <a:pt x="17" y="7"/>
                </a:cubicBezTo>
                <a:cubicBezTo>
                  <a:pt x="13" y="9"/>
                  <a:pt x="11" y="12"/>
                  <a:pt x="9" y="15"/>
                </a:cubicBezTo>
                <a:cubicBezTo>
                  <a:pt x="7" y="18"/>
                  <a:pt x="6" y="14"/>
                  <a:pt x="4" y="15"/>
                </a:cubicBezTo>
                <a:cubicBezTo>
                  <a:pt x="3" y="16"/>
                  <a:pt x="3" y="14"/>
                  <a:pt x="0" y="1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1" name="Freeform 20178">
            <a:extLst>
              <a:ext uri="{FF2B5EF4-FFF2-40B4-BE49-F238E27FC236}">
                <a16:creationId xmlns:a16="http://schemas.microsoft.com/office/drawing/2014/main" id="{42593356-1025-44CD-BFF7-F3DA90F53F4C}"/>
              </a:ext>
            </a:extLst>
          </p:cNvPr>
          <p:cNvSpPr>
            <a:spLocks/>
          </p:cNvSpPr>
          <p:nvPr/>
        </p:nvSpPr>
        <p:spPr bwMode="auto">
          <a:xfrm>
            <a:off x="8497832" y="4637843"/>
            <a:ext cx="419488" cy="421554"/>
          </a:xfrm>
          <a:custGeom>
            <a:avLst/>
            <a:gdLst/>
            <a:ahLst/>
            <a:cxnLst>
              <a:cxn ang="0">
                <a:pos x="67" y="1"/>
              </a:cxn>
              <a:cxn ang="0">
                <a:pos x="74" y="2"/>
              </a:cxn>
              <a:cxn ang="0">
                <a:pos x="77" y="2"/>
              </a:cxn>
              <a:cxn ang="0">
                <a:pos x="81" y="26"/>
              </a:cxn>
              <a:cxn ang="0">
                <a:pos x="75" y="28"/>
              </a:cxn>
              <a:cxn ang="0">
                <a:pos x="80" y="35"/>
              </a:cxn>
              <a:cxn ang="0">
                <a:pos x="82" y="31"/>
              </a:cxn>
              <a:cxn ang="0">
                <a:pos x="86" y="31"/>
              </a:cxn>
              <a:cxn ang="0">
                <a:pos x="76" y="52"/>
              </a:cxn>
              <a:cxn ang="0">
                <a:pos x="67" y="65"/>
              </a:cxn>
              <a:cxn ang="0">
                <a:pos x="55" y="77"/>
              </a:cxn>
              <a:cxn ang="0">
                <a:pos x="48" y="79"/>
              </a:cxn>
              <a:cxn ang="0">
                <a:pos x="44" y="80"/>
              </a:cxn>
              <a:cxn ang="0">
                <a:pos x="37" y="80"/>
              </a:cxn>
              <a:cxn ang="0">
                <a:pos x="31" y="80"/>
              </a:cxn>
              <a:cxn ang="0">
                <a:pos x="27" y="82"/>
              </a:cxn>
              <a:cxn ang="0">
                <a:pos x="22" y="83"/>
              </a:cxn>
              <a:cxn ang="0">
                <a:pos x="19" y="85"/>
              </a:cxn>
              <a:cxn ang="0">
                <a:pos x="16" y="85"/>
              </a:cxn>
              <a:cxn ang="0">
                <a:pos x="15" y="83"/>
              </a:cxn>
              <a:cxn ang="0">
                <a:pos x="13" y="81"/>
              </a:cxn>
              <a:cxn ang="0">
                <a:pos x="11" y="81"/>
              </a:cxn>
              <a:cxn ang="0">
                <a:pos x="10" y="79"/>
              </a:cxn>
              <a:cxn ang="0">
                <a:pos x="8" y="75"/>
              </a:cxn>
              <a:cxn ang="0">
                <a:pos x="8" y="71"/>
              </a:cxn>
              <a:cxn ang="0">
                <a:pos x="7" y="61"/>
              </a:cxn>
              <a:cxn ang="0">
                <a:pos x="0" y="43"/>
              </a:cxn>
              <a:cxn ang="0">
                <a:pos x="4" y="40"/>
              </a:cxn>
              <a:cxn ang="0">
                <a:pos x="7" y="45"/>
              </a:cxn>
              <a:cxn ang="0">
                <a:pos x="13" y="45"/>
              </a:cxn>
              <a:cxn ang="0">
                <a:pos x="19" y="42"/>
              </a:cxn>
              <a:cxn ang="0">
                <a:pos x="19" y="18"/>
              </a:cxn>
              <a:cxn ang="0">
                <a:pos x="22" y="28"/>
              </a:cxn>
              <a:cxn ang="0">
                <a:pos x="23" y="32"/>
              </a:cxn>
              <a:cxn ang="0">
                <a:pos x="30" y="29"/>
              </a:cxn>
              <a:cxn ang="0">
                <a:pos x="39" y="23"/>
              </a:cxn>
              <a:cxn ang="0">
                <a:pos x="49" y="20"/>
              </a:cxn>
              <a:cxn ang="0">
                <a:pos x="55" y="12"/>
              </a:cxn>
              <a:cxn ang="0">
                <a:pos x="60" y="6"/>
              </a:cxn>
              <a:cxn ang="0">
                <a:pos x="67" y="1"/>
              </a:cxn>
            </a:cxnLst>
            <a:rect l="0" t="0" r="r" b="b"/>
            <a:pathLst>
              <a:path w="86" h="86">
                <a:moveTo>
                  <a:pt x="67" y="1"/>
                </a:moveTo>
                <a:cubicBezTo>
                  <a:pt x="70" y="0"/>
                  <a:pt x="72" y="2"/>
                  <a:pt x="74" y="2"/>
                </a:cubicBezTo>
                <a:cubicBezTo>
                  <a:pt x="75" y="1"/>
                  <a:pt x="76" y="2"/>
                  <a:pt x="77" y="2"/>
                </a:cubicBezTo>
                <a:cubicBezTo>
                  <a:pt x="79" y="7"/>
                  <a:pt x="82" y="20"/>
                  <a:pt x="81" y="26"/>
                </a:cubicBezTo>
                <a:cubicBezTo>
                  <a:pt x="77" y="23"/>
                  <a:pt x="76" y="25"/>
                  <a:pt x="75" y="28"/>
                </a:cubicBezTo>
                <a:cubicBezTo>
                  <a:pt x="74" y="32"/>
                  <a:pt x="78" y="35"/>
                  <a:pt x="80" y="35"/>
                </a:cubicBezTo>
                <a:cubicBezTo>
                  <a:pt x="82" y="35"/>
                  <a:pt x="80" y="31"/>
                  <a:pt x="82" y="31"/>
                </a:cubicBezTo>
                <a:cubicBezTo>
                  <a:pt x="86" y="31"/>
                  <a:pt x="86" y="31"/>
                  <a:pt x="86" y="31"/>
                </a:cubicBezTo>
                <a:cubicBezTo>
                  <a:pt x="84" y="48"/>
                  <a:pt x="81" y="40"/>
                  <a:pt x="76" y="52"/>
                </a:cubicBezTo>
                <a:cubicBezTo>
                  <a:pt x="71" y="63"/>
                  <a:pt x="69" y="61"/>
                  <a:pt x="67" y="65"/>
                </a:cubicBezTo>
                <a:cubicBezTo>
                  <a:pt x="62" y="72"/>
                  <a:pt x="57" y="75"/>
                  <a:pt x="55" y="77"/>
                </a:cubicBezTo>
                <a:cubicBezTo>
                  <a:pt x="52" y="79"/>
                  <a:pt x="48" y="77"/>
                  <a:pt x="48" y="79"/>
                </a:cubicBezTo>
                <a:cubicBezTo>
                  <a:pt x="49" y="81"/>
                  <a:pt x="45" y="78"/>
                  <a:pt x="44" y="80"/>
                </a:cubicBezTo>
                <a:cubicBezTo>
                  <a:pt x="42" y="83"/>
                  <a:pt x="38" y="79"/>
                  <a:pt x="37" y="80"/>
                </a:cubicBezTo>
                <a:cubicBezTo>
                  <a:pt x="35" y="81"/>
                  <a:pt x="33" y="79"/>
                  <a:pt x="31" y="80"/>
                </a:cubicBezTo>
                <a:cubicBezTo>
                  <a:pt x="29" y="80"/>
                  <a:pt x="30" y="81"/>
                  <a:pt x="27" y="82"/>
                </a:cubicBezTo>
                <a:cubicBezTo>
                  <a:pt x="24" y="83"/>
                  <a:pt x="25" y="82"/>
                  <a:pt x="22" y="83"/>
                </a:cubicBezTo>
                <a:cubicBezTo>
                  <a:pt x="19" y="83"/>
                  <a:pt x="20" y="86"/>
                  <a:pt x="19" y="85"/>
                </a:cubicBezTo>
                <a:cubicBezTo>
                  <a:pt x="18" y="85"/>
                  <a:pt x="17" y="86"/>
                  <a:pt x="16" y="85"/>
                </a:cubicBezTo>
                <a:cubicBezTo>
                  <a:pt x="16" y="84"/>
                  <a:pt x="15" y="85"/>
                  <a:pt x="15" y="83"/>
                </a:cubicBezTo>
                <a:cubicBezTo>
                  <a:pt x="15" y="81"/>
                  <a:pt x="13" y="84"/>
                  <a:pt x="13" y="81"/>
                </a:cubicBezTo>
                <a:cubicBezTo>
                  <a:pt x="13" y="80"/>
                  <a:pt x="11" y="80"/>
                  <a:pt x="11" y="81"/>
                </a:cubicBezTo>
                <a:cubicBezTo>
                  <a:pt x="10" y="83"/>
                  <a:pt x="9" y="80"/>
                  <a:pt x="10" y="79"/>
                </a:cubicBezTo>
                <a:cubicBezTo>
                  <a:pt x="11" y="78"/>
                  <a:pt x="10" y="77"/>
                  <a:pt x="8" y="75"/>
                </a:cubicBezTo>
                <a:cubicBezTo>
                  <a:pt x="6" y="72"/>
                  <a:pt x="7" y="70"/>
                  <a:pt x="8" y="71"/>
                </a:cubicBezTo>
                <a:cubicBezTo>
                  <a:pt x="9" y="72"/>
                  <a:pt x="12" y="68"/>
                  <a:pt x="7" y="61"/>
                </a:cubicBezTo>
                <a:cubicBezTo>
                  <a:pt x="2" y="52"/>
                  <a:pt x="4" y="48"/>
                  <a:pt x="0" y="43"/>
                </a:cubicBezTo>
                <a:cubicBezTo>
                  <a:pt x="3" y="42"/>
                  <a:pt x="2" y="38"/>
                  <a:pt x="4" y="40"/>
                </a:cubicBezTo>
                <a:cubicBezTo>
                  <a:pt x="6" y="42"/>
                  <a:pt x="3" y="43"/>
                  <a:pt x="7" y="45"/>
                </a:cubicBezTo>
                <a:cubicBezTo>
                  <a:pt x="10" y="46"/>
                  <a:pt x="12" y="44"/>
                  <a:pt x="13" y="45"/>
                </a:cubicBezTo>
                <a:cubicBezTo>
                  <a:pt x="14" y="46"/>
                  <a:pt x="16" y="43"/>
                  <a:pt x="19" y="42"/>
                </a:cubicBezTo>
                <a:cubicBezTo>
                  <a:pt x="19" y="18"/>
                  <a:pt x="19" y="18"/>
                  <a:pt x="19" y="18"/>
                </a:cubicBezTo>
                <a:cubicBezTo>
                  <a:pt x="21" y="20"/>
                  <a:pt x="23" y="26"/>
                  <a:pt x="22" y="28"/>
                </a:cubicBezTo>
                <a:cubicBezTo>
                  <a:pt x="21" y="29"/>
                  <a:pt x="21" y="32"/>
                  <a:pt x="23" y="32"/>
                </a:cubicBezTo>
                <a:cubicBezTo>
                  <a:pt x="25" y="31"/>
                  <a:pt x="26" y="33"/>
                  <a:pt x="30" y="29"/>
                </a:cubicBezTo>
                <a:cubicBezTo>
                  <a:pt x="33" y="25"/>
                  <a:pt x="32" y="18"/>
                  <a:pt x="39" y="23"/>
                </a:cubicBezTo>
                <a:cubicBezTo>
                  <a:pt x="46" y="27"/>
                  <a:pt x="47" y="23"/>
                  <a:pt x="49" y="20"/>
                </a:cubicBezTo>
                <a:cubicBezTo>
                  <a:pt x="50" y="16"/>
                  <a:pt x="54" y="17"/>
                  <a:pt x="55" y="12"/>
                </a:cubicBezTo>
                <a:cubicBezTo>
                  <a:pt x="56" y="8"/>
                  <a:pt x="59" y="9"/>
                  <a:pt x="60" y="6"/>
                </a:cubicBezTo>
                <a:cubicBezTo>
                  <a:pt x="61" y="3"/>
                  <a:pt x="64" y="4"/>
                  <a:pt x="67"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2" name="Freeform 20179">
            <a:extLst>
              <a:ext uri="{FF2B5EF4-FFF2-40B4-BE49-F238E27FC236}">
                <a16:creationId xmlns:a16="http://schemas.microsoft.com/office/drawing/2014/main" id="{C3EB90D1-C11B-46B2-B71D-FE88179CA259}"/>
              </a:ext>
            </a:extLst>
          </p:cNvPr>
          <p:cNvSpPr>
            <a:spLocks/>
          </p:cNvSpPr>
          <p:nvPr/>
        </p:nvSpPr>
        <p:spPr bwMode="auto">
          <a:xfrm>
            <a:off x="8760270" y="4838285"/>
            <a:ext cx="74392" cy="84724"/>
          </a:xfrm>
          <a:custGeom>
            <a:avLst/>
            <a:gdLst/>
            <a:ahLst/>
            <a:cxnLst>
              <a:cxn ang="0">
                <a:pos x="5" y="16"/>
              </a:cxn>
              <a:cxn ang="0">
                <a:pos x="2" y="8"/>
              </a:cxn>
              <a:cxn ang="0">
                <a:pos x="10" y="2"/>
              </a:cxn>
              <a:cxn ang="0">
                <a:pos x="13" y="9"/>
              </a:cxn>
              <a:cxn ang="0">
                <a:pos x="7" y="14"/>
              </a:cxn>
              <a:cxn ang="0">
                <a:pos x="5" y="16"/>
              </a:cxn>
            </a:cxnLst>
            <a:rect l="0" t="0" r="r" b="b"/>
            <a:pathLst>
              <a:path w="15" h="17">
                <a:moveTo>
                  <a:pt x="5" y="16"/>
                </a:moveTo>
                <a:cubicBezTo>
                  <a:pt x="3" y="13"/>
                  <a:pt x="0" y="11"/>
                  <a:pt x="2" y="8"/>
                </a:cubicBezTo>
                <a:cubicBezTo>
                  <a:pt x="4" y="5"/>
                  <a:pt x="9" y="0"/>
                  <a:pt x="10" y="2"/>
                </a:cubicBezTo>
                <a:cubicBezTo>
                  <a:pt x="12" y="4"/>
                  <a:pt x="15" y="5"/>
                  <a:pt x="13" y="9"/>
                </a:cubicBezTo>
                <a:cubicBezTo>
                  <a:pt x="12" y="12"/>
                  <a:pt x="8" y="12"/>
                  <a:pt x="7" y="14"/>
                </a:cubicBezTo>
                <a:cubicBezTo>
                  <a:pt x="6" y="16"/>
                  <a:pt x="6" y="17"/>
                  <a:pt x="5" y="16"/>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3" name="Freeform 20180">
            <a:extLst>
              <a:ext uri="{FF2B5EF4-FFF2-40B4-BE49-F238E27FC236}">
                <a16:creationId xmlns:a16="http://schemas.microsoft.com/office/drawing/2014/main" id="{7C9FD5F8-8F4A-43B3-AA03-44A4D7820885}"/>
              </a:ext>
            </a:extLst>
          </p:cNvPr>
          <p:cNvSpPr>
            <a:spLocks/>
          </p:cNvSpPr>
          <p:nvPr/>
        </p:nvSpPr>
        <p:spPr bwMode="auto">
          <a:xfrm>
            <a:off x="8859459" y="4751495"/>
            <a:ext cx="39263" cy="57859"/>
          </a:xfrm>
          <a:custGeom>
            <a:avLst/>
            <a:gdLst/>
            <a:ahLst/>
            <a:cxnLst>
              <a:cxn ang="0">
                <a:pos x="7" y="3"/>
              </a:cxn>
              <a:cxn ang="0">
                <a:pos x="8" y="8"/>
              </a:cxn>
              <a:cxn ang="0">
                <a:pos x="6" y="12"/>
              </a:cxn>
              <a:cxn ang="0">
                <a:pos x="1" y="5"/>
              </a:cxn>
              <a:cxn ang="0">
                <a:pos x="7" y="3"/>
              </a:cxn>
            </a:cxnLst>
            <a:rect l="0" t="0" r="r" b="b"/>
            <a:pathLst>
              <a:path w="8" h="12">
                <a:moveTo>
                  <a:pt x="7" y="3"/>
                </a:moveTo>
                <a:cubicBezTo>
                  <a:pt x="8" y="8"/>
                  <a:pt x="8" y="8"/>
                  <a:pt x="8" y="8"/>
                </a:cubicBezTo>
                <a:cubicBezTo>
                  <a:pt x="6" y="8"/>
                  <a:pt x="8" y="12"/>
                  <a:pt x="6" y="12"/>
                </a:cubicBezTo>
                <a:cubicBezTo>
                  <a:pt x="4" y="12"/>
                  <a:pt x="0" y="9"/>
                  <a:pt x="1" y="5"/>
                </a:cubicBezTo>
                <a:cubicBezTo>
                  <a:pt x="2" y="2"/>
                  <a:pt x="3" y="0"/>
                  <a:pt x="7"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4" name="Freeform 20181">
            <a:extLst>
              <a:ext uri="{FF2B5EF4-FFF2-40B4-BE49-F238E27FC236}">
                <a16:creationId xmlns:a16="http://schemas.microsoft.com/office/drawing/2014/main" id="{827B0E17-A393-4013-AF77-AC6ABC70A127}"/>
              </a:ext>
            </a:extLst>
          </p:cNvPr>
          <p:cNvSpPr>
            <a:spLocks/>
          </p:cNvSpPr>
          <p:nvPr/>
        </p:nvSpPr>
        <p:spPr bwMode="auto">
          <a:xfrm>
            <a:off x="8906986" y="4241086"/>
            <a:ext cx="92991" cy="245907"/>
          </a:xfrm>
          <a:custGeom>
            <a:avLst/>
            <a:gdLst/>
            <a:ahLst/>
            <a:cxnLst>
              <a:cxn ang="0">
                <a:pos x="3" y="29"/>
              </a:cxn>
              <a:cxn ang="0">
                <a:pos x="6" y="32"/>
              </a:cxn>
              <a:cxn ang="0">
                <a:pos x="10" y="37"/>
              </a:cxn>
              <a:cxn ang="0">
                <a:pos x="10" y="43"/>
              </a:cxn>
              <a:cxn ang="0">
                <a:pos x="13" y="49"/>
              </a:cxn>
              <a:cxn ang="0">
                <a:pos x="14" y="46"/>
              </a:cxn>
              <a:cxn ang="0">
                <a:pos x="16" y="43"/>
              </a:cxn>
              <a:cxn ang="0">
                <a:pos x="17" y="38"/>
              </a:cxn>
              <a:cxn ang="0">
                <a:pos x="15" y="30"/>
              </a:cxn>
              <a:cxn ang="0">
                <a:pos x="10" y="24"/>
              </a:cxn>
              <a:cxn ang="0">
                <a:pos x="10" y="16"/>
              </a:cxn>
              <a:cxn ang="0">
                <a:pos x="11" y="13"/>
              </a:cxn>
              <a:cxn ang="0">
                <a:pos x="10" y="7"/>
              </a:cxn>
              <a:cxn ang="0">
                <a:pos x="7" y="1"/>
              </a:cxn>
              <a:cxn ang="0">
                <a:pos x="2" y="0"/>
              </a:cxn>
              <a:cxn ang="0">
                <a:pos x="4" y="2"/>
              </a:cxn>
              <a:cxn ang="0">
                <a:pos x="4" y="5"/>
              </a:cxn>
              <a:cxn ang="0">
                <a:pos x="5" y="9"/>
              </a:cxn>
              <a:cxn ang="0">
                <a:pos x="4" y="12"/>
              </a:cxn>
              <a:cxn ang="0">
                <a:pos x="4" y="16"/>
              </a:cxn>
              <a:cxn ang="0">
                <a:pos x="4" y="20"/>
              </a:cxn>
              <a:cxn ang="0">
                <a:pos x="1" y="26"/>
              </a:cxn>
              <a:cxn ang="0">
                <a:pos x="3" y="29"/>
              </a:cxn>
            </a:cxnLst>
            <a:rect l="0" t="0" r="r" b="b"/>
            <a:pathLst>
              <a:path w="19" h="50">
                <a:moveTo>
                  <a:pt x="3" y="29"/>
                </a:moveTo>
                <a:cubicBezTo>
                  <a:pt x="4" y="31"/>
                  <a:pt x="5" y="33"/>
                  <a:pt x="6" y="32"/>
                </a:cubicBezTo>
                <a:cubicBezTo>
                  <a:pt x="10" y="31"/>
                  <a:pt x="11" y="33"/>
                  <a:pt x="10" y="37"/>
                </a:cubicBezTo>
                <a:cubicBezTo>
                  <a:pt x="10" y="41"/>
                  <a:pt x="7" y="40"/>
                  <a:pt x="10" y="43"/>
                </a:cubicBezTo>
                <a:cubicBezTo>
                  <a:pt x="13" y="47"/>
                  <a:pt x="12" y="49"/>
                  <a:pt x="13" y="49"/>
                </a:cubicBezTo>
                <a:cubicBezTo>
                  <a:pt x="14" y="50"/>
                  <a:pt x="14" y="48"/>
                  <a:pt x="14" y="46"/>
                </a:cubicBezTo>
                <a:cubicBezTo>
                  <a:pt x="13" y="44"/>
                  <a:pt x="14" y="43"/>
                  <a:pt x="16" y="43"/>
                </a:cubicBezTo>
                <a:cubicBezTo>
                  <a:pt x="17" y="42"/>
                  <a:pt x="17" y="41"/>
                  <a:pt x="17" y="38"/>
                </a:cubicBezTo>
                <a:cubicBezTo>
                  <a:pt x="17" y="35"/>
                  <a:pt x="19" y="34"/>
                  <a:pt x="15" y="30"/>
                </a:cubicBezTo>
                <a:cubicBezTo>
                  <a:pt x="12" y="26"/>
                  <a:pt x="11" y="26"/>
                  <a:pt x="10" y="24"/>
                </a:cubicBezTo>
                <a:cubicBezTo>
                  <a:pt x="10" y="21"/>
                  <a:pt x="9" y="18"/>
                  <a:pt x="10" y="16"/>
                </a:cubicBezTo>
                <a:cubicBezTo>
                  <a:pt x="11" y="15"/>
                  <a:pt x="10" y="14"/>
                  <a:pt x="11" y="13"/>
                </a:cubicBezTo>
                <a:cubicBezTo>
                  <a:pt x="9" y="10"/>
                  <a:pt x="11" y="10"/>
                  <a:pt x="10" y="7"/>
                </a:cubicBezTo>
                <a:cubicBezTo>
                  <a:pt x="9" y="4"/>
                  <a:pt x="8" y="2"/>
                  <a:pt x="7" y="1"/>
                </a:cubicBezTo>
                <a:cubicBezTo>
                  <a:pt x="5" y="1"/>
                  <a:pt x="3" y="1"/>
                  <a:pt x="2" y="0"/>
                </a:cubicBezTo>
                <a:cubicBezTo>
                  <a:pt x="2" y="2"/>
                  <a:pt x="2" y="0"/>
                  <a:pt x="4" y="2"/>
                </a:cubicBezTo>
                <a:cubicBezTo>
                  <a:pt x="5" y="3"/>
                  <a:pt x="3" y="3"/>
                  <a:pt x="4" y="5"/>
                </a:cubicBezTo>
                <a:cubicBezTo>
                  <a:pt x="6" y="6"/>
                  <a:pt x="6" y="7"/>
                  <a:pt x="5" y="9"/>
                </a:cubicBezTo>
                <a:cubicBezTo>
                  <a:pt x="3" y="10"/>
                  <a:pt x="5" y="11"/>
                  <a:pt x="4" y="12"/>
                </a:cubicBezTo>
                <a:cubicBezTo>
                  <a:pt x="3" y="13"/>
                  <a:pt x="4" y="14"/>
                  <a:pt x="4" y="16"/>
                </a:cubicBezTo>
                <a:cubicBezTo>
                  <a:pt x="3" y="19"/>
                  <a:pt x="6" y="20"/>
                  <a:pt x="4" y="20"/>
                </a:cubicBezTo>
                <a:cubicBezTo>
                  <a:pt x="1" y="20"/>
                  <a:pt x="3" y="24"/>
                  <a:pt x="1" y="26"/>
                </a:cubicBezTo>
                <a:cubicBezTo>
                  <a:pt x="0" y="27"/>
                  <a:pt x="2" y="28"/>
                  <a:pt x="3" y="2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5" name="Freeform 20182">
            <a:extLst>
              <a:ext uri="{FF2B5EF4-FFF2-40B4-BE49-F238E27FC236}">
                <a16:creationId xmlns:a16="http://schemas.microsoft.com/office/drawing/2014/main" id="{0156E85C-3F26-4D41-94ED-DF3FA2521670}"/>
              </a:ext>
            </a:extLst>
          </p:cNvPr>
          <p:cNvSpPr>
            <a:spLocks/>
          </p:cNvSpPr>
          <p:nvPr/>
        </p:nvSpPr>
        <p:spPr bwMode="auto">
          <a:xfrm>
            <a:off x="8413107" y="3218197"/>
            <a:ext cx="285169" cy="504212"/>
          </a:xfrm>
          <a:custGeom>
            <a:avLst/>
            <a:gdLst/>
            <a:ahLst/>
            <a:cxnLst>
              <a:cxn ang="0">
                <a:pos x="12" y="102"/>
              </a:cxn>
              <a:cxn ang="0">
                <a:pos x="17" y="101"/>
              </a:cxn>
              <a:cxn ang="0">
                <a:pos x="20" y="101"/>
              </a:cxn>
              <a:cxn ang="0">
                <a:pos x="30" y="97"/>
              </a:cxn>
              <a:cxn ang="0">
                <a:pos x="30" y="93"/>
              </a:cxn>
              <a:cxn ang="0">
                <a:pos x="41" y="89"/>
              </a:cxn>
              <a:cxn ang="0">
                <a:pos x="44" y="83"/>
              </a:cxn>
              <a:cxn ang="0">
                <a:pos x="51" y="81"/>
              </a:cxn>
              <a:cxn ang="0">
                <a:pos x="49" y="76"/>
              </a:cxn>
              <a:cxn ang="0">
                <a:pos x="48" y="71"/>
              </a:cxn>
              <a:cxn ang="0">
                <a:pos x="45" y="70"/>
              </a:cxn>
              <a:cxn ang="0">
                <a:pos x="47" y="64"/>
              </a:cxn>
              <a:cxn ang="0">
                <a:pos x="48" y="59"/>
              </a:cxn>
              <a:cxn ang="0">
                <a:pos x="50" y="56"/>
              </a:cxn>
              <a:cxn ang="0">
                <a:pos x="51" y="53"/>
              </a:cxn>
              <a:cxn ang="0">
                <a:pos x="55" y="50"/>
              </a:cxn>
              <a:cxn ang="0">
                <a:pos x="56" y="49"/>
              </a:cxn>
              <a:cxn ang="0">
                <a:pos x="56" y="26"/>
              </a:cxn>
              <a:cxn ang="0">
                <a:pos x="15" y="0"/>
              </a:cxn>
              <a:cxn ang="0">
                <a:pos x="9" y="3"/>
              </a:cxn>
              <a:cxn ang="0">
                <a:pos x="12" y="17"/>
              </a:cxn>
              <a:cxn ang="0">
                <a:pos x="13" y="28"/>
              </a:cxn>
              <a:cxn ang="0">
                <a:pos x="11" y="44"/>
              </a:cxn>
              <a:cxn ang="0">
                <a:pos x="2" y="63"/>
              </a:cxn>
              <a:cxn ang="0">
                <a:pos x="5" y="67"/>
              </a:cxn>
              <a:cxn ang="0">
                <a:pos x="8" y="69"/>
              </a:cxn>
              <a:cxn ang="0">
                <a:pos x="9" y="73"/>
              </a:cxn>
              <a:cxn ang="0">
                <a:pos x="13" y="86"/>
              </a:cxn>
              <a:cxn ang="0">
                <a:pos x="7" y="87"/>
              </a:cxn>
              <a:cxn ang="0">
                <a:pos x="5" y="90"/>
              </a:cxn>
              <a:cxn ang="0">
                <a:pos x="11" y="98"/>
              </a:cxn>
              <a:cxn ang="0">
                <a:pos x="12" y="102"/>
              </a:cxn>
            </a:cxnLst>
            <a:rect l="0" t="0" r="r" b="b"/>
            <a:pathLst>
              <a:path w="58" h="103">
                <a:moveTo>
                  <a:pt x="12" y="102"/>
                </a:moveTo>
                <a:cubicBezTo>
                  <a:pt x="14" y="103"/>
                  <a:pt x="16" y="102"/>
                  <a:pt x="17" y="101"/>
                </a:cubicBezTo>
                <a:cubicBezTo>
                  <a:pt x="18" y="99"/>
                  <a:pt x="18" y="103"/>
                  <a:pt x="20" y="101"/>
                </a:cubicBezTo>
                <a:cubicBezTo>
                  <a:pt x="24" y="98"/>
                  <a:pt x="27" y="101"/>
                  <a:pt x="30" y="97"/>
                </a:cubicBezTo>
                <a:cubicBezTo>
                  <a:pt x="32" y="94"/>
                  <a:pt x="29" y="94"/>
                  <a:pt x="30" y="93"/>
                </a:cubicBezTo>
                <a:cubicBezTo>
                  <a:pt x="31" y="92"/>
                  <a:pt x="37" y="94"/>
                  <a:pt x="41" y="89"/>
                </a:cubicBezTo>
                <a:cubicBezTo>
                  <a:pt x="44" y="84"/>
                  <a:pt x="45" y="86"/>
                  <a:pt x="44" y="83"/>
                </a:cubicBezTo>
                <a:cubicBezTo>
                  <a:pt x="44" y="82"/>
                  <a:pt x="49" y="80"/>
                  <a:pt x="51" y="81"/>
                </a:cubicBezTo>
                <a:cubicBezTo>
                  <a:pt x="52" y="77"/>
                  <a:pt x="49" y="79"/>
                  <a:pt x="49" y="76"/>
                </a:cubicBezTo>
                <a:cubicBezTo>
                  <a:pt x="49" y="73"/>
                  <a:pt x="48" y="74"/>
                  <a:pt x="48" y="71"/>
                </a:cubicBezTo>
                <a:cubicBezTo>
                  <a:pt x="48" y="68"/>
                  <a:pt x="46" y="71"/>
                  <a:pt x="45" y="70"/>
                </a:cubicBezTo>
                <a:cubicBezTo>
                  <a:pt x="44" y="67"/>
                  <a:pt x="49" y="67"/>
                  <a:pt x="47" y="64"/>
                </a:cubicBezTo>
                <a:cubicBezTo>
                  <a:pt x="45" y="61"/>
                  <a:pt x="50" y="62"/>
                  <a:pt x="48" y="59"/>
                </a:cubicBezTo>
                <a:cubicBezTo>
                  <a:pt x="47" y="56"/>
                  <a:pt x="50" y="59"/>
                  <a:pt x="50" y="56"/>
                </a:cubicBezTo>
                <a:cubicBezTo>
                  <a:pt x="49" y="54"/>
                  <a:pt x="51" y="56"/>
                  <a:pt x="51" y="53"/>
                </a:cubicBezTo>
                <a:cubicBezTo>
                  <a:pt x="51" y="50"/>
                  <a:pt x="53" y="50"/>
                  <a:pt x="55" y="50"/>
                </a:cubicBezTo>
                <a:cubicBezTo>
                  <a:pt x="58" y="51"/>
                  <a:pt x="56" y="49"/>
                  <a:pt x="56" y="49"/>
                </a:cubicBezTo>
                <a:cubicBezTo>
                  <a:pt x="56" y="26"/>
                  <a:pt x="56" y="26"/>
                  <a:pt x="56" y="26"/>
                </a:cubicBezTo>
                <a:cubicBezTo>
                  <a:pt x="56" y="26"/>
                  <a:pt x="29" y="8"/>
                  <a:pt x="15" y="0"/>
                </a:cubicBezTo>
                <a:cubicBezTo>
                  <a:pt x="14" y="0"/>
                  <a:pt x="11" y="2"/>
                  <a:pt x="9" y="3"/>
                </a:cubicBezTo>
                <a:cubicBezTo>
                  <a:pt x="12" y="9"/>
                  <a:pt x="9" y="11"/>
                  <a:pt x="12" y="17"/>
                </a:cubicBezTo>
                <a:cubicBezTo>
                  <a:pt x="16" y="24"/>
                  <a:pt x="13" y="21"/>
                  <a:pt x="13" y="28"/>
                </a:cubicBezTo>
                <a:cubicBezTo>
                  <a:pt x="13" y="34"/>
                  <a:pt x="12" y="43"/>
                  <a:pt x="11" y="44"/>
                </a:cubicBezTo>
                <a:cubicBezTo>
                  <a:pt x="10" y="45"/>
                  <a:pt x="0" y="57"/>
                  <a:pt x="2" y="63"/>
                </a:cubicBezTo>
                <a:cubicBezTo>
                  <a:pt x="5" y="67"/>
                  <a:pt x="5" y="67"/>
                  <a:pt x="5" y="67"/>
                </a:cubicBezTo>
                <a:cubicBezTo>
                  <a:pt x="11" y="67"/>
                  <a:pt x="5" y="68"/>
                  <a:pt x="8" y="69"/>
                </a:cubicBezTo>
                <a:cubicBezTo>
                  <a:pt x="10" y="70"/>
                  <a:pt x="8" y="73"/>
                  <a:pt x="9" y="73"/>
                </a:cubicBezTo>
                <a:cubicBezTo>
                  <a:pt x="11" y="74"/>
                  <a:pt x="8" y="83"/>
                  <a:pt x="13" y="86"/>
                </a:cubicBezTo>
                <a:cubicBezTo>
                  <a:pt x="10" y="88"/>
                  <a:pt x="8" y="87"/>
                  <a:pt x="7" y="87"/>
                </a:cubicBezTo>
                <a:cubicBezTo>
                  <a:pt x="5" y="86"/>
                  <a:pt x="4" y="89"/>
                  <a:pt x="5" y="90"/>
                </a:cubicBezTo>
                <a:cubicBezTo>
                  <a:pt x="9" y="96"/>
                  <a:pt x="11" y="95"/>
                  <a:pt x="11" y="98"/>
                </a:cubicBezTo>
                <a:cubicBezTo>
                  <a:pt x="12" y="102"/>
                  <a:pt x="13" y="100"/>
                  <a:pt x="12" y="10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6" name="Freeform 20183">
            <a:extLst>
              <a:ext uri="{FF2B5EF4-FFF2-40B4-BE49-F238E27FC236}">
                <a16:creationId xmlns:a16="http://schemas.microsoft.com/office/drawing/2014/main" id="{A042A1B1-649D-466B-892B-1AB83C7E656C}"/>
              </a:ext>
            </a:extLst>
          </p:cNvPr>
          <p:cNvSpPr>
            <a:spLocks/>
          </p:cNvSpPr>
          <p:nvPr/>
        </p:nvSpPr>
        <p:spPr bwMode="auto">
          <a:xfrm>
            <a:off x="8080411" y="3218197"/>
            <a:ext cx="411221" cy="371958"/>
          </a:xfrm>
          <a:custGeom>
            <a:avLst/>
            <a:gdLst/>
            <a:ahLst/>
            <a:cxnLst>
              <a:cxn ang="0">
                <a:pos x="21" y="28"/>
              </a:cxn>
              <a:cxn ang="0">
                <a:pos x="21" y="46"/>
              </a:cxn>
              <a:cxn ang="0">
                <a:pos x="19" y="51"/>
              </a:cxn>
              <a:cxn ang="0">
                <a:pos x="17" y="52"/>
              </a:cxn>
              <a:cxn ang="0">
                <a:pos x="9" y="53"/>
              </a:cxn>
              <a:cxn ang="0">
                <a:pos x="1" y="55"/>
              </a:cxn>
              <a:cxn ang="0">
                <a:pos x="2" y="61"/>
              </a:cxn>
              <a:cxn ang="0">
                <a:pos x="4" y="64"/>
              </a:cxn>
              <a:cxn ang="0">
                <a:pos x="5" y="65"/>
              </a:cxn>
              <a:cxn ang="0">
                <a:pos x="5" y="67"/>
              </a:cxn>
              <a:cxn ang="0">
                <a:pos x="9" y="70"/>
              </a:cxn>
              <a:cxn ang="0">
                <a:pos x="11" y="72"/>
              </a:cxn>
              <a:cxn ang="0">
                <a:pos x="12" y="75"/>
              </a:cxn>
              <a:cxn ang="0">
                <a:pos x="13" y="72"/>
              </a:cxn>
              <a:cxn ang="0">
                <a:pos x="15" y="72"/>
              </a:cxn>
              <a:cxn ang="0">
                <a:pos x="18" y="76"/>
              </a:cxn>
              <a:cxn ang="0">
                <a:pos x="20" y="70"/>
              </a:cxn>
              <a:cxn ang="0">
                <a:pos x="21" y="64"/>
              </a:cxn>
              <a:cxn ang="0">
                <a:pos x="26" y="63"/>
              </a:cxn>
              <a:cxn ang="0">
                <a:pos x="29" y="62"/>
              </a:cxn>
              <a:cxn ang="0">
                <a:pos x="34" y="66"/>
              </a:cxn>
              <a:cxn ang="0">
                <a:pos x="41" y="65"/>
              </a:cxn>
              <a:cxn ang="0">
                <a:pos x="47" y="69"/>
              </a:cxn>
              <a:cxn ang="0">
                <a:pos x="55" y="65"/>
              </a:cxn>
              <a:cxn ang="0">
                <a:pos x="65" y="66"/>
              </a:cxn>
              <a:cxn ang="0">
                <a:pos x="70" y="63"/>
              </a:cxn>
              <a:cxn ang="0">
                <a:pos x="79" y="44"/>
              </a:cxn>
              <a:cxn ang="0">
                <a:pos x="81" y="28"/>
              </a:cxn>
              <a:cxn ang="0">
                <a:pos x="80" y="17"/>
              </a:cxn>
              <a:cxn ang="0">
                <a:pos x="77" y="3"/>
              </a:cxn>
              <a:cxn ang="0">
                <a:pos x="72" y="4"/>
              </a:cxn>
              <a:cxn ang="0">
                <a:pos x="62" y="0"/>
              </a:cxn>
              <a:cxn ang="0">
                <a:pos x="39" y="17"/>
              </a:cxn>
              <a:cxn ang="0">
                <a:pos x="21" y="28"/>
              </a:cxn>
            </a:cxnLst>
            <a:rect l="0" t="0" r="r" b="b"/>
            <a:pathLst>
              <a:path w="84" h="76">
                <a:moveTo>
                  <a:pt x="21" y="28"/>
                </a:moveTo>
                <a:cubicBezTo>
                  <a:pt x="21" y="28"/>
                  <a:pt x="22" y="45"/>
                  <a:pt x="21" y="46"/>
                </a:cubicBezTo>
                <a:cubicBezTo>
                  <a:pt x="20" y="48"/>
                  <a:pt x="21" y="51"/>
                  <a:pt x="19" y="51"/>
                </a:cubicBezTo>
                <a:cubicBezTo>
                  <a:pt x="17" y="51"/>
                  <a:pt x="18" y="53"/>
                  <a:pt x="17" y="52"/>
                </a:cubicBezTo>
                <a:cubicBezTo>
                  <a:pt x="16" y="52"/>
                  <a:pt x="15" y="53"/>
                  <a:pt x="9" y="53"/>
                </a:cubicBezTo>
                <a:cubicBezTo>
                  <a:pt x="4" y="53"/>
                  <a:pt x="7" y="56"/>
                  <a:pt x="1" y="55"/>
                </a:cubicBezTo>
                <a:cubicBezTo>
                  <a:pt x="0" y="59"/>
                  <a:pt x="1" y="57"/>
                  <a:pt x="2" y="61"/>
                </a:cubicBezTo>
                <a:cubicBezTo>
                  <a:pt x="2" y="64"/>
                  <a:pt x="3" y="62"/>
                  <a:pt x="4" y="64"/>
                </a:cubicBezTo>
                <a:cubicBezTo>
                  <a:pt x="6" y="65"/>
                  <a:pt x="6" y="66"/>
                  <a:pt x="5" y="65"/>
                </a:cubicBezTo>
                <a:cubicBezTo>
                  <a:pt x="4" y="65"/>
                  <a:pt x="4" y="67"/>
                  <a:pt x="5" y="67"/>
                </a:cubicBezTo>
                <a:cubicBezTo>
                  <a:pt x="6" y="68"/>
                  <a:pt x="8" y="71"/>
                  <a:pt x="9" y="70"/>
                </a:cubicBezTo>
                <a:cubicBezTo>
                  <a:pt x="10" y="68"/>
                  <a:pt x="12" y="71"/>
                  <a:pt x="11" y="72"/>
                </a:cubicBezTo>
                <a:cubicBezTo>
                  <a:pt x="10" y="72"/>
                  <a:pt x="11" y="73"/>
                  <a:pt x="12" y="75"/>
                </a:cubicBezTo>
                <a:cubicBezTo>
                  <a:pt x="13" y="73"/>
                  <a:pt x="11" y="72"/>
                  <a:pt x="13" y="72"/>
                </a:cubicBezTo>
                <a:cubicBezTo>
                  <a:pt x="14" y="72"/>
                  <a:pt x="13" y="70"/>
                  <a:pt x="15" y="72"/>
                </a:cubicBezTo>
                <a:cubicBezTo>
                  <a:pt x="17" y="74"/>
                  <a:pt x="17" y="74"/>
                  <a:pt x="18" y="76"/>
                </a:cubicBezTo>
                <a:cubicBezTo>
                  <a:pt x="19" y="74"/>
                  <a:pt x="17" y="71"/>
                  <a:pt x="20" y="70"/>
                </a:cubicBezTo>
                <a:cubicBezTo>
                  <a:pt x="22" y="68"/>
                  <a:pt x="20" y="66"/>
                  <a:pt x="21" y="64"/>
                </a:cubicBezTo>
                <a:cubicBezTo>
                  <a:pt x="23" y="63"/>
                  <a:pt x="23" y="63"/>
                  <a:pt x="26" y="63"/>
                </a:cubicBezTo>
                <a:cubicBezTo>
                  <a:pt x="28" y="63"/>
                  <a:pt x="27" y="61"/>
                  <a:pt x="29" y="62"/>
                </a:cubicBezTo>
                <a:cubicBezTo>
                  <a:pt x="31" y="63"/>
                  <a:pt x="33" y="62"/>
                  <a:pt x="34" y="66"/>
                </a:cubicBezTo>
                <a:cubicBezTo>
                  <a:pt x="36" y="70"/>
                  <a:pt x="39" y="65"/>
                  <a:pt x="41" y="65"/>
                </a:cubicBezTo>
                <a:cubicBezTo>
                  <a:pt x="42" y="65"/>
                  <a:pt x="44" y="68"/>
                  <a:pt x="47" y="69"/>
                </a:cubicBezTo>
                <a:cubicBezTo>
                  <a:pt x="51" y="69"/>
                  <a:pt x="50" y="66"/>
                  <a:pt x="55" y="65"/>
                </a:cubicBezTo>
                <a:cubicBezTo>
                  <a:pt x="61" y="64"/>
                  <a:pt x="64" y="69"/>
                  <a:pt x="65" y="66"/>
                </a:cubicBezTo>
                <a:cubicBezTo>
                  <a:pt x="66" y="63"/>
                  <a:pt x="67" y="65"/>
                  <a:pt x="70" y="63"/>
                </a:cubicBezTo>
                <a:cubicBezTo>
                  <a:pt x="68" y="57"/>
                  <a:pt x="78" y="45"/>
                  <a:pt x="79" y="44"/>
                </a:cubicBezTo>
                <a:cubicBezTo>
                  <a:pt x="80" y="43"/>
                  <a:pt x="81" y="34"/>
                  <a:pt x="81" y="28"/>
                </a:cubicBezTo>
                <a:cubicBezTo>
                  <a:pt x="81" y="21"/>
                  <a:pt x="84" y="24"/>
                  <a:pt x="80" y="17"/>
                </a:cubicBezTo>
                <a:cubicBezTo>
                  <a:pt x="77" y="11"/>
                  <a:pt x="80" y="9"/>
                  <a:pt x="77" y="3"/>
                </a:cubicBezTo>
                <a:cubicBezTo>
                  <a:pt x="73" y="6"/>
                  <a:pt x="74" y="7"/>
                  <a:pt x="72" y="4"/>
                </a:cubicBezTo>
                <a:cubicBezTo>
                  <a:pt x="70" y="1"/>
                  <a:pt x="64" y="2"/>
                  <a:pt x="62" y="0"/>
                </a:cubicBezTo>
                <a:cubicBezTo>
                  <a:pt x="59" y="2"/>
                  <a:pt x="45" y="12"/>
                  <a:pt x="39" y="17"/>
                </a:cubicBezTo>
                <a:cubicBezTo>
                  <a:pt x="33" y="21"/>
                  <a:pt x="35" y="28"/>
                  <a:pt x="21" y="2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7" name="Freeform 20184">
            <a:extLst>
              <a:ext uri="{FF2B5EF4-FFF2-40B4-BE49-F238E27FC236}">
                <a16:creationId xmlns:a16="http://schemas.microsoft.com/office/drawing/2014/main" id="{A1C93BBF-0489-42C4-A523-31A1666E6CBB}"/>
              </a:ext>
            </a:extLst>
          </p:cNvPr>
          <p:cNvSpPr>
            <a:spLocks/>
          </p:cNvSpPr>
          <p:nvPr/>
        </p:nvSpPr>
        <p:spPr bwMode="auto">
          <a:xfrm>
            <a:off x="7764245" y="3170668"/>
            <a:ext cx="425685" cy="479414"/>
          </a:xfrm>
          <a:custGeom>
            <a:avLst/>
            <a:gdLst/>
            <a:ahLst/>
            <a:cxnLst>
              <a:cxn ang="0">
                <a:pos x="66" y="65"/>
              </a:cxn>
              <a:cxn ang="0">
                <a:pos x="74" y="63"/>
              </a:cxn>
              <a:cxn ang="0">
                <a:pos x="82" y="62"/>
              </a:cxn>
              <a:cxn ang="0">
                <a:pos x="84" y="61"/>
              </a:cxn>
              <a:cxn ang="0">
                <a:pos x="86" y="56"/>
              </a:cxn>
              <a:cxn ang="0">
                <a:pos x="86" y="38"/>
              </a:cxn>
              <a:cxn ang="0">
                <a:pos x="81" y="38"/>
              </a:cxn>
              <a:cxn ang="0">
                <a:pos x="79" y="33"/>
              </a:cxn>
              <a:cxn ang="0">
                <a:pos x="75" y="31"/>
              </a:cxn>
              <a:cxn ang="0">
                <a:pos x="72" y="28"/>
              </a:cxn>
              <a:cxn ang="0">
                <a:pos x="70" y="25"/>
              </a:cxn>
              <a:cxn ang="0">
                <a:pos x="40" y="0"/>
              </a:cxn>
              <a:cxn ang="0">
                <a:pos x="30" y="0"/>
              </a:cxn>
              <a:cxn ang="0">
                <a:pos x="35" y="55"/>
              </a:cxn>
              <a:cxn ang="0">
                <a:pos x="36" y="62"/>
              </a:cxn>
              <a:cxn ang="0">
                <a:pos x="17" y="62"/>
              </a:cxn>
              <a:cxn ang="0">
                <a:pos x="15" y="62"/>
              </a:cxn>
              <a:cxn ang="0">
                <a:pos x="10" y="62"/>
              </a:cxn>
              <a:cxn ang="0">
                <a:pos x="7" y="64"/>
              </a:cxn>
              <a:cxn ang="0">
                <a:pos x="3" y="62"/>
              </a:cxn>
              <a:cxn ang="0">
                <a:pos x="1" y="67"/>
              </a:cxn>
              <a:cxn ang="0">
                <a:pos x="2" y="71"/>
              </a:cxn>
              <a:cxn ang="0">
                <a:pos x="2" y="74"/>
              </a:cxn>
              <a:cxn ang="0">
                <a:pos x="5" y="77"/>
              </a:cxn>
              <a:cxn ang="0">
                <a:pos x="5" y="81"/>
              </a:cxn>
              <a:cxn ang="0">
                <a:pos x="7" y="83"/>
              </a:cxn>
              <a:cxn ang="0">
                <a:pos x="8" y="84"/>
              </a:cxn>
              <a:cxn ang="0">
                <a:pos x="13" y="83"/>
              </a:cxn>
              <a:cxn ang="0">
                <a:pos x="15" y="82"/>
              </a:cxn>
              <a:cxn ang="0">
                <a:pos x="17" y="81"/>
              </a:cxn>
              <a:cxn ang="0">
                <a:pos x="18" y="84"/>
              </a:cxn>
              <a:cxn ang="0">
                <a:pos x="19" y="86"/>
              </a:cxn>
              <a:cxn ang="0">
                <a:pos x="20" y="88"/>
              </a:cxn>
              <a:cxn ang="0">
                <a:pos x="20" y="90"/>
              </a:cxn>
              <a:cxn ang="0">
                <a:pos x="21" y="93"/>
              </a:cxn>
              <a:cxn ang="0">
                <a:pos x="23" y="96"/>
              </a:cxn>
              <a:cxn ang="0">
                <a:pos x="29" y="95"/>
              </a:cxn>
              <a:cxn ang="0">
                <a:pos x="32" y="94"/>
              </a:cxn>
              <a:cxn ang="0">
                <a:pos x="36" y="94"/>
              </a:cxn>
              <a:cxn ang="0">
                <a:pos x="36" y="90"/>
              </a:cxn>
              <a:cxn ang="0">
                <a:pos x="37" y="85"/>
              </a:cxn>
              <a:cxn ang="0">
                <a:pos x="41" y="83"/>
              </a:cxn>
              <a:cxn ang="0">
                <a:pos x="41" y="80"/>
              </a:cxn>
              <a:cxn ang="0">
                <a:pos x="43" y="78"/>
              </a:cxn>
              <a:cxn ang="0">
                <a:pos x="43" y="75"/>
              </a:cxn>
              <a:cxn ang="0">
                <a:pos x="45" y="76"/>
              </a:cxn>
              <a:cxn ang="0">
                <a:pos x="47" y="74"/>
              </a:cxn>
              <a:cxn ang="0">
                <a:pos x="50" y="73"/>
              </a:cxn>
              <a:cxn ang="0">
                <a:pos x="53" y="70"/>
              </a:cxn>
              <a:cxn ang="0">
                <a:pos x="56" y="67"/>
              </a:cxn>
              <a:cxn ang="0">
                <a:pos x="62" y="64"/>
              </a:cxn>
              <a:cxn ang="0">
                <a:pos x="64" y="65"/>
              </a:cxn>
              <a:cxn ang="0">
                <a:pos x="66" y="65"/>
              </a:cxn>
            </a:cxnLst>
            <a:rect l="0" t="0" r="r" b="b"/>
            <a:pathLst>
              <a:path w="87" h="98">
                <a:moveTo>
                  <a:pt x="66" y="65"/>
                </a:moveTo>
                <a:cubicBezTo>
                  <a:pt x="72" y="66"/>
                  <a:pt x="69" y="63"/>
                  <a:pt x="74" y="63"/>
                </a:cubicBezTo>
                <a:cubicBezTo>
                  <a:pt x="80" y="63"/>
                  <a:pt x="81" y="62"/>
                  <a:pt x="82" y="62"/>
                </a:cubicBezTo>
                <a:cubicBezTo>
                  <a:pt x="83" y="63"/>
                  <a:pt x="82" y="61"/>
                  <a:pt x="84" y="61"/>
                </a:cubicBezTo>
                <a:cubicBezTo>
                  <a:pt x="86" y="61"/>
                  <a:pt x="85" y="58"/>
                  <a:pt x="86" y="56"/>
                </a:cubicBezTo>
                <a:cubicBezTo>
                  <a:pt x="87" y="55"/>
                  <a:pt x="86" y="38"/>
                  <a:pt x="86" y="38"/>
                </a:cubicBezTo>
                <a:cubicBezTo>
                  <a:pt x="81" y="40"/>
                  <a:pt x="80" y="39"/>
                  <a:pt x="81" y="38"/>
                </a:cubicBezTo>
                <a:cubicBezTo>
                  <a:pt x="82" y="36"/>
                  <a:pt x="82" y="33"/>
                  <a:pt x="79" y="33"/>
                </a:cubicBezTo>
                <a:cubicBezTo>
                  <a:pt x="76" y="33"/>
                  <a:pt x="78" y="31"/>
                  <a:pt x="75" y="31"/>
                </a:cubicBezTo>
                <a:cubicBezTo>
                  <a:pt x="73" y="32"/>
                  <a:pt x="74" y="29"/>
                  <a:pt x="72" y="28"/>
                </a:cubicBezTo>
                <a:cubicBezTo>
                  <a:pt x="70" y="27"/>
                  <a:pt x="72" y="27"/>
                  <a:pt x="70" y="25"/>
                </a:cubicBezTo>
                <a:cubicBezTo>
                  <a:pt x="69" y="24"/>
                  <a:pt x="40" y="0"/>
                  <a:pt x="40" y="0"/>
                </a:cubicBezTo>
                <a:cubicBezTo>
                  <a:pt x="30" y="0"/>
                  <a:pt x="30" y="0"/>
                  <a:pt x="30" y="0"/>
                </a:cubicBezTo>
                <a:cubicBezTo>
                  <a:pt x="30" y="0"/>
                  <a:pt x="35" y="52"/>
                  <a:pt x="35" y="55"/>
                </a:cubicBezTo>
                <a:cubicBezTo>
                  <a:pt x="36" y="58"/>
                  <a:pt x="38" y="53"/>
                  <a:pt x="36" y="62"/>
                </a:cubicBezTo>
                <a:cubicBezTo>
                  <a:pt x="36" y="62"/>
                  <a:pt x="20" y="62"/>
                  <a:pt x="17" y="62"/>
                </a:cubicBezTo>
                <a:cubicBezTo>
                  <a:pt x="15" y="62"/>
                  <a:pt x="16" y="60"/>
                  <a:pt x="15" y="62"/>
                </a:cubicBezTo>
                <a:cubicBezTo>
                  <a:pt x="15" y="63"/>
                  <a:pt x="12" y="63"/>
                  <a:pt x="10" y="62"/>
                </a:cubicBezTo>
                <a:cubicBezTo>
                  <a:pt x="7" y="61"/>
                  <a:pt x="8" y="66"/>
                  <a:pt x="7" y="64"/>
                </a:cubicBezTo>
                <a:cubicBezTo>
                  <a:pt x="6" y="62"/>
                  <a:pt x="5" y="59"/>
                  <a:pt x="3" y="62"/>
                </a:cubicBezTo>
                <a:cubicBezTo>
                  <a:pt x="1" y="65"/>
                  <a:pt x="5" y="65"/>
                  <a:pt x="1" y="67"/>
                </a:cubicBezTo>
                <a:cubicBezTo>
                  <a:pt x="0" y="70"/>
                  <a:pt x="2" y="68"/>
                  <a:pt x="2" y="71"/>
                </a:cubicBezTo>
                <a:cubicBezTo>
                  <a:pt x="2" y="74"/>
                  <a:pt x="1" y="72"/>
                  <a:pt x="2" y="74"/>
                </a:cubicBezTo>
                <a:cubicBezTo>
                  <a:pt x="3" y="77"/>
                  <a:pt x="3" y="74"/>
                  <a:pt x="5" y="77"/>
                </a:cubicBezTo>
                <a:cubicBezTo>
                  <a:pt x="6" y="79"/>
                  <a:pt x="5" y="79"/>
                  <a:pt x="5" y="81"/>
                </a:cubicBezTo>
                <a:cubicBezTo>
                  <a:pt x="4" y="84"/>
                  <a:pt x="6" y="85"/>
                  <a:pt x="7" y="83"/>
                </a:cubicBezTo>
                <a:cubicBezTo>
                  <a:pt x="7" y="82"/>
                  <a:pt x="8" y="83"/>
                  <a:pt x="8" y="84"/>
                </a:cubicBezTo>
                <a:cubicBezTo>
                  <a:pt x="10" y="86"/>
                  <a:pt x="9" y="81"/>
                  <a:pt x="13" y="83"/>
                </a:cubicBezTo>
                <a:cubicBezTo>
                  <a:pt x="15" y="85"/>
                  <a:pt x="14" y="83"/>
                  <a:pt x="15" y="82"/>
                </a:cubicBezTo>
                <a:cubicBezTo>
                  <a:pt x="17" y="82"/>
                  <a:pt x="14" y="80"/>
                  <a:pt x="17" y="81"/>
                </a:cubicBezTo>
                <a:cubicBezTo>
                  <a:pt x="19" y="82"/>
                  <a:pt x="18" y="83"/>
                  <a:pt x="18" y="84"/>
                </a:cubicBezTo>
                <a:cubicBezTo>
                  <a:pt x="19" y="84"/>
                  <a:pt x="18" y="86"/>
                  <a:pt x="19" y="86"/>
                </a:cubicBezTo>
                <a:cubicBezTo>
                  <a:pt x="20" y="86"/>
                  <a:pt x="22" y="88"/>
                  <a:pt x="20" y="88"/>
                </a:cubicBezTo>
                <a:cubicBezTo>
                  <a:pt x="19" y="89"/>
                  <a:pt x="19" y="92"/>
                  <a:pt x="20" y="90"/>
                </a:cubicBezTo>
                <a:cubicBezTo>
                  <a:pt x="21" y="89"/>
                  <a:pt x="22" y="90"/>
                  <a:pt x="21" y="93"/>
                </a:cubicBezTo>
                <a:cubicBezTo>
                  <a:pt x="21" y="95"/>
                  <a:pt x="22" y="93"/>
                  <a:pt x="23" y="96"/>
                </a:cubicBezTo>
                <a:cubicBezTo>
                  <a:pt x="27" y="91"/>
                  <a:pt x="26" y="98"/>
                  <a:pt x="29" y="95"/>
                </a:cubicBezTo>
                <a:cubicBezTo>
                  <a:pt x="31" y="92"/>
                  <a:pt x="32" y="90"/>
                  <a:pt x="32" y="94"/>
                </a:cubicBezTo>
                <a:cubicBezTo>
                  <a:pt x="32" y="97"/>
                  <a:pt x="34" y="94"/>
                  <a:pt x="36" y="94"/>
                </a:cubicBezTo>
                <a:cubicBezTo>
                  <a:pt x="37" y="91"/>
                  <a:pt x="35" y="90"/>
                  <a:pt x="36" y="90"/>
                </a:cubicBezTo>
                <a:cubicBezTo>
                  <a:pt x="37" y="89"/>
                  <a:pt x="37" y="86"/>
                  <a:pt x="37" y="85"/>
                </a:cubicBezTo>
                <a:cubicBezTo>
                  <a:pt x="36" y="84"/>
                  <a:pt x="40" y="85"/>
                  <a:pt x="41" y="83"/>
                </a:cubicBezTo>
                <a:cubicBezTo>
                  <a:pt x="42" y="81"/>
                  <a:pt x="42" y="81"/>
                  <a:pt x="41" y="80"/>
                </a:cubicBezTo>
                <a:cubicBezTo>
                  <a:pt x="41" y="79"/>
                  <a:pt x="44" y="80"/>
                  <a:pt x="43" y="78"/>
                </a:cubicBezTo>
                <a:cubicBezTo>
                  <a:pt x="42" y="77"/>
                  <a:pt x="42" y="76"/>
                  <a:pt x="43" y="75"/>
                </a:cubicBezTo>
                <a:cubicBezTo>
                  <a:pt x="44" y="74"/>
                  <a:pt x="43" y="76"/>
                  <a:pt x="45" y="76"/>
                </a:cubicBezTo>
                <a:cubicBezTo>
                  <a:pt x="47" y="77"/>
                  <a:pt x="47" y="75"/>
                  <a:pt x="47" y="74"/>
                </a:cubicBezTo>
                <a:cubicBezTo>
                  <a:pt x="47" y="72"/>
                  <a:pt x="50" y="75"/>
                  <a:pt x="50" y="73"/>
                </a:cubicBezTo>
                <a:cubicBezTo>
                  <a:pt x="50" y="70"/>
                  <a:pt x="51" y="69"/>
                  <a:pt x="53" y="70"/>
                </a:cubicBezTo>
                <a:cubicBezTo>
                  <a:pt x="55" y="71"/>
                  <a:pt x="53" y="68"/>
                  <a:pt x="56" y="67"/>
                </a:cubicBezTo>
                <a:cubicBezTo>
                  <a:pt x="62" y="65"/>
                  <a:pt x="60" y="63"/>
                  <a:pt x="62" y="64"/>
                </a:cubicBezTo>
                <a:cubicBezTo>
                  <a:pt x="63" y="65"/>
                  <a:pt x="63" y="64"/>
                  <a:pt x="64" y="65"/>
                </a:cubicBezTo>
                <a:cubicBezTo>
                  <a:pt x="65" y="65"/>
                  <a:pt x="65" y="65"/>
                  <a:pt x="66" y="6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8" name="Freeform 20185">
            <a:extLst>
              <a:ext uri="{FF2B5EF4-FFF2-40B4-BE49-F238E27FC236}">
                <a16:creationId xmlns:a16="http://schemas.microsoft.com/office/drawing/2014/main" id="{0DE1AB50-AE22-4A66-AF74-49EC8DA97D31}"/>
              </a:ext>
            </a:extLst>
          </p:cNvPr>
          <p:cNvSpPr>
            <a:spLocks/>
          </p:cNvSpPr>
          <p:nvPr/>
        </p:nvSpPr>
        <p:spPr bwMode="auto">
          <a:xfrm>
            <a:off x="7642324" y="3096278"/>
            <a:ext cx="316165" cy="400889"/>
          </a:xfrm>
          <a:custGeom>
            <a:avLst/>
            <a:gdLst/>
            <a:ahLst/>
            <a:cxnLst>
              <a:cxn ang="0">
                <a:pos x="4" y="72"/>
              </a:cxn>
              <a:cxn ang="0">
                <a:pos x="14" y="70"/>
              </a:cxn>
              <a:cxn ang="0">
                <a:pos x="19" y="73"/>
              </a:cxn>
              <a:cxn ang="0">
                <a:pos x="26" y="82"/>
              </a:cxn>
              <a:cxn ang="0">
                <a:pos x="28" y="77"/>
              </a:cxn>
              <a:cxn ang="0">
                <a:pos x="32" y="79"/>
              </a:cxn>
              <a:cxn ang="0">
                <a:pos x="35" y="77"/>
              </a:cxn>
              <a:cxn ang="0">
                <a:pos x="40" y="77"/>
              </a:cxn>
              <a:cxn ang="0">
                <a:pos x="42" y="77"/>
              </a:cxn>
              <a:cxn ang="0">
                <a:pos x="61" y="77"/>
              </a:cxn>
              <a:cxn ang="0">
                <a:pos x="60" y="70"/>
              </a:cxn>
              <a:cxn ang="0">
                <a:pos x="55" y="15"/>
              </a:cxn>
              <a:cxn ang="0">
                <a:pos x="65" y="15"/>
              </a:cxn>
              <a:cxn ang="0">
                <a:pos x="44" y="0"/>
              </a:cxn>
              <a:cxn ang="0">
                <a:pos x="44" y="9"/>
              </a:cxn>
              <a:cxn ang="0">
                <a:pos x="27" y="9"/>
              </a:cxn>
              <a:cxn ang="0">
                <a:pos x="27" y="25"/>
              </a:cxn>
              <a:cxn ang="0">
                <a:pos x="22" y="39"/>
              </a:cxn>
              <a:cxn ang="0">
                <a:pos x="2" y="39"/>
              </a:cxn>
              <a:cxn ang="0">
                <a:pos x="1" y="43"/>
              </a:cxn>
              <a:cxn ang="0">
                <a:pos x="2" y="41"/>
              </a:cxn>
              <a:cxn ang="0">
                <a:pos x="3" y="44"/>
              </a:cxn>
              <a:cxn ang="0">
                <a:pos x="5" y="48"/>
              </a:cxn>
              <a:cxn ang="0">
                <a:pos x="4" y="52"/>
              </a:cxn>
              <a:cxn ang="0">
                <a:pos x="5" y="65"/>
              </a:cxn>
              <a:cxn ang="0">
                <a:pos x="4" y="72"/>
              </a:cxn>
            </a:cxnLst>
            <a:rect l="0" t="0" r="r" b="b"/>
            <a:pathLst>
              <a:path w="65" h="82">
                <a:moveTo>
                  <a:pt x="4" y="72"/>
                </a:moveTo>
                <a:cubicBezTo>
                  <a:pt x="4" y="69"/>
                  <a:pt x="11" y="70"/>
                  <a:pt x="14" y="70"/>
                </a:cubicBezTo>
                <a:cubicBezTo>
                  <a:pt x="16" y="69"/>
                  <a:pt x="18" y="72"/>
                  <a:pt x="19" y="73"/>
                </a:cubicBezTo>
                <a:cubicBezTo>
                  <a:pt x="21" y="74"/>
                  <a:pt x="24" y="80"/>
                  <a:pt x="26" y="82"/>
                </a:cubicBezTo>
                <a:cubicBezTo>
                  <a:pt x="30" y="80"/>
                  <a:pt x="26" y="80"/>
                  <a:pt x="28" y="77"/>
                </a:cubicBezTo>
                <a:cubicBezTo>
                  <a:pt x="30" y="74"/>
                  <a:pt x="31" y="77"/>
                  <a:pt x="32" y="79"/>
                </a:cubicBezTo>
                <a:cubicBezTo>
                  <a:pt x="33" y="81"/>
                  <a:pt x="32" y="76"/>
                  <a:pt x="35" y="77"/>
                </a:cubicBezTo>
                <a:cubicBezTo>
                  <a:pt x="37" y="78"/>
                  <a:pt x="40" y="78"/>
                  <a:pt x="40" y="77"/>
                </a:cubicBezTo>
                <a:cubicBezTo>
                  <a:pt x="41" y="75"/>
                  <a:pt x="40" y="77"/>
                  <a:pt x="42" y="77"/>
                </a:cubicBezTo>
                <a:cubicBezTo>
                  <a:pt x="45" y="77"/>
                  <a:pt x="61" y="77"/>
                  <a:pt x="61" y="77"/>
                </a:cubicBezTo>
                <a:cubicBezTo>
                  <a:pt x="63" y="68"/>
                  <a:pt x="61" y="73"/>
                  <a:pt x="60" y="70"/>
                </a:cubicBezTo>
                <a:cubicBezTo>
                  <a:pt x="60" y="67"/>
                  <a:pt x="55" y="15"/>
                  <a:pt x="55" y="15"/>
                </a:cubicBezTo>
                <a:cubicBezTo>
                  <a:pt x="65" y="15"/>
                  <a:pt x="65" y="15"/>
                  <a:pt x="65" y="15"/>
                </a:cubicBezTo>
                <a:cubicBezTo>
                  <a:pt x="44" y="0"/>
                  <a:pt x="44" y="0"/>
                  <a:pt x="44" y="0"/>
                </a:cubicBezTo>
                <a:cubicBezTo>
                  <a:pt x="44" y="9"/>
                  <a:pt x="44" y="9"/>
                  <a:pt x="44" y="9"/>
                </a:cubicBezTo>
                <a:cubicBezTo>
                  <a:pt x="27" y="9"/>
                  <a:pt x="27" y="9"/>
                  <a:pt x="27" y="9"/>
                </a:cubicBezTo>
                <a:cubicBezTo>
                  <a:pt x="27" y="25"/>
                  <a:pt x="27" y="25"/>
                  <a:pt x="27" y="25"/>
                </a:cubicBezTo>
                <a:cubicBezTo>
                  <a:pt x="21" y="28"/>
                  <a:pt x="20" y="27"/>
                  <a:pt x="22" y="39"/>
                </a:cubicBezTo>
                <a:cubicBezTo>
                  <a:pt x="22" y="39"/>
                  <a:pt x="3" y="39"/>
                  <a:pt x="2" y="39"/>
                </a:cubicBezTo>
                <a:cubicBezTo>
                  <a:pt x="1" y="39"/>
                  <a:pt x="0" y="41"/>
                  <a:pt x="1" y="43"/>
                </a:cubicBezTo>
                <a:cubicBezTo>
                  <a:pt x="2" y="43"/>
                  <a:pt x="1" y="40"/>
                  <a:pt x="2" y="41"/>
                </a:cubicBezTo>
                <a:cubicBezTo>
                  <a:pt x="3" y="41"/>
                  <a:pt x="2" y="44"/>
                  <a:pt x="3" y="44"/>
                </a:cubicBezTo>
                <a:cubicBezTo>
                  <a:pt x="4" y="43"/>
                  <a:pt x="5" y="46"/>
                  <a:pt x="5" y="48"/>
                </a:cubicBezTo>
                <a:cubicBezTo>
                  <a:pt x="5" y="51"/>
                  <a:pt x="2" y="51"/>
                  <a:pt x="4" y="52"/>
                </a:cubicBezTo>
                <a:cubicBezTo>
                  <a:pt x="5" y="53"/>
                  <a:pt x="7" y="60"/>
                  <a:pt x="5" y="65"/>
                </a:cubicBezTo>
                <a:cubicBezTo>
                  <a:pt x="4" y="69"/>
                  <a:pt x="3" y="70"/>
                  <a:pt x="4" y="7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09" name="Freeform 20186">
            <a:extLst>
              <a:ext uri="{FF2B5EF4-FFF2-40B4-BE49-F238E27FC236}">
                <a16:creationId xmlns:a16="http://schemas.microsoft.com/office/drawing/2014/main" id="{E151B492-A93D-4170-B9A0-E953B73FFF23}"/>
              </a:ext>
            </a:extLst>
          </p:cNvPr>
          <p:cNvSpPr>
            <a:spLocks/>
          </p:cNvSpPr>
          <p:nvPr/>
        </p:nvSpPr>
        <p:spPr bwMode="auto">
          <a:xfrm>
            <a:off x="8150669" y="3517829"/>
            <a:ext cx="307901" cy="303767"/>
          </a:xfrm>
          <a:custGeom>
            <a:avLst/>
            <a:gdLst/>
            <a:ahLst/>
            <a:cxnLst>
              <a:cxn ang="0">
                <a:pos x="59" y="6"/>
              </a:cxn>
              <a:cxn ang="0">
                <a:pos x="61" y="14"/>
              </a:cxn>
              <a:cxn ang="0">
                <a:pos x="55" y="25"/>
              </a:cxn>
              <a:cxn ang="0">
                <a:pos x="51" y="35"/>
              </a:cxn>
              <a:cxn ang="0">
                <a:pos x="46" y="45"/>
              </a:cxn>
              <a:cxn ang="0">
                <a:pos x="42" y="46"/>
              </a:cxn>
              <a:cxn ang="0">
                <a:pos x="37" y="47"/>
              </a:cxn>
              <a:cxn ang="0">
                <a:pos x="33" y="51"/>
              </a:cxn>
              <a:cxn ang="0">
                <a:pos x="30" y="59"/>
              </a:cxn>
              <a:cxn ang="0">
                <a:pos x="28" y="57"/>
              </a:cxn>
              <a:cxn ang="0">
                <a:pos x="23" y="60"/>
              </a:cxn>
              <a:cxn ang="0">
                <a:pos x="21" y="61"/>
              </a:cxn>
              <a:cxn ang="0">
                <a:pos x="17" y="62"/>
              </a:cxn>
              <a:cxn ang="0">
                <a:pos x="12" y="52"/>
              </a:cxn>
              <a:cxn ang="0">
                <a:pos x="6" y="48"/>
              </a:cxn>
              <a:cxn ang="0">
                <a:pos x="3" y="48"/>
              </a:cxn>
              <a:cxn ang="0">
                <a:pos x="0" y="49"/>
              </a:cxn>
              <a:cxn ang="0">
                <a:pos x="0" y="35"/>
              </a:cxn>
              <a:cxn ang="0">
                <a:pos x="2" y="30"/>
              </a:cxn>
              <a:cxn ang="0">
                <a:pos x="5" y="23"/>
              </a:cxn>
              <a:cxn ang="0">
                <a:pos x="4" y="15"/>
              </a:cxn>
              <a:cxn ang="0">
                <a:pos x="6" y="9"/>
              </a:cxn>
              <a:cxn ang="0">
                <a:pos x="7" y="3"/>
              </a:cxn>
              <a:cxn ang="0">
                <a:pos x="12" y="2"/>
              </a:cxn>
              <a:cxn ang="0">
                <a:pos x="15" y="1"/>
              </a:cxn>
              <a:cxn ang="0">
                <a:pos x="20" y="5"/>
              </a:cxn>
              <a:cxn ang="0">
                <a:pos x="27" y="4"/>
              </a:cxn>
              <a:cxn ang="0">
                <a:pos x="33" y="8"/>
              </a:cxn>
              <a:cxn ang="0">
                <a:pos x="41" y="4"/>
              </a:cxn>
              <a:cxn ang="0">
                <a:pos x="51" y="5"/>
              </a:cxn>
              <a:cxn ang="0">
                <a:pos x="56" y="2"/>
              </a:cxn>
              <a:cxn ang="0">
                <a:pos x="59" y="6"/>
              </a:cxn>
            </a:cxnLst>
            <a:rect l="0" t="0" r="r" b="b"/>
            <a:pathLst>
              <a:path w="63" h="62">
                <a:moveTo>
                  <a:pt x="59" y="6"/>
                </a:moveTo>
                <a:cubicBezTo>
                  <a:pt x="58" y="14"/>
                  <a:pt x="63" y="9"/>
                  <a:pt x="61" y="14"/>
                </a:cubicBezTo>
                <a:cubicBezTo>
                  <a:pt x="60" y="20"/>
                  <a:pt x="58" y="15"/>
                  <a:pt x="55" y="25"/>
                </a:cubicBezTo>
                <a:cubicBezTo>
                  <a:pt x="53" y="34"/>
                  <a:pt x="53" y="34"/>
                  <a:pt x="51" y="35"/>
                </a:cubicBezTo>
                <a:cubicBezTo>
                  <a:pt x="49" y="36"/>
                  <a:pt x="48" y="42"/>
                  <a:pt x="46" y="45"/>
                </a:cubicBezTo>
                <a:cubicBezTo>
                  <a:pt x="44" y="49"/>
                  <a:pt x="45" y="49"/>
                  <a:pt x="42" y="46"/>
                </a:cubicBezTo>
                <a:cubicBezTo>
                  <a:pt x="40" y="43"/>
                  <a:pt x="37" y="44"/>
                  <a:pt x="37" y="47"/>
                </a:cubicBezTo>
                <a:cubicBezTo>
                  <a:pt x="36" y="49"/>
                  <a:pt x="34" y="47"/>
                  <a:pt x="33" y="51"/>
                </a:cubicBezTo>
                <a:cubicBezTo>
                  <a:pt x="31" y="54"/>
                  <a:pt x="32" y="55"/>
                  <a:pt x="30" y="59"/>
                </a:cubicBezTo>
                <a:cubicBezTo>
                  <a:pt x="28" y="57"/>
                  <a:pt x="28" y="57"/>
                  <a:pt x="28" y="57"/>
                </a:cubicBezTo>
                <a:cubicBezTo>
                  <a:pt x="31" y="61"/>
                  <a:pt x="24" y="61"/>
                  <a:pt x="23" y="60"/>
                </a:cubicBezTo>
                <a:cubicBezTo>
                  <a:pt x="22" y="59"/>
                  <a:pt x="24" y="61"/>
                  <a:pt x="21" y="61"/>
                </a:cubicBezTo>
                <a:cubicBezTo>
                  <a:pt x="20" y="62"/>
                  <a:pt x="20" y="62"/>
                  <a:pt x="17" y="62"/>
                </a:cubicBezTo>
                <a:cubicBezTo>
                  <a:pt x="14" y="62"/>
                  <a:pt x="13" y="54"/>
                  <a:pt x="12" y="52"/>
                </a:cubicBezTo>
                <a:cubicBezTo>
                  <a:pt x="9" y="49"/>
                  <a:pt x="8" y="48"/>
                  <a:pt x="6" y="48"/>
                </a:cubicBezTo>
                <a:cubicBezTo>
                  <a:pt x="3" y="49"/>
                  <a:pt x="4" y="47"/>
                  <a:pt x="3" y="48"/>
                </a:cubicBezTo>
                <a:cubicBezTo>
                  <a:pt x="3" y="49"/>
                  <a:pt x="2" y="49"/>
                  <a:pt x="0" y="49"/>
                </a:cubicBezTo>
                <a:cubicBezTo>
                  <a:pt x="1" y="43"/>
                  <a:pt x="0" y="40"/>
                  <a:pt x="0" y="35"/>
                </a:cubicBezTo>
                <a:cubicBezTo>
                  <a:pt x="0" y="30"/>
                  <a:pt x="1" y="33"/>
                  <a:pt x="2" y="30"/>
                </a:cubicBezTo>
                <a:cubicBezTo>
                  <a:pt x="2" y="27"/>
                  <a:pt x="3" y="28"/>
                  <a:pt x="5" y="23"/>
                </a:cubicBezTo>
                <a:cubicBezTo>
                  <a:pt x="7" y="18"/>
                  <a:pt x="3" y="18"/>
                  <a:pt x="4" y="15"/>
                </a:cubicBezTo>
                <a:cubicBezTo>
                  <a:pt x="5" y="13"/>
                  <a:pt x="3" y="10"/>
                  <a:pt x="6" y="9"/>
                </a:cubicBezTo>
                <a:cubicBezTo>
                  <a:pt x="8" y="7"/>
                  <a:pt x="6" y="5"/>
                  <a:pt x="7" y="3"/>
                </a:cubicBezTo>
                <a:cubicBezTo>
                  <a:pt x="9" y="2"/>
                  <a:pt x="9" y="2"/>
                  <a:pt x="12" y="2"/>
                </a:cubicBezTo>
                <a:cubicBezTo>
                  <a:pt x="14" y="2"/>
                  <a:pt x="13" y="0"/>
                  <a:pt x="15" y="1"/>
                </a:cubicBezTo>
                <a:cubicBezTo>
                  <a:pt x="17" y="2"/>
                  <a:pt x="19" y="1"/>
                  <a:pt x="20" y="5"/>
                </a:cubicBezTo>
                <a:cubicBezTo>
                  <a:pt x="22" y="9"/>
                  <a:pt x="25" y="4"/>
                  <a:pt x="27" y="4"/>
                </a:cubicBezTo>
                <a:cubicBezTo>
                  <a:pt x="28" y="4"/>
                  <a:pt x="30" y="7"/>
                  <a:pt x="33" y="8"/>
                </a:cubicBezTo>
                <a:cubicBezTo>
                  <a:pt x="37" y="8"/>
                  <a:pt x="36" y="5"/>
                  <a:pt x="41" y="4"/>
                </a:cubicBezTo>
                <a:cubicBezTo>
                  <a:pt x="47" y="3"/>
                  <a:pt x="50" y="8"/>
                  <a:pt x="51" y="5"/>
                </a:cubicBezTo>
                <a:cubicBezTo>
                  <a:pt x="52" y="2"/>
                  <a:pt x="53" y="4"/>
                  <a:pt x="56" y="2"/>
                </a:cubicBezTo>
                <a:lnTo>
                  <a:pt x="59" y="6"/>
                </a:ln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0" name="Freeform 20187">
            <a:extLst>
              <a:ext uri="{FF2B5EF4-FFF2-40B4-BE49-F238E27FC236}">
                <a16:creationId xmlns:a16="http://schemas.microsoft.com/office/drawing/2014/main" id="{3C8873BA-3646-4007-B41B-2EBAF090AB3F}"/>
              </a:ext>
            </a:extLst>
          </p:cNvPr>
          <p:cNvSpPr>
            <a:spLocks/>
          </p:cNvSpPr>
          <p:nvPr/>
        </p:nvSpPr>
        <p:spPr bwMode="auto">
          <a:xfrm>
            <a:off x="8444103" y="3610820"/>
            <a:ext cx="336829" cy="274836"/>
          </a:xfrm>
          <a:custGeom>
            <a:avLst/>
            <a:gdLst/>
            <a:ahLst/>
            <a:cxnLst>
              <a:cxn ang="0">
                <a:pos x="69" y="38"/>
              </a:cxn>
              <a:cxn ang="0">
                <a:pos x="65" y="38"/>
              </a:cxn>
              <a:cxn ang="0">
                <a:pos x="57" y="37"/>
              </a:cxn>
              <a:cxn ang="0">
                <a:pos x="50" y="39"/>
              </a:cxn>
              <a:cxn ang="0">
                <a:pos x="44" y="41"/>
              </a:cxn>
              <a:cxn ang="0">
                <a:pos x="33" y="42"/>
              </a:cxn>
              <a:cxn ang="0">
                <a:pos x="29" y="38"/>
              </a:cxn>
              <a:cxn ang="0">
                <a:pos x="23" y="42"/>
              </a:cxn>
              <a:cxn ang="0">
                <a:pos x="23" y="48"/>
              </a:cxn>
              <a:cxn ang="0">
                <a:pos x="18" y="47"/>
              </a:cxn>
              <a:cxn ang="0">
                <a:pos x="13" y="47"/>
              </a:cxn>
              <a:cxn ang="0">
                <a:pos x="10" y="56"/>
              </a:cxn>
              <a:cxn ang="0">
                <a:pos x="5" y="46"/>
              </a:cxn>
              <a:cxn ang="0">
                <a:pos x="3" y="42"/>
              </a:cxn>
              <a:cxn ang="0">
                <a:pos x="1" y="34"/>
              </a:cxn>
              <a:cxn ang="0">
                <a:pos x="1" y="31"/>
              </a:cxn>
              <a:cxn ang="0">
                <a:pos x="6" y="22"/>
              </a:cxn>
              <a:cxn ang="0">
                <a:pos x="11" y="21"/>
              </a:cxn>
              <a:cxn ang="0">
                <a:pos x="14" y="21"/>
              </a:cxn>
              <a:cxn ang="0">
                <a:pos x="24" y="17"/>
              </a:cxn>
              <a:cxn ang="0">
                <a:pos x="24" y="13"/>
              </a:cxn>
              <a:cxn ang="0">
                <a:pos x="35" y="9"/>
              </a:cxn>
              <a:cxn ang="0">
                <a:pos x="38" y="3"/>
              </a:cxn>
              <a:cxn ang="0">
                <a:pos x="45" y="1"/>
              </a:cxn>
              <a:cxn ang="0">
                <a:pos x="48" y="11"/>
              </a:cxn>
              <a:cxn ang="0">
                <a:pos x="51" y="16"/>
              </a:cxn>
              <a:cxn ang="0">
                <a:pos x="56" y="19"/>
              </a:cxn>
              <a:cxn ang="0">
                <a:pos x="59" y="24"/>
              </a:cxn>
              <a:cxn ang="0">
                <a:pos x="63" y="29"/>
              </a:cxn>
              <a:cxn ang="0">
                <a:pos x="66" y="33"/>
              </a:cxn>
              <a:cxn ang="0">
                <a:pos x="69" y="38"/>
              </a:cxn>
            </a:cxnLst>
            <a:rect l="0" t="0" r="r" b="b"/>
            <a:pathLst>
              <a:path w="69" h="56">
                <a:moveTo>
                  <a:pt x="69" y="38"/>
                </a:moveTo>
                <a:cubicBezTo>
                  <a:pt x="67" y="38"/>
                  <a:pt x="67" y="36"/>
                  <a:pt x="65" y="38"/>
                </a:cubicBezTo>
                <a:cubicBezTo>
                  <a:pt x="64" y="40"/>
                  <a:pt x="59" y="34"/>
                  <a:pt x="57" y="37"/>
                </a:cubicBezTo>
                <a:cubicBezTo>
                  <a:pt x="55" y="40"/>
                  <a:pt x="55" y="36"/>
                  <a:pt x="50" y="39"/>
                </a:cubicBezTo>
                <a:cubicBezTo>
                  <a:pt x="44" y="43"/>
                  <a:pt x="46" y="36"/>
                  <a:pt x="44" y="41"/>
                </a:cubicBezTo>
                <a:cubicBezTo>
                  <a:pt x="42" y="46"/>
                  <a:pt x="39" y="42"/>
                  <a:pt x="33" y="42"/>
                </a:cubicBezTo>
                <a:cubicBezTo>
                  <a:pt x="31" y="42"/>
                  <a:pt x="33" y="40"/>
                  <a:pt x="29" y="38"/>
                </a:cubicBezTo>
                <a:cubicBezTo>
                  <a:pt x="24" y="36"/>
                  <a:pt x="24" y="41"/>
                  <a:pt x="23" y="42"/>
                </a:cubicBezTo>
                <a:cubicBezTo>
                  <a:pt x="21" y="43"/>
                  <a:pt x="22" y="45"/>
                  <a:pt x="23" y="48"/>
                </a:cubicBezTo>
                <a:cubicBezTo>
                  <a:pt x="21" y="46"/>
                  <a:pt x="20" y="49"/>
                  <a:pt x="18" y="47"/>
                </a:cubicBezTo>
                <a:cubicBezTo>
                  <a:pt x="16" y="46"/>
                  <a:pt x="16" y="48"/>
                  <a:pt x="13" y="47"/>
                </a:cubicBezTo>
                <a:cubicBezTo>
                  <a:pt x="10" y="47"/>
                  <a:pt x="12" y="52"/>
                  <a:pt x="10" y="56"/>
                </a:cubicBezTo>
                <a:cubicBezTo>
                  <a:pt x="9" y="49"/>
                  <a:pt x="7" y="48"/>
                  <a:pt x="5" y="46"/>
                </a:cubicBezTo>
                <a:cubicBezTo>
                  <a:pt x="3" y="44"/>
                  <a:pt x="5" y="42"/>
                  <a:pt x="3" y="42"/>
                </a:cubicBezTo>
                <a:cubicBezTo>
                  <a:pt x="2" y="41"/>
                  <a:pt x="1" y="38"/>
                  <a:pt x="1" y="34"/>
                </a:cubicBezTo>
                <a:cubicBezTo>
                  <a:pt x="2" y="31"/>
                  <a:pt x="0" y="32"/>
                  <a:pt x="1" y="31"/>
                </a:cubicBezTo>
                <a:cubicBezTo>
                  <a:pt x="3" y="30"/>
                  <a:pt x="4" y="26"/>
                  <a:pt x="6" y="22"/>
                </a:cubicBezTo>
                <a:cubicBezTo>
                  <a:pt x="8" y="23"/>
                  <a:pt x="10" y="22"/>
                  <a:pt x="11" y="21"/>
                </a:cubicBezTo>
                <a:cubicBezTo>
                  <a:pt x="12" y="19"/>
                  <a:pt x="12" y="23"/>
                  <a:pt x="14" y="21"/>
                </a:cubicBezTo>
                <a:cubicBezTo>
                  <a:pt x="18" y="18"/>
                  <a:pt x="21" y="21"/>
                  <a:pt x="24" y="17"/>
                </a:cubicBezTo>
                <a:cubicBezTo>
                  <a:pt x="26" y="14"/>
                  <a:pt x="23" y="14"/>
                  <a:pt x="24" y="13"/>
                </a:cubicBezTo>
                <a:cubicBezTo>
                  <a:pt x="25" y="12"/>
                  <a:pt x="31" y="14"/>
                  <a:pt x="35" y="9"/>
                </a:cubicBezTo>
                <a:cubicBezTo>
                  <a:pt x="38" y="4"/>
                  <a:pt x="39" y="6"/>
                  <a:pt x="38" y="3"/>
                </a:cubicBezTo>
                <a:cubicBezTo>
                  <a:pt x="38" y="2"/>
                  <a:pt x="43" y="0"/>
                  <a:pt x="45" y="1"/>
                </a:cubicBezTo>
                <a:cubicBezTo>
                  <a:pt x="47" y="4"/>
                  <a:pt x="50" y="7"/>
                  <a:pt x="48" y="11"/>
                </a:cubicBezTo>
                <a:cubicBezTo>
                  <a:pt x="47" y="18"/>
                  <a:pt x="53" y="14"/>
                  <a:pt x="51" y="16"/>
                </a:cubicBezTo>
                <a:cubicBezTo>
                  <a:pt x="50" y="19"/>
                  <a:pt x="54" y="17"/>
                  <a:pt x="56" y="19"/>
                </a:cubicBezTo>
                <a:cubicBezTo>
                  <a:pt x="58" y="22"/>
                  <a:pt x="55" y="21"/>
                  <a:pt x="59" y="24"/>
                </a:cubicBezTo>
                <a:cubicBezTo>
                  <a:pt x="62" y="27"/>
                  <a:pt x="63" y="27"/>
                  <a:pt x="63" y="29"/>
                </a:cubicBezTo>
                <a:cubicBezTo>
                  <a:pt x="62" y="31"/>
                  <a:pt x="63" y="31"/>
                  <a:pt x="66" y="33"/>
                </a:cubicBezTo>
                <a:cubicBezTo>
                  <a:pt x="68" y="33"/>
                  <a:pt x="67" y="36"/>
                  <a:pt x="69" y="3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1" name="Freeform 20188">
            <a:extLst>
              <a:ext uri="{FF2B5EF4-FFF2-40B4-BE49-F238E27FC236}">
                <a16:creationId xmlns:a16="http://schemas.microsoft.com/office/drawing/2014/main" id="{5EEB4635-1D7E-4980-BD53-80C108763295}"/>
              </a:ext>
            </a:extLst>
          </p:cNvPr>
          <p:cNvSpPr>
            <a:spLocks/>
          </p:cNvSpPr>
          <p:nvPr/>
        </p:nvSpPr>
        <p:spPr bwMode="auto">
          <a:xfrm>
            <a:off x="8297388" y="3546762"/>
            <a:ext cx="194245" cy="357494"/>
          </a:xfrm>
          <a:custGeom>
            <a:avLst/>
            <a:gdLst/>
            <a:ahLst/>
            <a:cxnLst>
              <a:cxn ang="0">
                <a:pos x="25" y="69"/>
              </a:cxn>
              <a:cxn ang="0">
                <a:pos x="32" y="69"/>
              </a:cxn>
              <a:cxn ang="0">
                <a:pos x="36" y="70"/>
              </a:cxn>
              <a:cxn ang="0">
                <a:pos x="39" y="72"/>
              </a:cxn>
              <a:cxn ang="0">
                <a:pos x="40" y="69"/>
              </a:cxn>
              <a:cxn ang="0">
                <a:pos x="35" y="59"/>
              </a:cxn>
              <a:cxn ang="0">
                <a:pos x="33" y="55"/>
              </a:cxn>
              <a:cxn ang="0">
                <a:pos x="31" y="47"/>
              </a:cxn>
              <a:cxn ang="0">
                <a:pos x="31" y="44"/>
              </a:cxn>
              <a:cxn ang="0">
                <a:pos x="36" y="35"/>
              </a:cxn>
              <a:cxn ang="0">
                <a:pos x="35" y="31"/>
              </a:cxn>
              <a:cxn ang="0">
                <a:pos x="29" y="23"/>
              </a:cxn>
              <a:cxn ang="0">
                <a:pos x="31" y="20"/>
              </a:cxn>
              <a:cxn ang="0">
                <a:pos x="37" y="19"/>
              </a:cxn>
              <a:cxn ang="0">
                <a:pos x="33" y="6"/>
              </a:cxn>
              <a:cxn ang="0">
                <a:pos x="32" y="2"/>
              </a:cxn>
              <a:cxn ang="0">
                <a:pos x="29" y="0"/>
              </a:cxn>
              <a:cxn ang="0">
                <a:pos x="31" y="8"/>
              </a:cxn>
              <a:cxn ang="0">
                <a:pos x="25" y="19"/>
              </a:cxn>
              <a:cxn ang="0">
                <a:pos x="21" y="29"/>
              </a:cxn>
              <a:cxn ang="0">
                <a:pos x="16" y="39"/>
              </a:cxn>
              <a:cxn ang="0">
                <a:pos x="12" y="40"/>
              </a:cxn>
              <a:cxn ang="0">
                <a:pos x="7" y="41"/>
              </a:cxn>
              <a:cxn ang="0">
                <a:pos x="3" y="45"/>
              </a:cxn>
              <a:cxn ang="0">
                <a:pos x="0" y="53"/>
              </a:cxn>
              <a:cxn ang="0">
                <a:pos x="2" y="55"/>
              </a:cxn>
              <a:cxn ang="0">
                <a:pos x="3" y="58"/>
              </a:cxn>
              <a:cxn ang="0">
                <a:pos x="6" y="57"/>
              </a:cxn>
              <a:cxn ang="0">
                <a:pos x="6" y="60"/>
              </a:cxn>
              <a:cxn ang="0">
                <a:pos x="6" y="62"/>
              </a:cxn>
              <a:cxn ang="0">
                <a:pos x="6" y="68"/>
              </a:cxn>
              <a:cxn ang="0">
                <a:pos x="14" y="69"/>
              </a:cxn>
              <a:cxn ang="0">
                <a:pos x="20" y="68"/>
              </a:cxn>
              <a:cxn ang="0">
                <a:pos x="25" y="69"/>
              </a:cxn>
            </a:cxnLst>
            <a:rect l="0" t="0" r="r" b="b"/>
            <a:pathLst>
              <a:path w="40" h="73">
                <a:moveTo>
                  <a:pt x="25" y="69"/>
                </a:moveTo>
                <a:cubicBezTo>
                  <a:pt x="32" y="69"/>
                  <a:pt x="32" y="69"/>
                  <a:pt x="32" y="69"/>
                </a:cubicBezTo>
                <a:cubicBezTo>
                  <a:pt x="32" y="69"/>
                  <a:pt x="34" y="70"/>
                  <a:pt x="36" y="70"/>
                </a:cubicBezTo>
                <a:cubicBezTo>
                  <a:pt x="38" y="71"/>
                  <a:pt x="39" y="73"/>
                  <a:pt x="39" y="72"/>
                </a:cubicBezTo>
                <a:cubicBezTo>
                  <a:pt x="40" y="72"/>
                  <a:pt x="39" y="70"/>
                  <a:pt x="40" y="69"/>
                </a:cubicBezTo>
                <a:cubicBezTo>
                  <a:pt x="39" y="62"/>
                  <a:pt x="37" y="61"/>
                  <a:pt x="35" y="59"/>
                </a:cubicBezTo>
                <a:cubicBezTo>
                  <a:pt x="33" y="57"/>
                  <a:pt x="35" y="55"/>
                  <a:pt x="33" y="55"/>
                </a:cubicBezTo>
                <a:cubicBezTo>
                  <a:pt x="32" y="54"/>
                  <a:pt x="31" y="51"/>
                  <a:pt x="31" y="47"/>
                </a:cubicBezTo>
                <a:cubicBezTo>
                  <a:pt x="32" y="44"/>
                  <a:pt x="30" y="45"/>
                  <a:pt x="31" y="44"/>
                </a:cubicBezTo>
                <a:cubicBezTo>
                  <a:pt x="33" y="43"/>
                  <a:pt x="34" y="39"/>
                  <a:pt x="36" y="35"/>
                </a:cubicBezTo>
                <a:cubicBezTo>
                  <a:pt x="37" y="33"/>
                  <a:pt x="36" y="35"/>
                  <a:pt x="35" y="31"/>
                </a:cubicBezTo>
                <a:cubicBezTo>
                  <a:pt x="35" y="28"/>
                  <a:pt x="33" y="29"/>
                  <a:pt x="29" y="23"/>
                </a:cubicBezTo>
                <a:cubicBezTo>
                  <a:pt x="28" y="22"/>
                  <a:pt x="29" y="19"/>
                  <a:pt x="31" y="20"/>
                </a:cubicBezTo>
                <a:cubicBezTo>
                  <a:pt x="32" y="20"/>
                  <a:pt x="34" y="21"/>
                  <a:pt x="37" y="19"/>
                </a:cubicBezTo>
                <a:cubicBezTo>
                  <a:pt x="32" y="16"/>
                  <a:pt x="35" y="7"/>
                  <a:pt x="33" y="6"/>
                </a:cubicBezTo>
                <a:cubicBezTo>
                  <a:pt x="32" y="6"/>
                  <a:pt x="34" y="3"/>
                  <a:pt x="32" y="2"/>
                </a:cubicBezTo>
                <a:cubicBezTo>
                  <a:pt x="29" y="1"/>
                  <a:pt x="35" y="0"/>
                  <a:pt x="29" y="0"/>
                </a:cubicBezTo>
                <a:cubicBezTo>
                  <a:pt x="28" y="8"/>
                  <a:pt x="33" y="3"/>
                  <a:pt x="31" y="8"/>
                </a:cubicBezTo>
                <a:cubicBezTo>
                  <a:pt x="30" y="14"/>
                  <a:pt x="28" y="9"/>
                  <a:pt x="25" y="19"/>
                </a:cubicBezTo>
                <a:cubicBezTo>
                  <a:pt x="23" y="28"/>
                  <a:pt x="23" y="28"/>
                  <a:pt x="21" y="29"/>
                </a:cubicBezTo>
                <a:cubicBezTo>
                  <a:pt x="19" y="30"/>
                  <a:pt x="18" y="36"/>
                  <a:pt x="16" y="39"/>
                </a:cubicBezTo>
                <a:cubicBezTo>
                  <a:pt x="14" y="43"/>
                  <a:pt x="15" y="43"/>
                  <a:pt x="12" y="40"/>
                </a:cubicBezTo>
                <a:cubicBezTo>
                  <a:pt x="10" y="37"/>
                  <a:pt x="7" y="38"/>
                  <a:pt x="7" y="41"/>
                </a:cubicBezTo>
                <a:cubicBezTo>
                  <a:pt x="6" y="43"/>
                  <a:pt x="4" y="41"/>
                  <a:pt x="3" y="45"/>
                </a:cubicBezTo>
                <a:cubicBezTo>
                  <a:pt x="1" y="48"/>
                  <a:pt x="2" y="49"/>
                  <a:pt x="0" y="53"/>
                </a:cubicBezTo>
                <a:cubicBezTo>
                  <a:pt x="0" y="56"/>
                  <a:pt x="1" y="52"/>
                  <a:pt x="2" y="55"/>
                </a:cubicBezTo>
                <a:cubicBezTo>
                  <a:pt x="2" y="57"/>
                  <a:pt x="2" y="57"/>
                  <a:pt x="3" y="58"/>
                </a:cubicBezTo>
                <a:cubicBezTo>
                  <a:pt x="5" y="59"/>
                  <a:pt x="4" y="56"/>
                  <a:pt x="6" y="57"/>
                </a:cubicBezTo>
                <a:cubicBezTo>
                  <a:pt x="7" y="58"/>
                  <a:pt x="4" y="58"/>
                  <a:pt x="6" y="60"/>
                </a:cubicBezTo>
                <a:cubicBezTo>
                  <a:pt x="7" y="61"/>
                  <a:pt x="5" y="60"/>
                  <a:pt x="6" y="62"/>
                </a:cubicBezTo>
                <a:cubicBezTo>
                  <a:pt x="8" y="64"/>
                  <a:pt x="6" y="66"/>
                  <a:pt x="6" y="68"/>
                </a:cubicBezTo>
                <a:cubicBezTo>
                  <a:pt x="8" y="70"/>
                  <a:pt x="9" y="69"/>
                  <a:pt x="14" y="69"/>
                </a:cubicBezTo>
                <a:cubicBezTo>
                  <a:pt x="15" y="68"/>
                  <a:pt x="15" y="68"/>
                  <a:pt x="20" y="68"/>
                </a:cubicBezTo>
                <a:cubicBezTo>
                  <a:pt x="26" y="68"/>
                  <a:pt x="24" y="68"/>
                  <a:pt x="25" y="6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2" name="Freeform 20189">
            <a:extLst>
              <a:ext uri="{FF2B5EF4-FFF2-40B4-BE49-F238E27FC236}">
                <a16:creationId xmlns:a16="http://schemas.microsoft.com/office/drawing/2014/main" id="{5284C266-1736-438F-8845-CEC8E1257F54}"/>
              </a:ext>
            </a:extLst>
          </p:cNvPr>
          <p:cNvSpPr>
            <a:spLocks noEditPoints="1"/>
          </p:cNvSpPr>
          <p:nvPr/>
        </p:nvSpPr>
        <p:spPr bwMode="auto">
          <a:xfrm>
            <a:off x="8369712" y="4086102"/>
            <a:ext cx="328564" cy="429819"/>
          </a:xfrm>
          <a:custGeom>
            <a:avLst/>
            <a:gdLst/>
            <a:ahLst/>
            <a:cxnLst>
              <a:cxn ang="0">
                <a:pos x="52" y="87"/>
              </a:cxn>
              <a:cxn ang="0">
                <a:pos x="50" y="86"/>
              </a:cxn>
              <a:cxn ang="0">
                <a:pos x="47" y="86"/>
              </a:cxn>
              <a:cxn ang="0">
                <a:pos x="38" y="84"/>
              </a:cxn>
              <a:cxn ang="0">
                <a:pos x="33" y="83"/>
              </a:cxn>
              <a:cxn ang="0">
                <a:pos x="14" y="83"/>
              </a:cxn>
              <a:cxn ang="0">
                <a:pos x="8" y="80"/>
              </a:cxn>
              <a:cxn ang="0">
                <a:pos x="1" y="82"/>
              </a:cxn>
              <a:cxn ang="0">
                <a:pos x="3" y="71"/>
              </a:cxn>
              <a:cxn ang="0">
                <a:pos x="9" y="52"/>
              </a:cxn>
              <a:cxn ang="0">
                <a:pos x="12" y="39"/>
              </a:cxn>
              <a:cxn ang="0">
                <a:pos x="9" y="27"/>
              </a:cxn>
              <a:cxn ang="0">
                <a:pos x="5" y="11"/>
              </a:cxn>
              <a:cxn ang="0">
                <a:pos x="9" y="9"/>
              </a:cxn>
              <a:cxn ang="0">
                <a:pos x="20" y="10"/>
              </a:cxn>
              <a:cxn ang="0">
                <a:pos x="27" y="12"/>
              </a:cxn>
              <a:cxn ang="0">
                <a:pos x="29" y="17"/>
              </a:cxn>
              <a:cxn ang="0">
                <a:pos x="31" y="22"/>
              </a:cxn>
              <a:cxn ang="0">
                <a:pos x="38" y="23"/>
              </a:cxn>
              <a:cxn ang="0">
                <a:pos x="41" y="22"/>
              </a:cxn>
              <a:cxn ang="0">
                <a:pos x="42" y="18"/>
              </a:cxn>
              <a:cxn ang="0">
                <a:pos x="46" y="16"/>
              </a:cxn>
              <a:cxn ang="0">
                <a:pos x="48" y="17"/>
              </a:cxn>
              <a:cxn ang="0">
                <a:pos x="54" y="19"/>
              </a:cxn>
              <a:cxn ang="0">
                <a:pos x="54" y="24"/>
              </a:cxn>
              <a:cxn ang="0">
                <a:pos x="55" y="35"/>
              </a:cxn>
              <a:cxn ang="0">
                <a:pos x="56" y="44"/>
              </a:cxn>
              <a:cxn ang="0">
                <a:pos x="59" y="42"/>
              </a:cxn>
              <a:cxn ang="0">
                <a:pos x="63" y="42"/>
              </a:cxn>
              <a:cxn ang="0">
                <a:pos x="65" y="41"/>
              </a:cxn>
              <a:cxn ang="0">
                <a:pos x="65" y="47"/>
              </a:cxn>
              <a:cxn ang="0">
                <a:pos x="65" y="51"/>
              </a:cxn>
              <a:cxn ang="0">
                <a:pos x="64" y="55"/>
              </a:cxn>
              <a:cxn ang="0">
                <a:pos x="55" y="56"/>
              </a:cxn>
              <a:cxn ang="0">
                <a:pos x="55" y="73"/>
              </a:cxn>
              <a:cxn ang="0">
                <a:pos x="62" y="84"/>
              </a:cxn>
              <a:cxn ang="0">
                <a:pos x="52" y="87"/>
              </a:cxn>
              <a:cxn ang="0">
                <a:pos x="4" y="7"/>
              </a:cxn>
              <a:cxn ang="0">
                <a:pos x="4" y="9"/>
              </a:cxn>
              <a:cxn ang="0">
                <a:pos x="6" y="3"/>
              </a:cxn>
              <a:cxn ang="0">
                <a:pos x="9" y="2"/>
              </a:cxn>
              <a:cxn ang="0">
                <a:pos x="7" y="1"/>
              </a:cxn>
              <a:cxn ang="0">
                <a:pos x="3" y="4"/>
              </a:cxn>
              <a:cxn ang="0">
                <a:pos x="4" y="7"/>
              </a:cxn>
            </a:cxnLst>
            <a:rect l="0" t="0" r="r" b="b"/>
            <a:pathLst>
              <a:path w="67" h="88">
                <a:moveTo>
                  <a:pt x="52" y="87"/>
                </a:moveTo>
                <a:cubicBezTo>
                  <a:pt x="51" y="87"/>
                  <a:pt x="50" y="85"/>
                  <a:pt x="50" y="86"/>
                </a:cubicBezTo>
                <a:cubicBezTo>
                  <a:pt x="49" y="87"/>
                  <a:pt x="49" y="87"/>
                  <a:pt x="47" y="86"/>
                </a:cubicBezTo>
                <a:cubicBezTo>
                  <a:pt x="45" y="85"/>
                  <a:pt x="39" y="88"/>
                  <a:pt x="38" y="84"/>
                </a:cubicBezTo>
                <a:cubicBezTo>
                  <a:pt x="37" y="82"/>
                  <a:pt x="36" y="83"/>
                  <a:pt x="33" y="83"/>
                </a:cubicBezTo>
                <a:cubicBezTo>
                  <a:pt x="30" y="83"/>
                  <a:pt x="17" y="83"/>
                  <a:pt x="14" y="83"/>
                </a:cubicBezTo>
                <a:cubicBezTo>
                  <a:pt x="11" y="83"/>
                  <a:pt x="12" y="78"/>
                  <a:pt x="8" y="80"/>
                </a:cubicBezTo>
                <a:cubicBezTo>
                  <a:pt x="5" y="82"/>
                  <a:pt x="5" y="82"/>
                  <a:pt x="1" y="82"/>
                </a:cubicBezTo>
                <a:cubicBezTo>
                  <a:pt x="2" y="76"/>
                  <a:pt x="0" y="75"/>
                  <a:pt x="3" y="71"/>
                </a:cubicBezTo>
                <a:cubicBezTo>
                  <a:pt x="5" y="67"/>
                  <a:pt x="3" y="56"/>
                  <a:pt x="9" y="52"/>
                </a:cubicBezTo>
                <a:cubicBezTo>
                  <a:pt x="13" y="49"/>
                  <a:pt x="13" y="43"/>
                  <a:pt x="12" y="39"/>
                </a:cubicBezTo>
                <a:cubicBezTo>
                  <a:pt x="10" y="35"/>
                  <a:pt x="7" y="30"/>
                  <a:pt x="9" y="27"/>
                </a:cubicBezTo>
                <a:cubicBezTo>
                  <a:pt x="11" y="25"/>
                  <a:pt x="5" y="13"/>
                  <a:pt x="5" y="11"/>
                </a:cubicBezTo>
                <a:cubicBezTo>
                  <a:pt x="4" y="10"/>
                  <a:pt x="6" y="11"/>
                  <a:pt x="9" y="9"/>
                </a:cubicBezTo>
                <a:cubicBezTo>
                  <a:pt x="13" y="9"/>
                  <a:pt x="12" y="10"/>
                  <a:pt x="20" y="10"/>
                </a:cubicBezTo>
                <a:cubicBezTo>
                  <a:pt x="27" y="9"/>
                  <a:pt x="27" y="9"/>
                  <a:pt x="27" y="12"/>
                </a:cubicBezTo>
                <a:cubicBezTo>
                  <a:pt x="28" y="15"/>
                  <a:pt x="29" y="15"/>
                  <a:pt x="29" y="17"/>
                </a:cubicBezTo>
                <a:cubicBezTo>
                  <a:pt x="29" y="20"/>
                  <a:pt x="30" y="19"/>
                  <a:pt x="31" y="22"/>
                </a:cubicBezTo>
                <a:cubicBezTo>
                  <a:pt x="32" y="25"/>
                  <a:pt x="37" y="22"/>
                  <a:pt x="38" y="23"/>
                </a:cubicBezTo>
                <a:cubicBezTo>
                  <a:pt x="39" y="23"/>
                  <a:pt x="42" y="24"/>
                  <a:pt x="41" y="22"/>
                </a:cubicBezTo>
                <a:cubicBezTo>
                  <a:pt x="41" y="19"/>
                  <a:pt x="42" y="21"/>
                  <a:pt x="42" y="18"/>
                </a:cubicBezTo>
                <a:cubicBezTo>
                  <a:pt x="42" y="15"/>
                  <a:pt x="45" y="17"/>
                  <a:pt x="46" y="16"/>
                </a:cubicBezTo>
                <a:cubicBezTo>
                  <a:pt x="47" y="15"/>
                  <a:pt x="48" y="16"/>
                  <a:pt x="48" y="17"/>
                </a:cubicBezTo>
                <a:cubicBezTo>
                  <a:pt x="46" y="20"/>
                  <a:pt x="54" y="17"/>
                  <a:pt x="54" y="19"/>
                </a:cubicBezTo>
                <a:cubicBezTo>
                  <a:pt x="54" y="21"/>
                  <a:pt x="53" y="21"/>
                  <a:pt x="54" y="24"/>
                </a:cubicBezTo>
                <a:cubicBezTo>
                  <a:pt x="55" y="27"/>
                  <a:pt x="52" y="31"/>
                  <a:pt x="55" y="35"/>
                </a:cubicBezTo>
                <a:cubicBezTo>
                  <a:pt x="58" y="39"/>
                  <a:pt x="54" y="43"/>
                  <a:pt x="56" y="44"/>
                </a:cubicBezTo>
                <a:cubicBezTo>
                  <a:pt x="58" y="44"/>
                  <a:pt x="57" y="42"/>
                  <a:pt x="59" y="42"/>
                </a:cubicBezTo>
                <a:cubicBezTo>
                  <a:pt x="61" y="43"/>
                  <a:pt x="62" y="41"/>
                  <a:pt x="63" y="42"/>
                </a:cubicBezTo>
                <a:cubicBezTo>
                  <a:pt x="65" y="42"/>
                  <a:pt x="65" y="42"/>
                  <a:pt x="65" y="41"/>
                </a:cubicBezTo>
                <a:cubicBezTo>
                  <a:pt x="65" y="42"/>
                  <a:pt x="66" y="43"/>
                  <a:pt x="65" y="47"/>
                </a:cubicBezTo>
                <a:cubicBezTo>
                  <a:pt x="64" y="50"/>
                  <a:pt x="67" y="50"/>
                  <a:pt x="65" y="51"/>
                </a:cubicBezTo>
                <a:cubicBezTo>
                  <a:pt x="64" y="53"/>
                  <a:pt x="66" y="55"/>
                  <a:pt x="64" y="55"/>
                </a:cubicBezTo>
                <a:cubicBezTo>
                  <a:pt x="58" y="55"/>
                  <a:pt x="55" y="54"/>
                  <a:pt x="55" y="56"/>
                </a:cubicBezTo>
                <a:cubicBezTo>
                  <a:pt x="55" y="59"/>
                  <a:pt x="55" y="71"/>
                  <a:pt x="55" y="73"/>
                </a:cubicBezTo>
                <a:cubicBezTo>
                  <a:pt x="55" y="77"/>
                  <a:pt x="59" y="81"/>
                  <a:pt x="62" y="84"/>
                </a:cubicBezTo>
                <a:cubicBezTo>
                  <a:pt x="62" y="84"/>
                  <a:pt x="54" y="86"/>
                  <a:pt x="52" y="87"/>
                </a:cubicBezTo>
                <a:close/>
                <a:moveTo>
                  <a:pt x="4" y="7"/>
                </a:moveTo>
                <a:cubicBezTo>
                  <a:pt x="3" y="9"/>
                  <a:pt x="4" y="8"/>
                  <a:pt x="4" y="9"/>
                </a:cubicBezTo>
                <a:cubicBezTo>
                  <a:pt x="7" y="9"/>
                  <a:pt x="5" y="5"/>
                  <a:pt x="6" y="3"/>
                </a:cubicBezTo>
                <a:cubicBezTo>
                  <a:pt x="8" y="2"/>
                  <a:pt x="8" y="2"/>
                  <a:pt x="9" y="2"/>
                </a:cubicBezTo>
                <a:cubicBezTo>
                  <a:pt x="8" y="1"/>
                  <a:pt x="7" y="0"/>
                  <a:pt x="7" y="1"/>
                </a:cubicBezTo>
                <a:cubicBezTo>
                  <a:pt x="6" y="1"/>
                  <a:pt x="4" y="2"/>
                  <a:pt x="3" y="4"/>
                </a:cubicBezTo>
                <a:cubicBezTo>
                  <a:pt x="4" y="5"/>
                  <a:pt x="4" y="6"/>
                  <a:pt x="4" y="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3" name="Freeform 20190">
            <a:extLst>
              <a:ext uri="{FF2B5EF4-FFF2-40B4-BE49-F238E27FC236}">
                <a16:creationId xmlns:a16="http://schemas.microsoft.com/office/drawing/2014/main" id="{6A11E5B6-C85E-4CE3-B36C-7D0958B0F0FA}"/>
              </a:ext>
            </a:extLst>
          </p:cNvPr>
          <p:cNvSpPr>
            <a:spLocks/>
          </p:cNvSpPr>
          <p:nvPr/>
        </p:nvSpPr>
        <p:spPr bwMode="auto">
          <a:xfrm>
            <a:off x="8359380" y="3836063"/>
            <a:ext cx="196311" cy="274836"/>
          </a:xfrm>
          <a:custGeom>
            <a:avLst/>
            <a:gdLst/>
            <a:ahLst/>
            <a:cxnLst>
              <a:cxn ang="0">
                <a:pos x="12" y="10"/>
              </a:cxn>
              <a:cxn ang="0">
                <a:pos x="11" y="15"/>
              </a:cxn>
              <a:cxn ang="0">
                <a:pos x="15" y="15"/>
              </a:cxn>
              <a:cxn ang="0">
                <a:pos x="17" y="19"/>
              </a:cxn>
              <a:cxn ang="0">
                <a:pos x="15" y="24"/>
              </a:cxn>
              <a:cxn ang="0">
                <a:pos x="18" y="28"/>
              </a:cxn>
              <a:cxn ang="0">
                <a:pos x="17" y="36"/>
              </a:cxn>
              <a:cxn ang="0">
                <a:pos x="16" y="39"/>
              </a:cxn>
              <a:cxn ang="0">
                <a:pos x="14" y="38"/>
              </a:cxn>
              <a:cxn ang="0">
                <a:pos x="9" y="36"/>
              </a:cxn>
              <a:cxn ang="0">
                <a:pos x="8" y="37"/>
              </a:cxn>
              <a:cxn ang="0">
                <a:pos x="4" y="39"/>
              </a:cxn>
              <a:cxn ang="0">
                <a:pos x="4" y="44"/>
              </a:cxn>
              <a:cxn ang="0">
                <a:pos x="3" y="47"/>
              </a:cxn>
              <a:cxn ang="0">
                <a:pos x="0" y="48"/>
              </a:cxn>
              <a:cxn ang="0">
                <a:pos x="4" y="53"/>
              </a:cxn>
              <a:cxn ang="0">
                <a:pos x="5" y="55"/>
              </a:cxn>
              <a:cxn ang="0">
                <a:pos x="9" y="52"/>
              </a:cxn>
              <a:cxn ang="0">
                <a:pos x="11" y="53"/>
              </a:cxn>
              <a:cxn ang="0">
                <a:pos x="17" y="51"/>
              </a:cxn>
              <a:cxn ang="0">
                <a:pos x="18" y="54"/>
              </a:cxn>
              <a:cxn ang="0">
                <a:pos x="24" y="49"/>
              </a:cxn>
              <a:cxn ang="0">
                <a:pos x="27" y="43"/>
              </a:cxn>
              <a:cxn ang="0">
                <a:pos x="33" y="30"/>
              </a:cxn>
              <a:cxn ang="0">
                <a:pos x="36" y="22"/>
              </a:cxn>
              <a:cxn ang="0">
                <a:pos x="36" y="15"/>
              </a:cxn>
              <a:cxn ang="0">
                <a:pos x="37" y="7"/>
              </a:cxn>
              <a:cxn ang="0">
                <a:pos x="40" y="2"/>
              </a:cxn>
              <a:cxn ang="0">
                <a:pos x="35" y="1"/>
              </a:cxn>
              <a:cxn ang="0">
                <a:pos x="30" y="1"/>
              </a:cxn>
              <a:cxn ang="0">
                <a:pos x="27" y="10"/>
              </a:cxn>
              <a:cxn ang="0">
                <a:pos x="26" y="13"/>
              </a:cxn>
              <a:cxn ang="0">
                <a:pos x="23" y="11"/>
              </a:cxn>
              <a:cxn ang="0">
                <a:pos x="19" y="10"/>
              </a:cxn>
              <a:cxn ang="0">
                <a:pos x="12" y="10"/>
              </a:cxn>
            </a:cxnLst>
            <a:rect l="0" t="0" r="r" b="b"/>
            <a:pathLst>
              <a:path w="40" h="56">
                <a:moveTo>
                  <a:pt x="12" y="10"/>
                </a:moveTo>
                <a:cubicBezTo>
                  <a:pt x="12" y="12"/>
                  <a:pt x="10" y="12"/>
                  <a:pt x="11" y="15"/>
                </a:cubicBezTo>
                <a:cubicBezTo>
                  <a:pt x="12" y="17"/>
                  <a:pt x="14" y="15"/>
                  <a:pt x="15" y="15"/>
                </a:cubicBezTo>
                <a:cubicBezTo>
                  <a:pt x="17" y="15"/>
                  <a:pt x="18" y="17"/>
                  <a:pt x="17" y="19"/>
                </a:cubicBezTo>
                <a:cubicBezTo>
                  <a:pt x="16" y="22"/>
                  <a:pt x="16" y="18"/>
                  <a:pt x="15" y="24"/>
                </a:cubicBezTo>
                <a:cubicBezTo>
                  <a:pt x="14" y="27"/>
                  <a:pt x="18" y="26"/>
                  <a:pt x="18" y="28"/>
                </a:cubicBezTo>
                <a:cubicBezTo>
                  <a:pt x="17" y="30"/>
                  <a:pt x="18" y="34"/>
                  <a:pt x="17" y="36"/>
                </a:cubicBezTo>
                <a:cubicBezTo>
                  <a:pt x="16" y="38"/>
                  <a:pt x="18" y="39"/>
                  <a:pt x="16" y="39"/>
                </a:cubicBezTo>
                <a:cubicBezTo>
                  <a:pt x="14" y="40"/>
                  <a:pt x="15" y="36"/>
                  <a:pt x="14" y="38"/>
                </a:cubicBezTo>
                <a:cubicBezTo>
                  <a:pt x="12" y="40"/>
                  <a:pt x="11" y="40"/>
                  <a:pt x="9" y="36"/>
                </a:cubicBezTo>
                <a:cubicBezTo>
                  <a:pt x="7" y="33"/>
                  <a:pt x="7" y="35"/>
                  <a:pt x="8" y="37"/>
                </a:cubicBezTo>
                <a:cubicBezTo>
                  <a:pt x="8" y="39"/>
                  <a:pt x="6" y="39"/>
                  <a:pt x="4" y="39"/>
                </a:cubicBezTo>
                <a:cubicBezTo>
                  <a:pt x="2" y="39"/>
                  <a:pt x="3" y="43"/>
                  <a:pt x="4" y="44"/>
                </a:cubicBezTo>
                <a:cubicBezTo>
                  <a:pt x="5" y="45"/>
                  <a:pt x="5" y="48"/>
                  <a:pt x="3" y="47"/>
                </a:cubicBezTo>
                <a:cubicBezTo>
                  <a:pt x="2" y="46"/>
                  <a:pt x="2" y="46"/>
                  <a:pt x="0" y="48"/>
                </a:cubicBezTo>
                <a:cubicBezTo>
                  <a:pt x="3" y="51"/>
                  <a:pt x="3" y="51"/>
                  <a:pt x="4" y="53"/>
                </a:cubicBezTo>
                <a:cubicBezTo>
                  <a:pt x="4" y="54"/>
                  <a:pt x="5" y="55"/>
                  <a:pt x="5" y="55"/>
                </a:cubicBezTo>
                <a:cubicBezTo>
                  <a:pt x="6" y="53"/>
                  <a:pt x="8" y="52"/>
                  <a:pt x="9" y="52"/>
                </a:cubicBezTo>
                <a:cubicBezTo>
                  <a:pt x="9" y="51"/>
                  <a:pt x="10" y="52"/>
                  <a:pt x="11" y="53"/>
                </a:cubicBezTo>
                <a:cubicBezTo>
                  <a:pt x="13" y="56"/>
                  <a:pt x="15" y="50"/>
                  <a:pt x="17" y="51"/>
                </a:cubicBezTo>
                <a:cubicBezTo>
                  <a:pt x="19" y="52"/>
                  <a:pt x="16" y="54"/>
                  <a:pt x="18" y="54"/>
                </a:cubicBezTo>
                <a:cubicBezTo>
                  <a:pt x="21" y="55"/>
                  <a:pt x="23" y="49"/>
                  <a:pt x="24" y="49"/>
                </a:cubicBezTo>
                <a:cubicBezTo>
                  <a:pt x="26" y="49"/>
                  <a:pt x="28" y="45"/>
                  <a:pt x="27" y="43"/>
                </a:cubicBezTo>
                <a:cubicBezTo>
                  <a:pt x="25" y="39"/>
                  <a:pt x="30" y="31"/>
                  <a:pt x="33" y="30"/>
                </a:cubicBezTo>
                <a:cubicBezTo>
                  <a:pt x="36" y="28"/>
                  <a:pt x="34" y="26"/>
                  <a:pt x="36" y="22"/>
                </a:cubicBezTo>
                <a:cubicBezTo>
                  <a:pt x="37" y="19"/>
                  <a:pt x="35" y="20"/>
                  <a:pt x="36" y="15"/>
                </a:cubicBezTo>
                <a:cubicBezTo>
                  <a:pt x="37" y="10"/>
                  <a:pt x="35" y="11"/>
                  <a:pt x="37" y="7"/>
                </a:cubicBezTo>
                <a:cubicBezTo>
                  <a:pt x="40" y="4"/>
                  <a:pt x="40" y="3"/>
                  <a:pt x="40" y="2"/>
                </a:cubicBezTo>
                <a:cubicBezTo>
                  <a:pt x="38" y="0"/>
                  <a:pt x="37" y="3"/>
                  <a:pt x="35" y="1"/>
                </a:cubicBezTo>
                <a:cubicBezTo>
                  <a:pt x="33" y="0"/>
                  <a:pt x="33" y="2"/>
                  <a:pt x="30" y="1"/>
                </a:cubicBezTo>
                <a:cubicBezTo>
                  <a:pt x="27" y="1"/>
                  <a:pt x="29" y="6"/>
                  <a:pt x="27" y="10"/>
                </a:cubicBezTo>
                <a:cubicBezTo>
                  <a:pt x="26" y="11"/>
                  <a:pt x="27" y="13"/>
                  <a:pt x="26" y="13"/>
                </a:cubicBezTo>
                <a:cubicBezTo>
                  <a:pt x="26" y="14"/>
                  <a:pt x="25" y="12"/>
                  <a:pt x="23" y="11"/>
                </a:cubicBezTo>
                <a:cubicBezTo>
                  <a:pt x="21" y="11"/>
                  <a:pt x="19" y="10"/>
                  <a:pt x="19" y="10"/>
                </a:cubicBezTo>
                <a:lnTo>
                  <a:pt x="12" y="10"/>
                </a:ln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4" name="Freeform 20191">
            <a:extLst>
              <a:ext uri="{FF2B5EF4-FFF2-40B4-BE49-F238E27FC236}">
                <a16:creationId xmlns:a16="http://schemas.microsoft.com/office/drawing/2014/main" id="{7089849E-B744-44FB-8D75-2AC5746D3B6D}"/>
              </a:ext>
            </a:extLst>
          </p:cNvPr>
          <p:cNvSpPr>
            <a:spLocks/>
          </p:cNvSpPr>
          <p:nvPr/>
        </p:nvSpPr>
        <p:spPr bwMode="auto">
          <a:xfrm>
            <a:off x="8297388" y="3879456"/>
            <a:ext cx="150850" cy="192178"/>
          </a:xfrm>
          <a:custGeom>
            <a:avLst/>
            <a:gdLst/>
            <a:ahLst/>
            <a:cxnLst>
              <a:cxn ang="0">
                <a:pos x="14" y="1"/>
              </a:cxn>
              <a:cxn ang="0">
                <a:pos x="20" y="0"/>
              </a:cxn>
              <a:cxn ang="0">
                <a:pos x="25" y="1"/>
              </a:cxn>
              <a:cxn ang="0">
                <a:pos x="24" y="6"/>
              </a:cxn>
              <a:cxn ang="0">
                <a:pos x="28" y="6"/>
              </a:cxn>
              <a:cxn ang="0">
                <a:pos x="30" y="10"/>
              </a:cxn>
              <a:cxn ang="0">
                <a:pos x="28" y="15"/>
              </a:cxn>
              <a:cxn ang="0">
                <a:pos x="31" y="19"/>
              </a:cxn>
              <a:cxn ang="0">
                <a:pos x="30" y="27"/>
              </a:cxn>
              <a:cxn ang="0">
                <a:pos x="29" y="30"/>
              </a:cxn>
              <a:cxn ang="0">
                <a:pos x="27" y="29"/>
              </a:cxn>
              <a:cxn ang="0">
                <a:pos x="22" y="27"/>
              </a:cxn>
              <a:cxn ang="0">
                <a:pos x="21" y="28"/>
              </a:cxn>
              <a:cxn ang="0">
                <a:pos x="17" y="30"/>
              </a:cxn>
              <a:cxn ang="0">
                <a:pos x="17" y="35"/>
              </a:cxn>
              <a:cxn ang="0">
                <a:pos x="16" y="38"/>
              </a:cxn>
              <a:cxn ang="0">
                <a:pos x="13" y="39"/>
              </a:cxn>
              <a:cxn ang="0">
                <a:pos x="8" y="32"/>
              </a:cxn>
              <a:cxn ang="0">
                <a:pos x="4" y="28"/>
              </a:cxn>
              <a:cxn ang="0">
                <a:pos x="2" y="22"/>
              </a:cxn>
              <a:cxn ang="0">
                <a:pos x="2" y="19"/>
              </a:cxn>
              <a:cxn ang="0">
                <a:pos x="4" y="15"/>
              </a:cxn>
              <a:cxn ang="0">
                <a:pos x="5" y="14"/>
              </a:cxn>
              <a:cxn ang="0">
                <a:pos x="7" y="13"/>
              </a:cxn>
              <a:cxn ang="0">
                <a:pos x="4" y="11"/>
              </a:cxn>
              <a:cxn ang="0">
                <a:pos x="5" y="11"/>
              </a:cxn>
              <a:cxn ang="0">
                <a:pos x="5" y="8"/>
              </a:cxn>
              <a:cxn ang="0">
                <a:pos x="14" y="8"/>
              </a:cxn>
              <a:cxn ang="0">
                <a:pos x="14" y="1"/>
              </a:cxn>
            </a:cxnLst>
            <a:rect l="0" t="0" r="r" b="b"/>
            <a:pathLst>
              <a:path w="31" h="39">
                <a:moveTo>
                  <a:pt x="14" y="1"/>
                </a:moveTo>
                <a:cubicBezTo>
                  <a:pt x="15" y="0"/>
                  <a:pt x="15" y="0"/>
                  <a:pt x="20" y="0"/>
                </a:cubicBezTo>
                <a:cubicBezTo>
                  <a:pt x="26" y="0"/>
                  <a:pt x="24" y="0"/>
                  <a:pt x="25" y="1"/>
                </a:cubicBezTo>
                <a:cubicBezTo>
                  <a:pt x="25" y="3"/>
                  <a:pt x="23" y="3"/>
                  <a:pt x="24" y="6"/>
                </a:cubicBezTo>
                <a:cubicBezTo>
                  <a:pt x="25" y="8"/>
                  <a:pt x="27" y="6"/>
                  <a:pt x="28" y="6"/>
                </a:cubicBezTo>
                <a:cubicBezTo>
                  <a:pt x="30" y="6"/>
                  <a:pt x="31" y="8"/>
                  <a:pt x="30" y="10"/>
                </a:cubicBezTo>
                <a:cubicBezTo>
                  <a:pt x="29" y="13"/>
                  <a:pt x="29" y="9"/>
                  <a:pt x="28" y="15"/>
                </a:cubicBezTo>
                <a:cubicBezTo>
                  <a:pt x="27" y="18"/>
                  <a:pt x="31" y="17"/>
                  <a:pt x="31" y="19"/>
                </a:cubicBezTo>
                <a:cubicBezTo>
                  <a:pt x="30" y="21"/>
                  <a:pt x="31" y="25"/>
                  <a:pt x="30" y="27"/>
                </a:cubicBezTo>
                <a:cubicBezTo>
                  <a:pt x="29" y="29"/>
                  <a:pt x="31" y="30"/>
                  <a:pt x="29" y="30"/>
                </a:cubicBezTo>
                <a:cubicBezTo>
                  <a:pt x="27" y="31"/>
                  <a:pt x="28" y="27"/>
                  <a:pt x="27" y="29"/>
                </a:cubicBezTo>
                <a:cubicBezTo>
                  <a:pt x="25" y="31"/>
                  <a:pt x="24" y="31"/>
                  <a:pt x="22" y="27"/>
                </a:cubicBezTo>
                <a:cubicBezTo>
                  <a:pt x="20" y="24"/>
                  <a:pt x="20" y="26"/>
                  <a:pt x="21" y="28"/>
                </a:cubicBezTo>
                <a:cubicBezTo>
                  <a:pt x="21" y="30"/>
                  <a:pt x="19" y="30"/>
                  <a:pt x="17" y="30"/>
                </a:cubicBezTo>
                <a:cubicBezTo>
                  <a:pt x="15" y="30"/>
                  <a:pt x="16" y="34"/>
                  <a:pt x="17" y="35"/>
                </a:cubicBezTo>
                <a:cubicBezTo>
                  <a:pt x="18" y="36"/>
                  <a:pt x="18" y="39"/>
                  <a:pt x="16" y="38"/>
                </a:cubicBezTo>
                <a:cubicBezTo>
                  <a:pt x="15" y="37"/>
                  <a:pt x="15" y="37"/>
                  <a:pt x="13" y="39"/>
                </a:cubicBezTo>
                <a:cubicBezTo>
                  <a:pt x="10" y="36"/>
                  <a:pt x="14" y="38"/>
                  <a:pt x="8" y="32"/>
                </a:cubicBezTo>
                <a:cubicBezTo>
                  <a:pt x="6" y="30"/>
                  <a:pt x="5" y="29"/>
                  <a:pt x="4" y="28"/>
                </a:cubicBezTo>
                <a:cubicBezTo>
                  <a:pt x="3" y="26"/>
                  <a:pt x="3" y="25"/>
                  <a:pt x="2" y="22"/>
                </a:cubicBezTo>
                <a:cubicBezTo>
                  <a:pt x="0" y="19"/>
                  <a:pt x="0" y="17"/>
                  <a:pt x="2" y="19"/>
                </a:cubicBezTo>
                <a:cubicBezTo>
                  <a:pt x="3" y="20"/>
                  <a:pt x="4" y="17"/>
                  <a:pt x="4" y="15"/>
                </a:cubicBezTo>
                <a:cubicBezTo>
                  <a:pt x="4" y="12"/>
                  <a:pt x="4" y="12"/>
                  <a:pt x="5" y="14"/>
                </a:cubicBezTo>
                <a:cubicBezTo>
                  <a:pt x="6" y="15"/>
                  <a:pt x="9" y="14"/>
                  <a:pt x="7" y="13"/>
                </a:cubicBezTo>
                <a:cubicBezTo>
                  <a:pt x="5" y="13"/>
                  <a:pt x="4" y="12"/>
                  <a:pt x="4" y="11"/>
                </a:cubicBezTo>
                <a:cubicBezTo>
                  <a:pt x="5" y="10"/>
                  <a:pt x="5" y="11"/>
                  <a:pt x="5" y="11"/>
                </a:cubicBezTo>
                <a:cubicBezTo>
                  <a:pt x="6" y="10"/>
                  <a:pt x="5" y="9"/>
                  <a:pt x="5" y="8"/>
                </a:cubicBezTo>
                <a:cubicBezTo>
                  <a:pt x="10" y="8"/>
                  <a:pt x="11" y="9"/>
                  <a:pt x="14" y="8"/>
                </a:cubicBezTo>
                <a:lnTo>
                  <a:pt x="14" y="1"/>
                </a:ln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5" name="Freeform 20192">
            <a:extLst>
              <a:ext uri="{FF2B5EF4-FFF2-40B4-BE49-F238E27FC236}">
                <a16:creationId xmlns:a16="http://schemas.microsoft.com/office/drawing/2014/main" id="{042AB1A6-B4CC-4925-8394-C951FD83754D}"/>
              </a:ext>
            </a:extLst>
          </p:cNvPr>
          <p:cNvSpPr>
            <a:spLocks noEditPoints="1"/>
          </p:cNvSpPr>
          <p:nvPr/>
        </p:nvSpPr>
        <p:spPr bwMode="auto">
          <a:xfrm>
            <a:off x="8287054" y="3836063"/>
            <a:ext cx="78524" cy="88856"/>
          </a:xfrm>
          <a:custGeom>
            <a:avLst/>
            <a:gdLst/>
            <a:ahLst/>
            <a:cxnLst>
              <a:cxn ang="0">
                <a:pos x="8" y="9"/>
              </a:cxn>
              <a:cxn ang="0">
                <a:pos x="16" y="10"/>
              </a:cxn>
              <a:cxn ang="0">
                <a:pos x="16" y="17"/>
              </a:cxn>
              <a:cxn ang="0">
                <a:pos x="7" y="17"/>
              </a:cxn>
              <a:cxn ang="0">
                <a:pos x="6" y="16"/>
              </a:cxn>
              <a:cxn ang="0">
                <a:pos x="8" y="9"/>
              </a:cxn>
              <a:cxn ang="0">
                <a:pos x="3" y="2"/>
              </a:cxn>
              <a:cxn ang="0">
                <a:pos x="2" y="1"/>
              </a:cxn>
              <a:cxn ang="0">
                <a:pos x="2" y="4"/>
              </a:cxn>
              <a:cxn ang="0">
                <a:pos x="3" y="2"/>
              </a:cxn>
            </a:cxnLst>
            <a:rect l="0" t="0" r="r" b="b"/>
            <a:pathLst>
              <a:path w="16" h="18">
                <a:moveTo>
                  <a:pt x="8" y="9"/>
                </a:moveTo>
                <a:cubicBezTo>
                  <a:pt x="10" y="11"/>
                  <a:pt x="11" y="10"/>
                  <a:pt x="16" y="10"/>
                </a:cubicBezTo>
                <a:cubicBezTo>
                  <a:pt x="16" y="17"/>
                  <a:pt x="16" y="17"/>
                  <a:pt x="16" y="17"/>
                </a:cubicBezTo>
                <a:cubicBezTo>
                  <a:pt x="13" y="18"/>
                  <a:pt x="12" y="17"/>
                  <a:pt x="7" y="17"/>
                </a:cubicBezTo>
                <a:cubicBezTo>
                  <a:pt x="8" y="16"/>
                  <a:pt x="6" y="18"/>
                  <a:pt x="6" y="16"/>
                </a:cubicBezTo>
                <a:cubicBezTo>
                  <a:pt x="6" y="14"/>
                  <a:pt x="9" y="14"/>
                  <a:pt x="8" y="9"/>
                </a:cubicBezTo>
                <a:close/>
                <a:moveTo>
                  <a:pt x="3" y="2"/>
                </a:moveTo>
                <a:cubicBezTo>
                  <a:pt x="4" y="0"/>
                  <a:pt x="3" y="0"/>
                  <a:pt x="2" y="1"/>
                </a:cubicBezTo>
                <a:cubicBezTo>
                  <a:pt x="2" y="2"/>
                  <a:pt x="0" y="3"/>
                  <a:pt x="2" y="4"/>
                </a:cubicBezTo>
                <a:cubicBezTo>
                  <a:pt x="2" y="4"/>
                  <a:pt x="2" y="4"/>
                  <a:pt x="3"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6" name="Freeform 20193">
            <a:extLst>
              <a:ext uri="{FF2B5EF4-FFF2-40B4-BE49-F238E27FC236}">
                <a16:creationId xmlns:a16="http://schemas.microsoft.com/office/drawing/2014/main" id="{A08F1F73-64D5-48A7-8C4B-E571A11AF138}"/>
              </a:ext>
            </a:extLst>
          </p:cNvPr>
          <p:cNvSpPr>
            <a:spLocks/>
          </p:cNvSpPr>
          <p:nvPr/>
        </p:nvSpPr>
        <p:spPr bwMode="auto">
          <a:xfrm>
            <a:off x="8237461" y="3939384"/>
            <a:ext cx="14465" cy="14465"/>
          </a:xfrm>
          <a:custGeom>
            <a:avLst/>
            <a:gdLst/>
            <a:ahLst/>
            <a:cxnLst>
              <a:cxn ang="0">
                <a:pos x="2" y="0"/>
              </a:cxn>
              <a:cxn ang="0">
                <a:pos x="1" y="3"/>
              </a:cxn>
              <a:cxn ang="0">
                <a:pos x="2" y="0"/>
              </a:cxn>
            </a:cxnLst>
            <a:rect l="0" t="0" r="r" b="b"/>
            <a:pathLst>
              <a:path w="3" h="3">
                <a:moveTo>
                  <a:pt x="2" y="0"/>
                </a:moveTo>
                <a:cubicBezTo>
                  <a:pt x="3" y="1"/>
                  <a:pt x="2" y="3"/>
                  <a:pt x="1" y="3"/>
                </a:cubicBezTo>
                <a:cubicBezTo>
                  <a:pt x="0" y="2"/>
                  <a:pt x="1" y="0"/>
                  <a:pt x="2"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7" name="Freeform 20194">
            <a:extLst>
              <a:ext uri="{FF2B5EF4-FFF2-40B4-BE49-F238E27FC236}">
                <a16:creationId xmlns:a16="http://schemas.microsoft.com/office/drawing/2014/main" id="{C9575C19-82CD-44CF-808C-C69F6AB3B056}"/>
              </a:ext>
            </a:extLst>
          </p:cNvPr>
          <p:cNvSpPr>
            <a:spLocks/>
          </p:cNvSpPr>
          <p:nvPr/>
        </p:nvSpPr>
        <p:spPr bwMode="auto">
          <a:xfrm>
            <a:off x="8805732" y="3982779"/>
            <a:ext cx="57859" cy="57859"/>
          </a:xfrm>
          <a:custGeom>
            <a:avLst/>
            <a:gdLst/>
            <a:ahLst/>
            <a:cxnLst>
              <a:cxn ang="0">
                <a:pos x="2" y="11"/>
              </a:cxn>
              <a:cxn ang="0">
                <a:pos x="4" y="11"/>
              </a:cxn>
              <a:cxn ang="0">
                <a:pos x="7" y="10"/>
              </a:cxn>
              <a:cxn ang="0">
                <a:pos x="8" y="9"/>
              </a:cxn>
              <a:cxn ang="0">
                <a:pos x="11" y="9"/>
              </a:cxn>
              <a:cxn ang="0">
                <a:pos x="12" y="5"/>
              </a:cxn>
              <a:cxn ang="0">
                <a:pos x="10" y="0"/>
              </a:cxn>
              <a:cxn ang="0">
                <a:pos x="8" y="3"/>
              </a:cxn>
              <a:cxn ang="0">
                <a:pos x="6" y="2"/>
              </a:cxn>
              <a:cxn ang="0">
                <a:pos x="3" y="8"/>
              </a:cxn>
              <a:cxn ang="0">
                <a:pos x="2" y="11"/>
              </a:cxn>
            </a:cxnLst>
            <a:rect l="0" t="0" r="r" b="b"/>
            <a:pathLst>
              <a:path w="12" h="12">
                <a:moveTo>
                  <a:pt x="2" y="11"/>
                </a:moveTo>
                <a:cubicBezTo>
                  <a:pt x="3" y="9"/>
                  <a:pt x="4" y="10"/>
                  <a:pt x="4" y="11"/>
                </a:cubicBezTo>
                <a:cubicBezTo>
                  <a:pt x="4" y="12"/>
                  <a:pt x="7" y="12"/>
                  <a:pt x="7" y="10"/>
                </a:cubicBezTo>
                <a:cubicBezTo>
                  <a:pt x="7" y="8"/>
                  <a:pt x="8" y="8"/>
                  <a:pt x="8" y="9"/>
                </a:cubicBezTo>
                <a:cubicBezTo>
                  <a:pt x="8" y="9"/>
                  <a:pt x="9" y="8"/>
                  <a:pt x="11" y="9"/>
                </a:cubicBezTo>
                <a:cubicBezTo>
                  <a:pt x="12" y="9"/>
                  <a:pt x="12" y="8"/>
                  <a:pt x="12" y="5"/>
                </a:cubicBezTo>
                <a:cubicBezTo>
                  <a:pt x="11" y="1"/>
                  <a:pt x="10" y="2"/>
                  <a:pt x="10" y="0"/>
                </a:cubicBezTo>
                <a:cubicBezTo>
                  <a:pt x="9" y="1"/>
                  <a:pt x="9" y="2"/>
                  <a:pt x="8" y="3"/>
                </a:cubicBezTo>
                <a:cubicBezTo>
                  <a:pt x="6" y="3"/>
                  <a:pt x="8" y="1"/>
                  <a:pt x="6" y="2"/>
                </a:cubicBezTo>
                <a:cubicBezTo>
                  <a:pt x="0" y="6"/>
                  <a:pt x="5" y="6"/>
                  <a:pt x="3" y="8"/>
                </a:cubicBezTo>
                <a:cubicBezTo>
                  <a:pt x="1" y="9"/>
                  <a:pt x="2" y="9"/>
                  <a:pt x="2" y="1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8" name="Freeform 20195">
            <a:extLst>
              <a:ext uri="{FF2B5EF4-FFF2-40B4-BE49-F238E27FC236}">
                <a16:creationId xmlns:a16="http://schemas.microsoft.com/office/drawing/2014/main" id="{C9212D1E-EB5F-432C-BF43-52E573FBA7AE}"/>
              </a:ext>
            </a:extLst>
          </p:cNvPr>
          <p:cNvSpPr>
            <a:spLocks/>
          </p:cNvSpPr>
          <p:nvPr/>
        </p:nvSpPr>
        <p:spPr bwMode="auto">
          <a:xfrm>
            <a:off x="8813996" y="4022042"/>
            <a:ext cx="59926" cy="68192"/>
          </a:xfrm>
          <a:custGeom>
            <a:avLst/>
            <a:gdLst/>
            <a:ahLst/>
            <a:cxnLst>
              <a:cxn ang="0">
                <a:pos x="9" y="1"/>
              </a:cxn>
              <a:cxn ang="0">
                <a:pos x="8" y="3"/>
              </a:cxn>
              <a:cxn ang="0">
                <a:pos x="9" y="7"/>
              </a:cxn>
              <a:cxn ang="0">
                <a:pos x="3" y="14"/>
              </a:cxn>
              <a:cxn ang="0">
                <a:pos x="1" y="8"/>
              </a:cxn>
              <a:cxn ang="0">
                <a:pos x="0" y="3"/>
              </a:cxn>
              <a:cxn ang="0">
                <a:pos x="2" y="3"/>
              </a:cxn>
              <a:cxn ang="0">
                <a:pos x="5" y="2"/>
              </a:cxn>
              <a:cxn ang="0">
                <a:pos x="6" y="1"/>
              </a:cxn>
              <a:cxn ang="0">
                <a:pos x="9" y="1"/>
              </a:cxn>
            </a:cxnLst>
            <a:rect l="0" t="0" r="r" b="b"/>
            <a:pathLst>
              <a:path w="12" h="14">
                <a:moveTo>
                  <a:pt x="9" y="1"/>
                </a:moveTo>
                <a:cubicBezTo>
                  <a:pt x="9" y="2"/>
                  <a:pt x="8" y="2"/>
                  <a:pt x="8" y="3"/>
                </a:cubicBezTo>
                <a:cubicBezTo>
                  <a:pt x="8" y="4"/>
                  <a:pt x="12" y="4"/>
                  <a:pt x="9" y="7"/>
                </a:cubicBezTo>
                <a:cubicBezTo>
                  <a:pt x="6" y="10"/>
                  <a:pt x="7" y="13"/>
                  <a:pt x="3" y="14"/>
                </a:cubicBezTo>
                <a:cubicBezTo>
                  <a:pt x="3" y="11"/>
                  <a:pt x="1" y="11"/>
                  <a:pt x="1" y="8"/>
                </a:cubicBezTo>
                <a:cubicBezTo>
                  <a:pt x="2" y="5"/>
                  <a:pt x="1" y="5"/>
                  <a:pt x="0" y="3"/>
                </a:cubicBezTo>
                <a:cubicBezTo>
                  <a:pt x="1" y="1"/>
                  <a:pt x="2" y="2"/>
                  <a:pt x="2" y="3"/>
                </a:cubicBezTo>
                <a:cubicBezTo>
                  <a:pt x="2" y="4"/>
                  <a:pt x="5" y="4"/>
                  <a:pt x="5" y="2"/>
                </a:cubicBezTo>
                <a:cubicBezTo>
                  <a:pt x="5" y="0"/>
                  <a:pt x="6" y="0"/>
                  <a:pt x="6" y="1"/>
                </a:cubicBezTo>
                <a:cubicBezTo>
                  <a:pt x="6" y="1"/>
                  <a:pt x="7" y="0"/>
                  <a:pt x="9"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19" name="Freeform 20196">
            <a:extLst>
              <a:ext uri="{FF2B5EF4-FFF2-40B4-BE49-F238E27FC236}">
                <a16:creationId xmlns:a16="http://schemas.microsoft.com/office/drawing/2014/main" id="{5192122C-2F1E-40F4-9FFC-B7AFFC6F5B69}"/>
              </a:ext>
            </a:extLst>
          </p:cNvPr>
          <p:cNvSpPr>
            <a:spLocks/>
          </p:cNvSpPr>
          <p:nvPr/>
        </p:nvSpPr>
        <p:spPr bwMode="auto">
          <a:xfrm>
            <a:off x="7933693" y="3478567"/>
            <a:ext cx="206644" cy="185979"/>
          </a:xfrm>
          <a:custGeom>
            <a:avLst/>
            <a:gdLst/>
            <a:ahLst/>
            <a:cxnLst>
              <a:cxn ang="0">
                <a:pos x="16" y="37"/>
              </a:cxn>
              <a:cxn ang="0">
                <a:pos x="15" y="31"/>
              </a:cxn>
              <a:cxn ang="0">
                <a:pos x="15" y="27"/>
              </a:cxn>
              <a:cxn ang="0">
                <a:pos x="25" y="27"/>
              </a:cxn>
              <a:cxn ang="0">
                <a:pos x="27" y="27"/>
              </a:cxn>
              <a:cxn ang="0">
                <a:pos x="29" y="26"/>
              </a:cxn>
              <a:cxn ang="0">
                <a:pos x="32" y="28"/>
              </a:cxn>
              <a:cxn ang="0">
                <a:pos x="34" y="27"/>
              </a:cxn>
              <a:cxn ang="0">
                <a:pos x="42" y="22"/>
              </a:cxn>
              <a:cxn ang="0">
                <a:pos x="41" y="19"/>
              </a:cxn>
              <a:cxn ang="0">
                <a:pos x="39" y="17"/>
              </a:cxn>
              <a:cxn ang="0">
                <a:pos x="35" y="14"/>
              </a:cxn>
              <a:cxn ang="0">
                <a:pos x="35" y="12"/>
              </a:cxn>
              <a:cxn ang="0">
                <a:pos x="34" y="11"/>
              </a:cxn>
              <a:cxn ang="0">
                <a:pos x="32" y="8"/>
              </a:cxn>
              <a:cxn ang="0">
                <a:pos x="31" y="2"/>
              </a:cxn>
              <a:cxn ang="0">
                <a:pos x="29" y="2"/>
              </a:cxn>
              <a:cxn ang="0">
                <a:pos x="27" y="1"/>
              </a:cxn>
              <a:cxn ang="0">
                <a:pos x="21" y="4"/>
              </a:cxn>
              <a:cxn ang="0">
                <a:pos x="18" y="7"/>
              </a:cxn>
              <a:cxn ang="0">
                <a:pos x="15" y="10"/>
              </a:cxn>
              <a:cxn ang="0">
                <a:pos x="12" y="11"/>
              </a:cxn>
              <a:cxn ang="0">
                <a:pos x="10" y="13"/>
              </a:cxn>
              <a:cxn ang="0">
                <a:pos x="8" y="12"/>
              </a:cxn>
              <a:cxn ang="0">
                <a:pos x="8" y="15"/>
              </a:cxn>
              <a:cxn ang="0">
                <a:pos x="6" y="17"/>
              </a:cxn>
              <a:cxn ang="0">
                <a:pos x="6" y="20"/>
              </a:cxn>
              <a:cxn ang="0">
                <a:pos x="2" y="22"/>
              </a:cxn>
              <a:cxn ang="0">
                <a:pos x="1" y="27"/>
              </a:cxn>
              <a:cxn ang="0">
                <a:pos x="1" y="31"/>
              </a:cxn>
              <a:cxn ang="0">
                <a:pos x="5" y="35"/>
              </a:cxn>
              <a:cxn ang="0">
                <a:pos x="10" y="34"/>
              </a:cxn>
              <a:cxn ang="0">
                <a:pos x="16" y="37"/>
              </a:cxn>
            </a:cxnLst>
            <a:rect l="0" t="0" r="r" b="b"/>
            <a:pathLst>
              <a:path w="42" h="38">
                <a:moveTo>
                  <a:pt x="16" y="37"/>
                </a:moveTo>
                <a:cubicBezTo>
                  <a:pt x="15" y="35"/>
                  <a:pt x="15" y="32"/>
                  <a:pt x="15" y="31"/>
                </a:cubicBezTo>
                <a:cubicBezTo>
                  <a:pt x="15" y="31"/>
                  <a:pt x="13" y="27"/>
                  <a:pt x="15" y="27"/>
                </a:cubicBezTo>
                <a:cubicBezTo>
                  <a:pt x="17" y="27"/>
                  <a:pt x="24" y="27"/>
                  <a:pt x="25" y="27"/>
                </a:cubicBezTo>
                <a:cubicBezTo>
                  <a:pt x="26" y="27"/>
                  <a:pt x="26" y="28"/>
                  <a:pt x="27" y="27"/>
                </a:cubicBezTo>
                <a:cubicBezTo>
                  <a:pt x="28" y="27"/>
                  <a:pt x="28" y="26"/>
                  <a:pt x="29" y="26"/>
                </a:cubicBezTo>
                <a:cubicBezTo>
                  <a:pt x="32" y="27"/>
                  <a:pt x="32" y="28"/>
                  <a:pt x="32" y="28"/>
                </a:cubicBezTo>
                <a:cubicBezTo>
                  <a:pt x="33" y="28"/>
                  <a:pt x="34" y="27"/>
                  <a:pt x="34" y="27"/>
                </a:cubicBezTo>
                <a:cubicBezTo>
                  <a:pt x="38" y="23"/>
                  <a:pt x="39" y="27"/>
                  <a:pt x="42" y="22"/>
                </a:cubicBezTo>
                <a:cubicBezTo>
                  <a:pt x="41" y="20"/>
                  <a:pt x="40" y="19"/>
                  <a:pt x="41" y="19"/>
                </a:cubicBezTo>
                <a:cubicBezTo>
                  <a:pt x="42" y="18"/>
                  <a:pt x="40" y="15"/>
                  <a:pt x="39" y="17"/>
                </a:cubicBezTo>
                <a:cubicBezTo>
                  <a:pt x="38" y="18"/>
                  <a:pt x="36" y="15"/>
                  <a:pt x="35" y="14"/>
                </a:cubicBezTo>
                <a:cubicBezTo>
                  <a:pt x="34" y="14"/>
                  <a:pt x="34" y="12"/>
                  <a:pt x="35" y="12"/>
                </a:cubicBezTo>
                <a:cubicBezTo>
                  <a:pt x="36" y="13"/>
                  <a:pt x="36" y="12"/>
                  <a:pt x="34" y="11"/>
                </a:cubicBezTo>
                <a:cubicBezTo>
                  <a:pt x="33" y="9"/>
                  <a:pt x="32" y="11"/>
                  <a:pt x="32" y="8"/>
                </a:cubicBezTo>
                <a:cubicBezTo>
                  <a:pt x="31" y="4"/>
                  <a:pt x="30" y="6"/>
                  <a:pt x="31" y="2"/>
                </a:cubicBezTo>
                <a:cubicBezTo>
                  <a:pt x="30" y="2"/>
                  <a:pt x="30" y="2"/>
                  <a:pt x="29" y="2"/>
                </a:cubicBezTo>
                <a:cubicBezTo>
                  <a:pt x="28" y="1"/>
                  <a:pt x="28" y="2"/>
                  <a:pt x="27" y="1"/>
                </a:cubicBezTo>
                <a:cubicBezTo>
                  <a:pt x="25" y="0"/>
                  <a:pt x="27" y="2"/>
                  <a:pt x="21" y="4"/>
                </a:cubicBezTo>
                <a:cubicBezTo>
                  <a:pt x="18" y="5"/>
                  <a:pt x="20" y="8"/>
                  <a:pt x="18" y="7"/>
                </a:cubicBezTo>
                <a:cubicBezTo>
                  <a:pt x="16" y="6"/>
                  <a:pt x="15" y="7"/>
                  <a:pt x="15" y="10"/>
                </a:cubicBezTo>
                <a:cubicBezTo>
                  <a:pt x="15" y="12"/>
                  <a:pt x="12" y="9"/>
                  <a:pt x="12" y="11"/>
                </a:cubicBezTo>
                <a:cubicBezTo>
                  <a:pt x="12" y="12"/>
                  <a:pt x="12" y="14"/>
                  <a:pt x="10" y="13"/>
                </a:cubicBezTo>
                <a:cubicBezTo>
                  <a:pt x="8" y="13"/>
                  <a:pt x="9" y="11"/>
                  <a:pt x="8" y="12"/>
                </a:cubicBezTo>
                <a:cubicBezTo>
                  <a:pt x="7" y="13"/>
                  <a:pt x="7" y="14"/>
                  <a:pt x="8" y="15"/>
                </a:cubicBezTo>
                <a:cubicBezTo>
                  <a:pt x="9" y="17"/>
                  <a:pt x="6" y="16"/>
                  <a:pt x="6" y="17"/>
                </a:cubicBezTo>
                <a:cubicBezTo>
                  <a:pt x="7" y="18"/>
                  <a:pt x="7" y="18"/>
                  <a:pt x="6" y="20"/>
                </a:cubicBezTo>
                <a:cubicBezTo>
                  <a:pt x="5" y="22"/>
                  <a:pt x="1" y="21"/>
                  <a:pt x="2" y="22"/>
                </a:cubicBezTo>
                <a:cubicBezTo>
                  <a:pt x="2" y="23"/>
                  <a:pt x="2" y="26"/>
                  <a:pt x="1" y="27"/>
                </a:cubicBezTo>
                <a:cubicBezTo>
                  <a:pt x="0" y="27"/>
                  <a:pt x="2" y="28"/>
                  <a:pt x="1" y="31"/>
                </a:cubicBezTo>
                <a:cubicBezTo>
                  <a:pt x="5" y="32"/>
                  <a:pt x="1" y="32"/>
                  <a:pt x="5" y="35"/>
                </a:cubicBezTo>
                <a:cubicBezTo>
                  <a:pt x="9" y="38"/>
                  <a:pt x="6" y="34"/>
                  <a:pt x="10" y="34"/>
                </a:cubicBezTo>
                <a:cubicBezTo>
                  <a:pt x="14" y="34"/>
                  <a:pt x="13" y="37"/>
                  <a:pt x="16" y="3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0" name="Freeform 20197">
            <a:extLst>
              <a:ext uri="{FF2B5EF4-FFF2-40B4-BE49-F238E27FC236}">
                <a16:creationId xmlns:a16="http://schemas.microsoft.com/office/drawing/2014/main" id="{F9790732-39A1-4F0B-A51B-E44E243F689D}"/>
              </a:ext>
            </a:extLst>
          </p:cNvPr>
          <p:cNvSpPr>
            <a:spLocks/>
          </p:cNvSpPr>
          <p:nvPr/>
        </p:nvSpPr>
        <p:spPr bwMode="auto">
          <a:xfrm>
            <a:off x="8096941" y="3561225"/>
            <a:ext cx="86789" cy="196311"/>
          </a:xfrm>
          <a:custGeom>
            <a:avLst/>
            <a:gdLst/>
            <a:ahLst/>
            <a:cxnLst>
              <a:cxn ang="0">
                <a:pos x="9" y="5"/>
              </a:cxn>
              <a:cxn ang="0">
                <a:pos x="1" y="10"/>
              </a:cxn>
              <a:cxn ang="0">
                <a:pos x="3" y="16"/>
              </a:cxn>
              <a:cxn ang="0">
                <a:pos x="4" y="21"/>
              </a:cxn>
              <a:cxn ang="0">
                <a:pos x="5" y="35"/>
              </a:cxn>
              <a:cxn ang="0">
                <a:pos x="4" y="36"/>
              </a:cxn>
              <a:cxn ang="0">
                <a:pos x="5" y="40"/>
              </a:cxn>
              <a:cxn ang="0">
                <a:pos x="11" y="40"/>
              </a:cxn>
              <a:cxn ang="0">
                <a:pos x="11" y="26"/>
              </a:cxn>
              <a:cxn ang="0">
                <a:pos x="13" y="21"/>
              </a:cxn>
              <a:cxn ang="0">
                <a:pos x="16" y="14"/>
              </a:cxn>
              <a:cxn ang="0">
                <a:pos x="15" y="6"/>
              </a:cxn>
              <a:cxn ang="0">
                <a:pos x="12" y="2"/>
              </a:cxn>
              <a:cxn ang="0">
                <a:pos x="10" y="2"/>
              </a:cxn>
              <a:cxn ang="0">
                <a:pos x="9" y="5"/>
              </a:cxn>
            </a:cxnLst>
            <a:rect l="0" t="0" r="r" b="b"/>
            <a:pathLst>
              <a:path w="18" h="40">
                <a:moveTo>
                  <a:pt x="9" y="5"/>
                </a:moveTo>
                <a:cubicBezTo>
                  <a:pt x="6" y="10"/>
                  <a:pt x="5" y="6"/>
                  <a:pt x="1" y="10"/>
                </a:cubicBezTo>
                <a:cubicBezTo>
                  <a:pt x="0" y="14"/>
                  <a:pt x="1" y="15"/>
                  <a:pt x="3" y="16"/>
                </a:cubicBezTo>
                <a:cubicBezTo>
                  <a:pt x="5" y="16"/>
                  <a:pt x="3" y="21"/>
                  <a:pt x="4" y="21"/>
                </a:cubicBezTo>
                <a:cubicBezTo>
                  <a:pt x="6" y="22"/>
                  <a:pt x="5" y="33"/>
                  <a:pt x="5" y="35"/>
                </a:cubicBezTo>
                <a:cubicBezTo>
                  <a:pt x="5" y="36"/>
                  <a:pt x="4" y="35"/>
                  <a:pt x="4" y="36"/>
                </a:cubicBezTo>
                <a:cubicBezTo>
                  <a:pt x="5" y="37"/>
                  <a:pt x="6" y="39"/>
                  <a:pt x="5" y="40"/>
                </a:cubicBezTo>
                <a:cubicBezTo>
                  <a:pt x="8" y="40"/>
                  <a:pt x="9" y="40"/>
                  <a:pt x="11" y="40"/>
                </a:cubicBezTo>
                <a:cubicBezTo>
                  <a:pt x="12" y="34"/>
                  <a:pt x="11" y="31"/>
                  <a:pt x="11" y="26"/>
                </a:cubicBezTo>
                <a:cubicBezTo>
                  <a:pt x="11" y="21"/>
                  <a:pt x="12" y="24"/>
                  <a:pt x="13" y="21"/>
                </a:cubicBezTo>
                <a:cubicBezTo>
                  <a:pt x="13" y="18"/>
                  <a:pt x="14" y="19"/>
                  <a:pt x="16" y="14"/>
                </a:cubicBezTo>
                <a:cubicBezTo>
                  <a:pt x="18" y="9"/>
                  <a:pt x="14" y="9"/>
                  <a:pt x="15" y="6"/>
                </a:cubicBezTo>
                <a:cubicBezTo>
                  <a:pt x="14" y="4"/>
                  <a:pt x="14" y="4"/>
                  <a:pt x="12" y="2"/>
                </a:cubicBezTo>
                <a:cubicBezTo>
                  <a:pt x="10" y="0"/>
                  <a:pt x="11" y="2"/>
                  <a:pt x="10" y="2"/>
                </a:cubicBezTo>
                <a:cubicBezTo>
                  <a:pt x="8" y="2"/>
                  <a:pt x="10" y="3"/>
                  <a:pt x="9" y="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1" name="Freeform 20198">
            <a:extLst>
              <a:ext uri="{FF2B5EF4-FFF2-40B4-BE49-F238E27FC236}">
                <a16:creationId xmlns:a16="http://schemas.microsoft.com/office/drawing/2014/main" id="{42FDC54F-ECB0-41B4-A5B6-0E23CC02020E}"/>
              </a:ext>
            </a:extLst>
          </p:cNvPr>
          <p:cNvSpPr>
            <a:spLocks/>
          </p:cNvSpPr>
          <p:nvPr/>
        </p:nvSpPr>
        <p:spPr bwMode="auto">
          <a:xfrm>
            <a:off x="7857235" y="3610820"/>
            <a:ext cx="165315" cy="204577"/>
          </a:xfrm>
          <a:custGeom>
            <a:avLst/>
            <a:gdLst/>
            <a:ahLst/>
            <a:cxnLst>
              <a:cxn ang="0">
                <a:pos x="32" y="10"/>
              </a:cxn>
              <a:cxn ang="0">
                <a:pos x="32" y="19"/>
              </a:cxn>
              <a:cxn ang="0">
                <a:pos x="29" y="28"/>
              </a:cxn>
              <a:cxn ang="0">
                <a:pos x="30" y="34"/>
              </a:cxn>
              <a:cxn ang="0">
                <a:pos x="31" y="37"/>
              </a:cxn>
              <a:cxn ang="0">
                <a:pos x="29" y="37"/>
              </a:cxn>
              <a:cxn ang="0">
                <a:pos x="26" y="37"/>
              </a:cxn>
              <a:cxn ang="0">
                <a:pos x="23" y="37"/>
              </a:cxn>
              <a:cxn ang="0">
                <a:pos x="14" y="38"/>
              </a:cxn>
              <a:cxn ang="0">
                <a:pos x="6" y="42"/>
              </a:cxn>
              <a:cxn ang="0">
                <a:pos x="7" y="34"/>
              </a:cxn>
              <a:cxn ang="0">
                <a:pos x="5" y="31"/>
              </a:cxn>
              <a:cxn ang="0">
                <a:pos x="1" y="28"/>
              </a:cxn>
              <a:cxn ang="0">
                <a:pos x="1" y="21"/>
              </a:cxn>
              <a:cxn ang="0">
                <a:pos x="4" y="19"/>
              </a:cxn>
              <a:cxn ang="0">
                <a:pos x="2" y="17"/>
              </a:cxn>
              <a:cxn ang="0">
                <a:pos x="6" y="17"/>
              </a:cxn>
              <a:cxn ang="0">
                <a:pos x="5" y="13"/>
              </a:cxn>
              <a:cxn ang="0">
                <a:pos x="3" y="9"/>
              </a:cxn>
              <a:cxn ang="0">
                <a:pos x="4" y="6"/>
              </a:cxn>
              <a:cxn ang="0">
                <a:pos x="10" y="5"/>
              </a:cxn>
              <a:cxn ang="0">
                <a:pos x="13" y="4"/>
              </a:cxn>
              <a:cxn ang="0">
                <a:pos x="17" y="4"/>
              </a:cxn>
              <a:cxn ang="0">
                <a:pos x="21" y="8"/>
              </a:cxn>
              <a:cxn ang="0">
                <a:pos x="26" y="7"/>
              </a:cxn>
              <a:cxn ang="0">
                <a:pos x="32" y="10"/>
              </a:cxn>
            </a:cxnLst>
            <a:rect l="0" t="0" r="r" b="b"/>
            <a:pathLst>
              <a:path w="34" h="42">
                <a:moveTo>
                  <a:pt x="32" y="10"/>
                </a:moveTo>
                <a:cubicBezTo>
                  <a:pt x="31" y="12"/>
                  <a:pt x="34" y="19"/>
                  <a:pt x="32" y="19"/>
                </a:cubicBezTo>
                <a:cubicBezTo>
                  <a:pt x="31" y="20"/>
                  <a:pt x="30" y="24"/>
                  <a:pt x="29" y="28"/>
                </a:cubicBezTo>
                <a:cubicBezTo>
                  <a:pt x="28" y="29"/>
                  <a:pt x="30" y="33"/>
                  <a:pt x="30" y="34"/>
                </a:cubicBezTo>
                <a:cubicBezTo>
                  <a:pt x="31" y="35"/>
                  <a:pt x="32" y="38"/>
                  <a:pt x="31" y="37"/>
                </a:cubicBezTo>
                <a:cubicBezTo>
                  <a:pt x="31" y="37"/>
                  <a:pt x="31" y="37"/>
                  <a:pt x="29" y="37"/>
                </a:cubicBezTo>
                <a:cubicBezTo>
                  <a:pt x="28" y="37"/>
                  <a:pt x="29" y="38"/>
                  <a:pt x="26" y="37"/>
                </a:cubicBezTo>
                <a:cubicBezTo>
                  <a:pt x="23" y="37"/>
                  <a:pt x="25" y="37"/>
                  <a:pt x="23" y="37"/>
                </a:cubicBezTo>
                <a:cubicBezTo>
                  <a:pt x="20" y="38"/>
                  <a:pt x="20" y="37"/>
                  <a:pt x="14" y="38"/>
                </a:cubicBezTo>
                <a:cubicBezTo>
                  <a:pt x="8" y="40"/>
                  <a:pt x="8" y="42"/>
                  <a:pt x="6" y="42"/>
                </a:cubicBezTo>
                <a:cubicBezTo>
                  <a:pt x="6" y="39"/>
                  <a:pt x="7" y="37"/>
                  <a:pt x="7" y="34"/>
                </a:cubicBezTo>
                <a:cubicBezTo>
                  <a:pt x="7" y="32"/>
                  <a:pt x="5" y="33"/>
                  <a:pt x="5" y="31"/>
                </a:cubicBezTo>
                <a:cubicBezTo>
                  <a:pt x="5" y="29"/>
                  <a:pt x="0" y="30"/>
                  <a:pt x="1" y="28"/>
                </a:cubicBezTo>
                <a:cubicBezTo>
                  <a:pt x="2" y="26"/>
                  <a:pt x="3" y="25"/>
                  <a:pt x="1" y="21"/>
                </a:cubicBezTo>
                <a:cubicBezTo>
                  <a:pt x="3" y="23"/>
                  <a:pt x="4" y="21"/>
                  <a:pt x="4" y="19"/>
                </a:cubicBezTo>
                <a:cubicBezTo>
                  <a:pt x="4" y="17"/>
                  <a:pt x="3" y="19"/>
                  <a:pt x="2" y="17"/>
                </a:cubicBezTo>
                <a:cubicBezTo>
                  <a:pt x="2" y="16"/>
                  <a:pt x="3" y="16"/>
                  <a:pt x="6" y="17"/>
                </a:cubicBezTo>
                <a:cubicBezTo>
                  <a:pt x="6" y="14"/>
                  <a:pt x="3" y="15"/>
                  <a:pt x="5" y="13"/>
                </a:cubicBezTo>
                <a:cubicBezTo>
                  <a:pt x="6" y="11"/>
                  <a:pt x="3" y="11"/>
                  <a:pt x="3" y="9"/>
                </a:cubicBezTo>
                <a:cubicBezTo>
                  <a:pt x="4" y="7"/>
                  <a:pt x="2" y="7"/>
                  <a:pt x="4" y="6"/>
                </a:cubicBezTo>
                <a:cubicBezTo>
                  <a:pt x="8" y="1"/>
                  <a:pt x="7" y="8"/>
                  <a:pt x="10" y="5"/>
                </a:cubicBezTo>
                <a:cubicBezTo>
                  <a:pt x="12" y="2"/>
                  <a:pt x="13" y="0"/>
                  <a:pt x="13" y="4"/>
                </a:cubicBezTo>
                <a:cubicBezTo>
                  <a:pt x="13" y="7"/>
                  <a:pt x="15" y="4"/>
                  <a:pt x="17" y="4"/>
                </a:cubicBezTo>
                <a:cubicBezTo>
                  <a:pt x="21" y="5"/>
                  <a:pt x="17" y="5"/>
                  <a:pt x="21" y="8"/>
                </a:cubicBezTo>
                <a:cubicBezTo>
                  <a:pt x="25" y="11"/>
                  <a:pt x="22" y="7"/>
                  <a:pt x="26" y="7"/>
                </a:cubicBezTo>
                <a:cubicBezTo>
                  <a:pt x="30" y="7"/>
                  <a:pt x="29" y="10"/>
                  <a:pt x="32" y="1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2" name="Freeform 20199">
            <a:extLst>
              <a:ext uri="{FF2B5EF4-FFF2-40B4-BE49-F238E27FC236}">
                <a16:creationId xmlns:a16="http://schemas.microsoft.com/office/drawing/2014/main" id="{5709B4C2-49B6-4041-9042-0CC8C8ED26FA}"/>
              </a:ext>
            </a:extLst>
          </p:cNvPr>
          <p:cNvSpPr>
            <a:spLocks/>
          </p:cNvSpPr>
          <p:nvPr/>
        </p:nvSpPr>
        <p:spPr bwMode="auto">
          <a:xfrm>
            <a:off x="7993621" y="3606688"/>
            <a:ext cx="117788" cy="204577"/>
          </a:xfrm>
          <a:custGeom>
            <a:avLst/>
            <a:gdLst/>
            <a:ahLst/>
            <a:cxnLst>
              <a:cxn ang="0">
                <a:pos x="17" y="0"/>
              </a:cxn>
              <a:cxn ang="0">
                <a:pos x="19" y="9"/>
              </a:cxn>
              <a:cxn ang="0">
                <a:pos x="20" y="14"/>
              </a:cxn>
              <a:cxn ang="0">
                <a:pos x="20" y="21"/>
              </a:cxn>
              <a:cxn ang="0">
                <a:pos x="21" y="26"/>
              </a:cxn>
              <a:cxn ang="0">
                <a:pos x="24" y="32"/>
              </a:cxn>
              <a:cxn ang="0">
                <a:pos x="21" y="34"/>
              </a:cxn>
              <a:cxn ang="0">
                <a:pos x="12" y="38"/>
              </a:cxn>
              <a:cxn ang="0">
                <a:pos x="6" y="41"/>
              </a:cxn>
              <a:cxn ang="0">
                <a:pos x="1" y="39"/>
              </a:cxn>
              <a:cxn ang="0">
                <a:pos x="3" y="38"/>
              </a:cxn>
              <a:cxn ang="0">
                <a:pos x="2" y="35"/>
              </a:cxn>
              <a:cxn ang="0">
                <a:pos x="1" y="29"/>
              </a:cxn>
              <a:cxn ang="0">
                <a:pos x="4" y="20"/>
              </a:cxn>
              <a:cxn ang="0">
                <a:pos x="4" y="11"/>
              </a:cxn>
              <a:cxn ang="0">
                <a:pos x="3" y="5"/>
              </a:cxn>
              <a:cxn ang="0">
                <a:pos x="3" y="1"/>
              </a:cxn>
              <a:cxn ang="0">
                <a:pos x="13" y="1"/>
              </a:cxn>
              <a:cxn ang="0">
                <a:pos x="15" y="1"/>
              </a:cxn>
              <a:cxn ang="0">
                <a:pos x="17" y="0"/>
              </a:cxn>
            </a:cxnLst>
            <a:rect l="0" t="0" r="r" b="b"/>
            <a:pathLst>
              <a:path w="24" h="42">
                <a:moveTo>
                  <a:pt x="17" y="0"/>
                </a:moveTo>
                <a:cubicBezTo>
                  <a:pt x="17" y="6"/>
                  <a:pt x="20" y="4"/>
                  <a:pt x="19" y="9"/>
                </a:cubicBezTo>
                <a:cubicBezTo>
                  <a:pt x="18" y="14"/>
                  <a:pt x="21" y="9"/>
                  <a:pt x="20" y="14"/>
                </a:cubicBezTo>
                <a:cubicBezTo>
                  <a:pt x="19" y="18"/>
                  <a:pt x="22" y="15"/>
                  <a:pt x="20" y="21"/>
                </a:cubicBezTo>
                <a:cubicBezTo>
                  <a:pt x="19" y="27"/>
                  <a:pt x="21" y="22"/>
                  <a:pt x="21" y="26"/>
                </a:cubicBezTo>
                <a:cubicBezTo>
                  <a:pt x="20" y="29"/>
                  <a:pt x="22" y="30"/>
                  <a:pt x="24" y="32"/>
                </a:cubicBezTo>
                <a:cubicBezTo>
                  <a:pt x="22" y="33"/>
                  <a:pt x="24" y="34"/>
                  <a:pt x="21" y="34"/>
                </a:cubicBezTo>
                <a:cubicBezTo>
                  <a:pt x="15" y="35"/>
                  <a:pt x="16" y="38"/>
                  <a:pt x="12" y="38"/>
                </a:cubicBezTo>
                <a:cubicBezTo>
                  <a:pt x="9" y="39"/>
                  <a:pt x="8" y="42"/>
                  <a:pt x="6" y="41"/>
                </a:cubicBezTo>
                <a:cubicBezTo>
                  <a:pt x="5" y="39"/>
                  <a:pt x="2" y="39"/>
                  <a:pt x="1" y="39"/>
                </a:cubicBezTo>
                <a:cubicBezTo>
                  <a:pt x="0" y="39"/>
                  <a:pt x="2" y="39"/>
                  <a:pt x="3" y="38"/>
                </a:cubicBezTo>
                <a:cubicBezTo>
                  <a:pt x="4" y="39"/>
                  <a:pt x="3" y="36"/>
                  <a:pt x="2" y="35"/>
                </a:cubicBezTo>
                <a:cubicBezTo>
                  <a:pt x="2" y="34"/>
                  <a:pt x="0" y="30"/>
                  <a:pt x="1" y="29"/>
                </a:cubicBezTo>
                <a:cubicBezTo>
                  <a:pt x="2" y="25"/>
                  <a:pt x="3" y="21"/>
                  <a:pt x="4" y="20"/>
                </a:cubicBezTo>
                <a:cubicBezTo>
                  <a:pt x="6" y="20"/>
                  <a:pt x="3" y="13"/>
                  <a:pt x="4" y="11"/>
                </a:cubicBezTo>
                <a:cubicBezTo>
                  <a:pt x="3" y="9"/>
                  <a:pt x="3" y="6"/>
                  <a:pt x="3" y="5"/>
                </a:cubicBezTo>
                <a:cubicBezTo>
                  <a:pt x="3" y="5"/>
                  <a:pt x="1" y="1"/>
                  <a:pt x="3" y="1"/>
                </a:cubicBezTo>
                <a:cubicBezTo>
                  <a:pt x="5" y="1"/>
                  <a:pt x="12" y="1"/>
                  <a:pt x="13" y="1"/>
                </a:cubicBezTo>
                <a:cubicBezTo>
                  <a:pt x="14" y="1"/>
                  <a:pt x="14" y="2"/>
                  <a:pt x="15" y="1"/>
                </a:cubicBezTo>
                <a:cubicBezTo>
                  <a:pt x="16" y="1"/>
                  <a:pt x="16" y="0"/>
                  <a:pt x="17"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3" name="Freeform 20200">
            <a:extLst>
              <a:ext uri="{FF2B5EF4-FFF2-40B4-BE49-F238E27FC236}">
                <a16:creationId xmlns:a16="http://schemas.microsoft.com/office/drawing/2014/main" id="{2EFC3D09-E3C8-4E50-99E1-5461BD24D949}"/>
              </a:ext>
            </a:extLst>
          </p:cNvPr>
          <p:cNvSpPr>
            <a:spLocks/>
          </p:cNvSpPr>
          <p:nvPr/>
        </p:nvSpPr>
        <p:spPr bwMode="auto">
          <a:xfrm>
            <a:off x="8076278" y="3606688"/>
            <a:ext cx="49593" cy="154983"/>
          </a:xfrm>
          <a:custGeom>
            <a:avLst/>
            <a:gdLst/>
            <a:ahLst/>
            <a:cxnLst>
              <a:cxn ang="0">
                <a:pos x="0" y="0"/>
              </a:cxn>
              <a:cxn ang="0">
                <a:pos x="3" y="2"/>
              </a:cxn>
              <a:cxn ang="0">
                <a:pos x="5" y="1"/>
              </a:cxn>
              <a:cxn ang="0">
                <a:pos x="7" y="7"/>
              </a:cxn>
              <a:cxn ang="0">
                <a:pos x="8" y="12"/>
              </a:cxn>
              <a:cxn ang="0">
                <a:pos x="9" y="26"/>
              </a:cxn>
              <a:cxn ang="0">
                <a:pos x="8" y="27"/>
              </a:cxn>
              <a:cxn ang="0">
                <a:pos x="9" y="31"/>
              </a:cxn>
              <a:cxn ang="0">
                <a:pos x="7" y="32"/>
              </a:cxn>
              <a:cxn ang="0">
                <a:pos x="4" y="26"/>
              </a:cxn>
              <a:cxn ang="0">
                <a:pos x="3" y="21"/>
              </a:cxn>
              <a:cxn ang="0">
                <a:pos x="3" y="14"/>
              </a:cxn>
              <a:cxn ang="0">
                <a:pos x="2" y="9"/>
              </a:cxn>
              <a:cxn ang="0">
                <a:pos x="0" y="0"/>
              </a:cxn>
            </a:cxnLst>
            <a:rect l="0" t="0" r="r" b="b"/>
            <a:pathLst>
              <a:path w="10" h="32">
                <a:moveTo>
                  <a:pt x="0" y="0"/>
                </a:moveTo>
                <a:cubicBezTo>
                  <a:pt x="3" y="1"/>
                  <a:pt x="3" y="2"/>
                  <a:pt x="3" y="2"/>
                </a:cubicBezTo>
                <a:cubicBezTo>
                  <a:pt x="4" y="2"/>
                  <a:pt x="5" y="1"/>
                  <a:pt x="5" y="1"/>
                </a:cubicBezTo>
                <a:cubicBezTo>
                  <a:pt x="4" y="5"/>
                  <a:pt x="5" y="6"/>
                  <a:pt x="7" y="7"/>
                </a:cubicBezTo>
                <a:cubicBezTo>
                  <a:pt x="9" y="7"/>
                  <a:pt x="7" y="12"/>
                  <a:pt x="8" y="12"/>
                </a:cubicBezTo>
                <a:cubicBezTo>
                  <a:pt x="10" y="13"/>
                  <a:pt x="9" y="24"/>
                  <a:pt x="9" y="26"/>
                </a:cubicBezTo>
                <a:cubicBezTo>
                  <a:pt x="9" y="27"/>
                  <a:pt x="8" y="26"/>
                  <a:pt x="8" y="27"/>
                </a:cubicBezTo>
                <a:cubicBezTo>
                  <a:pt x="9" y="28"/>
                  <a:pt x="10" y="30"/>
                  <a:pt x="9" y="31"/>
                </a:cubicBezTo>
                <a:cubicBezTo>
                  <a:pt x="8" y="32"/>
                  <a:pt x="7" y="32"/>
                  <a:pt x="7" y="32"/>
                </a:cubicBezTo>
                <a:cubicBezTo>
                  <a:pt x="5" y="30"/>
                  <a:pt x="3" y="29"/>
                  <a:pt x="4" y="26"/>
                </a:cubicBezTo>
                <a:cubicBezTo>
                  <a:pt x="4" y="22"/>
                  <a:pt x="2" y="27"/>
                  <a:pt x="3" y="21"/>
                </a:cubicBezTo>
                <a:cubicBezTo>
                  <a:pt x="5" y="15"/>
                  <a:pt x="2" y="18"/>
                  <a:pt x="3" y="14"/>
                </a:cubicBezTo>
                <a:cubicBezTo>
                  <a:pt x="4" y="9"/>
                  <a:pt x="1" y="14"/>
                  <a:pt x="2" y="9"/>
                </a:cubicBezTo>
                <a:cubicBezTo>
                  <a:pt x="3" y="4"/>
                  <a:pt x="0" y="6"/>
                  <a:pt x="0"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4" name="Freeform 20201">
            <a:extLst>
              <a:ext uri="{FF2B5EF4-FFF2-40B4-BE49-F238E27FC236}">
                <a16:creationId xmlns:a16="http://schemas.microsoft.com/office/drawing/2014/main" id="{D625EF6C-8EAF-49DB-A36A-80A473010E91}"/>
              </a:ext>
            </a:extLst>
          </p:cNvPr>
          <p:cNvSpPr>
            <a:spLocks/>
          </p:cNvSpPr>
          <p:nvPr/>
        </p:nvSpPr>
        <p:spPr bwMode="auto">
          <a:xfrm>
            <a:off x="7743582" y="2806974"/>
            <a:ext cx="314098" cy="274836"/>
          </a:xfrm>
          <a:custGeom>
            <a:avLst/>
            <a:gdLst/>
            <a:ahLst/>
            <a:cxnLst>
              <a:cxn ang="0">
                <a:pos x="23" y="56"/>
              </a:cxn>
              <a:cxn ang="0">
                <a:pos x="0" y="56"/>
              </a:cxn>
              <a:cxn ang="0">
                <a:pos x="10" y="51"/>
              </a:cxn>
              <a:cxn ang="0">
                <a:pos x="17" y="42"/>
              </a:cxn>
              <a:cxn ang="0">
                <a:pos x="19" y="28"/>
              </a:cxn>
              <a:cxn ang="0">
                <a:pos x="21" y="22"/>
              </a:cxn>
              <a:cxn ang="0">
                <a:pos x="29" y="16"/>
              </a:cxn>
              <a:cxn ang="0">
                <a:pos x="39" y="1"/>
              </a:cxn>
              <a:cxn ang="0">
                <a:pos x="43" y="5"/>
              </a:cxn>
              <a:cxn ang="0">
                <a:pos x="50" y="5"/>
              </a:cxn>
              <a:cxn ang="0">
                <a:pos x="53" y="4"/>
              </a:cxn>
              <a:cxn ang="0">
                <a:pos x="57" y="6"/>
              </a:cxn>
              <a:cxn ang="0">
                <a:pos x="62" y="23"/>
              </a:cxn>
              <a:cxn ang="0">
                <a:pos x="62" y="26"/>
              </a:cxn>
              <a:cxn ang="0">
                <a:pos x="53" y="28"/>
              </a:cxn>
              <a:cxn ang="0">
                <a:pos x="48" y="31"/>
              </a:cxn>
              <a:cxn ang="0">
                <a:pos x="47" y="36"/>
              </a:cxn>
              <a:cxn ang="0">
                <a:pos x="41" y="40"/>
              </a:cxn>
              <a:cxn ang="0">
                <a:pos x="28" y="46"/>
              </a:cxn>
              <a:cxn ang="0">
                <a:pos x="23" y="49"/>
              </a:cxn>
              <a:cxn ang="0">
                <a:pos x="23" y="56"/>
              </a:cxn>
            </a:cxnLst>
            <a:rect l="0" t="0" r="r" b="b"/>
            <a:pathLst>
              <a:path w="64" h="56">
                <a:moveTo>
                  <a:pt x="23" y="56"/>
                </a:moveTo>
                <a:cubicBezTo>
                  <a:pt x="0" y="56"/>
                  <a:pt x="0" y="56"/>
                  <a:pt x="0" y="56"/>
                </a:cubicBezTo>
                <a:cubicBezTo>
                  <a:pt x="1" y="52"/>
                  <a:pt x="6" y="55"/>
                  <a:pt x="10" y="51"/>
                </a:cubicBezTo>
                <a:cubicBezTo>
                  <a:pt x="13" y="46"/>
                  <a:pt x="13" y="51"/>
                  <a:pt x="17" y="42"/>
                </a:cubicBezTo>
                <a:cubicBezTo>
                  <a:pt x="19" y="38"/>
                  <a:pt x="15" y="33"/>
                  <a:pt x="19" y="28"/>
                </a:cubicBezTo>
                <a:cubicBezTo>
                  <a:pt x="22" y="24"/>
                  <a:pt x="18" y="25"/>
                  <a:pt x="21" y="22"/>
                </a:cubicBezTo>
                <a:cubicBezTo>
                  <a:pt x="24" y="19"/>
                  <a:pt x="21" y="19"/>
                  <a:pt x="29" y="16"/>
                </a:cubicBezTo>
                <a:cubicBezTo>
                  <a:pt x="37" y="13"/>
                  <a:pt x="35" y="2"/>
                  <a:pt x="39" y="1"/>
                </a:cubicBezTo>
                <a:cubicBezTo>
                  <a:pt x="42" y="0"/>
                  <a:pt x="39" y="3"/>
                  <a:pt x="43" y="5"/>
                </a:cubicBezTo>
                <a:cubicBezTo>
                  <a:pt x="47" y="7"/>
                  <a:pt x="48" y="4"/>
                  <a:pt x="50" y="5"/>
                </a:cubicBezTo>
                <a:cubicBezTo>
                  <a:pt x="52" y="6"/>
                  <a:pt x="53" y="2"/>
                  <a:pt x="53" y="4"/>
                </a:cubicBezTo>
                <a:cubicBezTo>
                  <a:pt x="53" y="7"/>
                  <a:pt x="56" y="6"/>
                  <a:pt x="57" y="6"/>
                </a:cubicBezTo>
                <a:cubicBezTo>
                  <a:pt x="61" y="8"/>
                  <a:pt x="58" y="21"/>
                  <a:pt x="62" y="23"/>
                </a:cubicBezTo>
                <a:cubicBezTo>
                  <a:pt x="64" y="24"/>
                  <a:pt x="62" y="24"/>
                  <a:pt x="62" y="26"/>
                </a:cubicBezTo>
                <a:cubicBezTo>
                  <a:pt x="62" y="28"/>
                  <a:pt x="55" y="25"/>
                  <a:pt x="53" y="28"/>
                </a:cubicBezTo>
                <a:cubicBezTo>
                  <a:pt x="51" y="30"/>
                  <a:pt x="47" y="28"/>
                  <a:pt x="48" y="31"/>
                </a:cubicBezTo>
                <a:cubicBezTo>
                  <a:pt x="50" y="34"/>
                  <a:pt x="51" y="34"/>
                  <a:pt x="47" y="36"/>
                </a:cubicBezTo>
                <a:cubicBezTo>
                  <a:pt x="43" y="37"/>
                  <a:pt x="43" y="37"/>
                  <a:pt x="41" y="40"/>
                </a:cubicBezTo>
                <a:cubicBezTo>
                  <a:pt x="41" y="41"/>
                  <a:pt x="29" y="44"/>
                  <a:pt x="28" y="46"/>
                </a:cubicBezTo>
                <a:cubicBezTo>
                  <a:pt x="23" y="49"/>
                  <a:pt x="23" y="49"/>
                  <a:pt x="23" y="49"/>
                </a:cubicBezTo>
                <a:lnTo>
                  <a:pt x="23" y="56"/>
                </a:lnTo>
                <a:close/>
              </a:path>
            </a:pathLst>
          </a:custGeom>
          <a:solidFill>
            <a:srgbClr val="200A58"/>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5" name="Freeform 20202">
            <a:extLst>
              <a:ext uri="{FF2B5EF4-FFF2-40B4-BE49-F238E27FC236}">
                <a16:creationId xmlns:a16="http://schemas.microsoft.com/office/drawing/2014/main" id="{F2CD9EE7-80FD-4382-A1D5-C572491A3205}"/>
              </a:ext>
            </a:extLst>
          </p:cNvPr>
          <p:cNvSpPr>
            <a:spLocks/>
          </p:cNvSpPr>
          <p:nvPr/>
        </p:nvSpPr>
        <p:spPr bwMode="auto">
          <a:xfrm>
            <a:off x="7642324" y="3081811"/>
            <a:ext cx="214909" cy="225241"/>
          </a:xfrm>
          <a:custGeom>
            <a:avLst/>
            <a:gdLst/>
            <a:ahLst/>
            <a:cxnLst>
              <a:cxn ang="0">
                <a:pos x="44" y="3"/>
              </a:cxn>
              <a:cxn ang="0">
                <a:pos x="44" y="12"/>
              </a:cxn>
              <a:cxn ang="0">
                <a:pos x="27" y="12"/>
              </a:cxn>
              <a:cxn ang="0">
                <a:pos x="27" y="28"/>
              </a:cxn>
              <a:cxn ang="0">
                <a:pos x="22" y="42"/>
              </a:cxn>
              <a:cxn ang="0">
                <a:pos x="2" y="42"/>
              </a:cxn>
              <a:cxn ang="0">
                <a:pos x="1" y="46"/>
              </a:cxn>
              <a:cxn ang="0">
                <a:pos x="1" y="39"/>
              </a:cxn>
              <a:cxn ang="0">
                <a:pos x="5" y="33"/>
              </a:cxn>
              <a:cxn ang="0">
                <a:pos x="7" y="27"/>
              </a:cxn>
              <a:cxn ang="0">
                <a:pos x="8" y="24"/>
              </a:cxn>
              <a:cxn ang="0">
                <a:pos x="12" y="17"/>
              </a:cxn>
              <a:cxn ang="0">
                <a:pos x="14" y="12"/>
              </a:cxn>
              <a:cxn ang="0">
                <a:pos x="21" y="0"/>
              </a:cxn>
              <a:cxn ang="0">
                <a:pos x="44" y="0"/>
              </a:cxn>
              <a:cxn ang="0">
                <a:pos x="44" y="3"/>
              </a:cxn>
            </a:cxnLst>
            <a:rect l="0" t="0" r="r" b="b"/>
            <a:pathLst>
              <a:path w="44" h="46">
                <a:moveTo>
                  <a:pt x="44" y="3"/>
                </a:moveTo>
                <a:cubicBezTo>
                  <a:pt x="44" y="12"/>
                  <a:pt x="44" y="12"/>
                  <a:pt x="44" y="12"/>
                </a:cubicBezTo>
                <a:cubicBezTo>
                  <a:pt x="27" y="12"/>
                  <a:pt x="27" y="12"/>
                  <a:pt x="27" y="12"/>
                </a:cubicBezTo>
                <a:cubicBezTo>
                  <a:pt x="27" y="28"/>
                  <a:pt x="27" y="28"/>
                  <a:pt x="27" y="28"/>
                </a:cubicBezTo>
                <a:cubicBezTo>
                  <a:pt x="21" y="31"/>
                  <a:pt x="20" y="30"/>
                  <a:pt x="22" y="42"/>
                </a:cubicBezTo>
                <a:cubicBezTo>
                  <a:pt x="22" y="42"/>
                  <a:pt x="3" y="42"/>
                  <a:pt x="2" y="42"/>
                </a:cubicBezTo>
                <a:cubicBezTo>
                  <a:pt x="1" y="42"/>
                  <a:pt x="0" y="44"/>
                  <a:pt x="1" y="46"/>
                </a:cubicBezTo>
                <a:cubicBezTo>
                  <a:pt x="0" y="46"/>
                  <a:pt x="0" y="44"/>
                  <a:pt x="1" y="39"/>
                </a:cubicBezTo>
                <a:cubicBezTo>
                  <a:pt x="2" y="35"/>
                  <a:pt x="4" y="37"/>
                  <a:pt x="5" y="33"/>
                </a:cubicBezTo>
                <a:cubicBezTo>
                  <a:pt x="5" y="29"/>
                  <a:pt x="8" y="27"/>
                  <a:pt x="7" y="27"/>
                </a:cubicBezTo>
                <a:cubicBezTo>
                  <a:pt x="6" y="27"/>
                  <a:pt x="5" y="27"/>
                  <a:pt x="8" y="24"/>
                </a:cubicBezTo>
                <a:cubicBezTo>
                  <a:pt x="11" y="21"/>
                  <a:pt x="12" y="22"/>
                  <a:pt x="12" y="17"/>
                </a:cubicBezTo>
                <a:cubicBezTo>
                  <a:pt x="13" y="12"/>
                  <a:pt x="13" y="15"/>
                  <a:pt x="14" y="12"/>
                </a:cubicBezTo>
                <a:cubicBezTo>
                  <a:pt x="15" y="6"/>
                  <a:pt x="17" y="12"/>
                  <a:pt x="21" y="0"/>
                </a:cubicBezTo>
                <a:cubicBezTo>
                  <a:pt x="44" y="0"/>
                  <a:pt x="44" y="0"/>
                  <a:pt x="44" y="0"/>
                </a:cubicBezTo>
                <a:lnTo>
                  <a:pt x="44" y="3"/>
                </a:lnTo>
                <a:close/>
              </a:path>
            </a:pathLst>
          </a:custGeom>
          <a:solidFill>
            <a:srgbClr val="200A58"/>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6" name="Freeform 20203">
            <a:extLst>
              <a:ext uri="{FF2B5EF4-FFF2-40B4-BE49-F238E27FC236}">
                <a16:creationId xmlns:a16="http://schemas.microsoft.com/office/drawing/2014/main" id="{708E887A-3BEF-4F23-BE10-F7CA415C9DA8}"/>
              </a:ext>
            </a:extLst>
          </p:cNvPr>
          <p:cNvSpPr>
            <a:spLocks noEditPoints="1"/>
          </p:cNvSpPr>
          <p:nvPr/>
        </p:nvSpPr>
        <p:spPr bwMode="auto">
          <a:xfrm>
            <a:off x="7611330" y="3032218"/>
            <a:ext cx="123987" cy="53727"/>
          </a:xfrm>
          <a:custGeom>
            <a:avLst/>
            <a:gdLst/>
            <a:ahLst/>
            <a:cxnLst>
              <a:cxn ang="0">
                <a:pos x="14" y="10"/>
              </a:cxn>
              <a:cxn ang="0">
                <a:pos x="14" y="7"/>
              </a:cxn>
              <a:cxn ang="0">
                <a:pos x="14" y="10"/>
              </a:cxn>
              <a:cxn ang="0">
                <a:pos x="23" y="3"/>
              </a:cxn>
              <a:cxn ang="0">
                <a:pos x="20" y="7"/>
              </a:cxn>
              <a:cxn ang="0">
                <a:pos x="22" y="7"/>
              </a:cxn>
              <a:cxn ang="0">
                <a:pos x="23" y="3"/>
              </a:cxn>
              <a:cxn ang="0">
                <a:pos x="24" y="2"/>
              </a:cxn>
              <a:cxn ang="0">
                <a:pos x="25" y="0"/>
              </a:cxn>
              <a:cxn ang="0">
                <a:pos x="23" y="2"/>
              </a:cxn>
              <a:cxn ang="0">
                <a:pos x="24" y="2"/>
              </a:cxn>
              <a:cxn ang="0">
                <a:pos x="10" y="7"/>
              </a:cxn>
              <a:cxn ang="0">
                <a:pos x="11" y="4"/>
              </a:cxn>
              <a:cxn ang="0">
                <a:pos x="7" y="6"/>
              </a:cxn>
              <a:cxn ang="0">
                <a:pos x="8" y="8"/>
              </a:cxn>
              <a:cxn ang="0">
                <a:pos x="10" y="7"/>
              </a:cxn>
              <a:cxn ang="0">
                <a:pos x="2" y="5"/>
              </a:cxn>
              <a:cxn ang="0">
                <a:pos x="2" y="3"/>
              </a:cxn>
              <a:cxn ang="0">
                <a:pos x="2" y="5"/>
              </a:cxn>
              <a:cxn ang="0">
                <a:pos x="6" y="8"/>
              </a:cxn>
              <a:cxn ang="0">
                <a:pos x="5" y="7"/>
              </a:cxn>
              <a:cxn ang="0">
                <a:pos x="6" y="8"/>
              </a:cxn>
              <a:cxn ang="0">
                <a:pos x="2" y="10"/>
              </a:cxn>
              <a:cxn ang="0">
                <a:pos x="1" y="9"/>
              </a:cxn>
              <a:cxn ang="0">
                <a:pos x="2" y="10"/>
              </a:cxn>
            </a:cxnLst>
            <a:rect l="0" t="0" r="r" b="b"/>
            <a:pathLst>
              <a:path w="25" h="11">
                <a:moveTo>
                  <a:pt x="14" y="10"/>
                </a:moveTo>
                <a:cubicBezTo>
                  <a:pt x="12" y="10"/>
                  <a:pt x="13" y="7"/>
                  <a:pt x="14" y="7"/>
                </a:cubicBezTo>
                <a:cubicBezTo>
                  <a:pt x="16" y="8"/>
                  <a:pt x="15" y="10"/>
                  <a:pt x="14" y="10"/>
                </a:cubicBezTo>
                <a:close/>
                <a:moveTo>
                  <a:pt x="23" y="3"/>
                </a:moveTo>
                <a:cubicBezTo>
                  <a:pt x="22" y="3"/>
                  <a:pt x="22" y="6"/>
                  <a:pt x="20" y="7"/>
                </a:cubicBezTo>
                <a:cubicBezTo>
                  <a:pt x="19" y="8"/>
                  <a:pt x="19" y="8"/>
                  <a:pt x="22" y="7"/>
                </a:cubicBezTo>
                <a:cubicBezTo>
                  <a:pt x="23" y="7"/>
                  <a:pt x="24" y="4"/>
                  <a:pt x="23" y="3"/>
                </a:cubicBezTo>
                <a:close/>
                <a:moveTo>
                  <a:pt x="24" y="2"/>
                </a:moveTo>
                <a:cubicBezTo>
                  <a:pt x="25" y="1"/>
                  <a:pt x="25" y="0"/>
                  <a:pt x="25" y="0"/>
                </a:cubicBezTo>
                <a:cubicBezTo>
                  <a:pt x="24" y="1"/>
                  <a:pt x="23" y="0"/>
                  <a:pt x="23" y="2"/>
                </a:cubicBezTo>
                <a:cubicBezTo>
                  <a:pt x="23" y="3"/>
                  <a:pt x="24" y="2"/>
                  <a:pt x="24" y="2"/>
                </a:cubicBezTo>
                <a:close/>
                <a:moveTo>
                  <a:pt x="10" y="7"/>
                </a:moveTo>
                <a:cubicBezTo>
                  <a:pt x="10" y="5"/>
                  <a:pt x="11" y="5"/>
                  <a:pt x="11" y="4"/>
                </a:cubicBezTo>
                <a:cubicBezTo>
                  <a:pt x="11" y="4"/>
                  <a:pt x="9" y="5"/>
                  <a:pt x="7" y="6"/>
                </a:cubicBezTo>
                <a:cubicBezTo>
                  <a:pt x="6" y="6"/>
                  <a:pt x="7" y="6"/>
                  <a:pt x="8" y="8"/>
                </a:cubicBezTo>
                <a:cubicBezTo>
                  <a:pt x="8" y="9"/>
                  <a:pt x="9" y="8"/>
                  <a:pt x="10" y="7"/>
                </a:cubicBezTo>
                <a:close/>
                <a:moveTo>
                  <a:pt x="2" y="5"/>
                </a:moveTo>
                <a:cubicBezTo>
                  <a:pt x="3" y="4"/>
                  <a:pt x="2" y="2"/>
                  <a:pt x="2" y="3"/>
                </a:cubicBezTo>
                <a:cubicBezTo>
                  <a:pt x="1" y="3"/>
                  <a:pt x="2" y="6"/>
                  <a:pt x="2" y="5"/>
                </a:cubicBezTo>
                <a:close/>
                <a:moveTo>
                  <a:pt x="6" y="8"/>
                </a:moveTo>
                <a:cubicBezTo>
                  <a:pt x="6" y="8"/>
                  <a:pt x="6" y="7"/>
                  <a:pt x="5" y="7"/>
                </a:cubicBezTo>
                <a:cubicBezTo>
                  <a:pt x="4" y="7"/>
                  <a:pt x="5" y="8"/>
                  <a:pt x="6" y="8"/>
                </a:cubicBezTo>
                <a:close/>
                <a:moveTo>
                  <a:pt x="2" y="10"/>
                </a:moveTo>
                <a:cubicBezTo>
                  <a:pt x="2" y="9"/>
                  <a:pt x="2" y="9"/>
                  <a:pt x="1" y="9"/>
                </a:cubicBezTo>
                <a:cubicBezTo>
                  <a:pt x="0" y="10"/>
                  <a:pt x="1" y="11"/>
                  <a:pt x="2" y="1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7" name="Freeform 20204">
            <a:extLst>
              <a:ext uri="{FF2B5EF4-FFF2-40B4-BE49-F238E27FC236}">
                <a16:creationId xmlns:a16="http://schemas.microsoft.com/office/drawing/2014/main" id="{D8E7E02B-4C59-4836-844D-6706B6D89B0B}"/>
              </a:ext>
            </a:extLst>
          </p:cNvPr>
          <p:cNvSpPr>
            <a:spLocks/>
          </p:cNvSpPr>
          <p:nvPr/>
        </p:nvSpPr>
        <p:spPr bwMode="auto">
          <a:xfrm>
            <a:off x="7789042" y="3689345"/>
            <a:ext cx="101256" cy="132252"/>
          </a:xfrm>
          <a:custGeom>
            <a:avLst/>
            <a:gdLst/>
            <a:ahLst/>
            <a:cxnLst>
              <a:cxn ang="0">
                <a:pos x="6" y="0"/>
              </a:cxn>
              <a:cxn ang="0">
                <a:pos x="10" y="2"/>
              </a:cxn>
              <a:cxn ang="0">
                <a:pos x="10" y="6"/>
              </a:cxn>
              <a:cxn ang="0">
                <a:pos x="12" y="8"/>
              </a:cxn>
              <a:cxn ang="0">
                <a:pos x="15" y="5"/>
              </a:cxn>
              <a:cxn ang="0">
                <a:pos x="15" y="12"/>
              </a:cxn>
              <a:cxn ang="0">
                <a:pos x="19" y="15"/>
              </a:cxn>
              <a:cxn ang="0">
                <a:pos x="21" y="18"/>
              </a:cxn>
              <a:cxn ang="0">
                <a:pos x="20" y="26"/>
              </a:cxn>
              <a:cxn ang="0">
                <a:pos x="17" y="25"/>
              </a:cxn>
              <a:cxn ang="0">
                <a:pos x="8" y="18"/>
              </a:cxn>
              <a:cxn ang="0">
                <a:pos x="3" y="14"/>
              </a:cxn>
              <a:cxn ang="0">
                <a:pos x="0" y="10"/>
              </a:cxn>
              <a:cxn ang="0">
                <a:pos x="4" y="4"/>
              </a:cxn>
              <a:cxn ang="0">
                <a:pos x="6" y="0"/>
              </a:cxn>
            </a:cxnLst>
            <a:rect l="0" t="0" r="r" b="b"/>
            <a:pathLst>
              <a:path w="21" h="27">
                <a:moveTo>
                  <a:pt x="6" y="0"/>
                </a:moveTo>
                <a:cubicBezTo>
                  <a:pt x="7" y="0"/>
                  <a:pt x="11" y="0"/>
                  <a:pt x="10" y="2"/>
                </a:cubicBezTo>
                <a:cubicBezTo>
                  <a:pt x="10" y="3"/>
                  <a:pt x="11" y="4"/>
                  <a:pt x="10" y="6"/>
                </a:cubicBezTo>
                <a:cubicBezTo>
                  <a:pt x="10" y="8"/>
                  <a:pt x="11" y="6"/>
                  <a:pt x="12" y="8"/>
                </a:cubicBezTo>
                <a:cubicBezTo>
                  <a:pt x="13" y="10"/>
                  <a:pt x="14" y="4"/>
                  <a:pt x="15" y="5"/>
                </a:cubicBezTo>
                <a:cubicBezTo>
                  <a:pt x="17" y="9"/>
                  <a:pt x="16" y="10"/>
                  <a:pt x="15" y="12"/>
                </a:cubicBezTo>
                <a:cubicBezTo>
                  <a:pt x="14" y="14"/>
                  <a:pt x="19" y="13"/>
                  <a:pt x="19" y="15"/>
                </a:cubicBezTo>
                <a:cubicBezTo>
                  <a:pt x="19" y="17"/>
                  <a:pt x="21" y="16"/>
                  <a:pt x="21" y="18"/>
                </a:cubicBezTo>
                <a:cubicBezTo>
                  <a:pt x="21" y="21"/>
                  <a:pt x="20" y="23"/>
                  <a:pt x="20" y="26"/>
                </a:cubicBezTo>
                <a:cubicBezTo>
                  <a:pt x="19" y="27"/>
                  <a:pt x="20" y="26"/>
                  <a:pt x="17" y="25"/>
                </a:cubicBezTo>
                <a:cubicBezTo>
                  <a:pt x="15" y="24"/>
                  <a:pt x="11" y="22"/>
                  <a:pt x="8" y="18"/>
                </a:cubicBezTo>
                <a:cubicBezTo>
                  <a:pt x="5" y="14"/>
                  <a:pt x="4" y="15"/>
                  <a:pt x="3" y="14"/>
                </a:cubicBezTo>
                <a:cubicBezTo>
                  <a:pt x="3" y="12"/>
                  <a:pt x="1" y="12"/>
                  <a:pt x="0" y="10"/>
                </a:cubicBezTo>
                <a:cubicBezTo>
                  <a:pt x="3" y="5"/>
                  <a:pt x="4" y="6"/>
                  <a:pt x="4" y="4"/>
                </a:cubicBezTo>
                <a:cubicBezTo>
                  <a:pt x="4" y="2"/>
                  <a:pt x="6" y="3"/>
                  <a:pt x="6"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8" name="Freeform 20205">
            <a:extLst>
              <a:ext uri="{FF2B5EF4-FFF2-40B4-BE49-F238E27FC236}">
                <a16:creationId xmlns:a16="http://schemas.microsoft.com/office/drawing/2014/main" id="{F99E793B-6EAF-4D9D-9E52-3D50F053277F}"/>
              </a:ext>
            </a:extLst>
          </p:cNvPr>
          <p:cNvSpPr>
            <a:spLocks/>
          </p:cNvSpPr>
          <p:nvPr/>
        </p:nvSpPr>
        <p:spPr bwMode="auto">
          <a:xfrm>
            <a:off x="7739447" y="3639751"/>
            <a:ext cx="78524" cy="99189"/>
          </a:xfrm>
          <a:custGeom>
            <a:avLst/>
            <a:gdLst/>
            <a:ahLst/>
            <a:cxnLst>
              <a:cxn ang="0">
                <a:pos x="10" y="20"/>
              </a:cxn>
              <a:cxn ang="0">
                <a:pos x="14" y="14"/>
              </a:cxn>
              <a:cxn ang="0">
                <a:pos x="16" y="10"/>
              </a:cxn>
              <a:cxn ang="0">
                <a:pos x="15" y="8"/>
              </a:cxn>
              <a:cxn ang="0">
                <a:pos x="14" y="6"/>
              </a:cxn>
              <a:cxn ang="0">
                <a:pos x="12" y="2"/>
              </a:cxn>
              <a:cxn ang="0">
                <a:pos x="7" y="1"/>
              </a:cxn>
              <a:cxn ang="0">
                <a:pos x="4" y="2"/>
              </a:cxn>
              <a:cxn ang="0">
                <a:pos x="0" y="7"/>
              </a:cxn>
              <a:cxn ang="0">
                <a:pos x="0" y="9"/>
              </a:cxn>
              <a:cxn ang="0">
                <a:pos x="2" y="10"/>
              </a:cxn>
              <a:cxn ang="0">
                <a:pos x="0" y="11"/>
              </a:cxn>
              <a:cxn ang="0">
                <a:pos x="2" y="13"/>
              </a:cxn>
              <a:cxn ang="0">
                <a:pos x="2" y="14"/>
              </a:cxn>
              <a:cxn ang="0">
                <a:pos x="4" y="16"/>
              </a:cxn>
              <a:cxn ang="0">
                <a:pos x="5" y="18"/>
              </a:cxn>
              <a:cxn ang="0">
                <a:pos x="10" y="20"/>
              </a:cxn>
            </a:cxnLst>
            <a:rect l="0" t="0" r="r" b="b"/>
            <a:pathLst>
              <a:path w="16" h="20">
                <a:moveTo>
                  <a:pt x="10" y="20"/>
                </a:moveTo>
                <a:cubicBezTo>
                  <a:pt x="13" y="15"/>
                  <a:pt x="14" y="16"/>
                  <a:pt x="14" y="14"/>
                </a:cubicBezTo>
                <a:cubicBezTo>
                  <a:pt x="14" y="12"/>
                  <a:pt x="16" y="13"/>
                  <a:pt x="16" y="10"/>
                </a:cubicBezTo>
                <a:cubicBezTo>
                  <a:pt x="13" y="13"/>
                  <a:pt x="15" y="9"/>
                  <a:pt x="15" y="8"/>
                </a:cubicBezTo>
                <a:cubicBezTo>
                  <a:pt x="14" y="6"/>
                  <a:pt x="14" y="6"/>
                  <a:pt x="14" y="6"/>
                </a:cubicBezTo>
                <a:cubicBezTo>
                  <a:pt x="14" y="4"/>
                  <a:pt x="13" y="5"/>
                  <a:pt x="12" y="2"/>
                </a:cubicBezTo>
                <a:cubicBezTo>
                  <a:pt x="11" y="0"/>
                  <a:pt x="7" y="0"/>
                  <a:pt x="7" y="1"/>
                </a:cubicBezTo>
                <a:cubicBezTo>
                  <a:pt x="7" y="2"/>
                  <a:pt x="5" y="0"/>
                  <a:pt x="4" y="2"/>
                </a:cubicBezTo>
                <a:cubicBezTo>
                  <a:pt x="4" y="5"/>
                  <a:pt x="2" y="6"/>
                  <a:pt x="0" y="7"/>
                </a:cubicBezTo>
                <a:cubicBezTo>
                  <a:pt x="2" y="8"/>
                  <a:pt x="0" y="8"/>
                  <a:pt x="0" y="9"/>
                </a:cubicBezTo>
                <a:cubicBezTo>
                  <a:pt x="1" y="10"/>
                  <a:pt x="1" y="9"/>
                  <a:pt x="2" y="10"/>
                </a:cubicBezTo>
                <a:cubicBezTo>
                  <a:pt x="1" y="11"/>
                  <a:pt x="0" y="9"/>
                  <a:pt x="0" y="11"/>
                </a:cubicBezTo>
                <a:cubicBezTo>
                  <a:pt x="1" y="13"/>
                  <a:pt x="2" y="11"/>
                  <a:pt x="2" y="13"/>
                </a:cubicBezTo>
                <a:cubicBezTo>
                  <a:pt x="3" y="14"/>
                  <a:pt x="1" y="13"/>
                  <a:pt x="2" y="14"/>
                </a:cubicBezTo>
                <a:cubicBezTo>
                  <a:pt x="2" y="15"/>
                  <a:pt x="4" y="15"/>
                  <a:pt x="4" y="16"/>
                </a:cubicBezTo>
                <a:cubicBezTo>
                  <a:pt x="5" y="17"/>
                  <a:pt x="3" y="17"/>
                  <a:pt x="5" y="18"/>
                </a:cubicBezTo>
                <a:cubicBezTo>
                  <a:pt x="7" y="18"/>
                  <a:pt x="9" y="19"/>
                  <a:pt x="10" y="2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29" name="Freeform 20206">
            <a:extLst>
              <a:ext uri="{FF2B5EF4-FFF2-40B4-BE49-F238E27FC236}">
                <a16:creationId xmlns:a16="http://schemas.microsoft.com/office/drawing/2014/main" id="{36942B1B-6125-4505-B80F-542A547B3F62}"/>
              </a:ext>
            </a:extLst>
          </p:cNvPr>
          <p:cNvSpPr>
            <a:spLocks/>
          </p:cNvSpPr>
          <p:nvPr/>
        </p:nvSpPr>
        <p:spPr bwMode="auto">
          <a:xfrm>
            <a:off x="7631995" y="3435174"/>
            <a:ext cx="161182" cy="136385"/>
          </a:xfrm>
          <a:custGeom>
            <a:avLst/>
            <a:gdLst/>
            <a:ahLst/>
            <a:cxnLst>
              <a:cxn ang="0">
                <a:pos x="5" y="20"/>
              </a:cxn>
              <a:cxn ang="0">
                <a:pos x="2" y="13"/>
              </a:cxn>
              <a:cxn ang="0">
                <a:pos x="1" y="12"/>
              </a:cxn>
              <a:cxn ang="0">
                <a:pos x="6" y="3"/>
              </a:cxn>
              <a:cxn ang="0">
                <a:pos x="16" y="1"/>
              </a:cxn>
              <a:cxn ang="0">
                <a:pos x="21" y="4"/>
              </a:cxn>
              <a:cxn ang="0">
                <a:pos x="28" y="13"/>
              </a:cxn>
              <a:cxn ang="0">
                <a:pos x="29" y="17"/>
              </a:cxn>
              <a:cxn ang="0">
                <a:pos x="29" y="20"/>
              </a:cxn>
              <a:cxn ang="0">
                <a:pos x="32" y="23"/>
              </a:cxn>
              <a:cxn ang="0">
                <a:pos x="32" y="27"/>
              </a:cxn>
              <a:cxn ang="0">
                <a:pos x="28" y="27"/>
              </a:cxn>
              <a:cxn ang="0">
                <a:pos x="20" y="26"/>
              </a:cxn>
              <a:cxn ang="0">
                <a:pos x="12" y="26"/>
              </a:cxn>
              <a:cxn ang="0">
                <a:pos x="11" y="27"/>
              </a:cxn>
              <a:cxn ang="0">
                <a:pos x="5" y="28"/>
              </a:cxn>
              <a:cxn ang="0">
                <a:pos x="4" y="27"/>
              </a:cxn>
              <a:cxn ang="0">
                <a:pos x="10" y="26"/>
              </a:cxn>
              <a:cxn ang="0">
                <a:pos x="7" y="26"/>
              </a:cxn>
              <a:cxn ang="0">
                <a:pos x="5" y="26"/>
              </a:cxn>
              <a:cxn ang="0">
                <a:pos x="4" y="23"/>
              </a:cxn>
              <a:cxn ang="0">
                <a:pos x="9" y="22"/>
              </a:cxn>
              <a:cxn ang="0">
                <a:pos x="12" y="21"/>
              </a:cxn>
              <a:cxn ang="0">
                <a:pos x="16" y="21"/>
              </a:cxn>
              <a:cxn ang="0">
                <a:pos x="20" y="20"/>
              </a:cxn>
              <a:cxn ang="0">
                <a:pos x="16" y="20"/>
              </a:cxn>
              <a:cxn ang="0">
                <a:pos x="14" y="19"/>
              </a:cxn>
              <a:cxn ang="0">
                <a:pos x="11" y="20"/>
              </a:cxn>
              <a:cxn ang="0">
                <a:pos x="5" y="20"/>
              </a:cxn>
            </a:cxnLst>
            <a:rect l="0" t="0" r="r" b="b"/>
            <a:pathLst>
              <a:path w="33" h="28">
                <a:moveTo>
                  <a:pt x="5" y="20"/>
                </a:moveTo>
                <a:cubicBezTo>
                  <a:pt x="3" y="18"/>
                  <a:pt x="3" y="12"/>
                  <a:pt x="2" y="13"/>
                </a:cubicBezTo>
                <a:cubicBezTo>
                  <a:pt x="0" y="13"/>
                  <a:pt x="0" y="12"/>
                  <a:pt x="1" y="12"/>
                </a:cubicBezTo>
                <a:cubicBezTo>
                  <a:pt x="4" y="10"/>
                  <a:pt x="6" y="5"/>
                  <a:pt x="6" y="3"/>
                </a:cubicBezTo>
                <a:cubicBezTo>
                  <a:pt x="6" y="0"/>
                  <a:pt x="13" y="1"/>
                  <a:pt x="16" y="1"/>
                </a:cubicBezTo>
                <a:cubicBezTo>
                  <a:pt x="18" y="0"/>
                  <a:pt x="20" y="3"/>
                  <a:pt x="21" y="4"/>
                </a:cubicBezTo>
                <a:cubicBezTo>
                  <a:pt x="23" y="5"/>
                  <a:pt x="26" y="11"/>
                  <a:pt x="28" y="13"/>
                </a:cubicBezTo>
                <a:cubicBezTo>
                  <a:pt x="27" y="16"/>
                  <a:pt x="29" y="14"/>
                  <a:pt x="29" y="17"/>
                </a:cubicBezTo>
                <a:cubicBezTo>
                  <a:pt x="29" y="20"/>
                  <a:pt x="28" y="18"/>
                  <a:pt x="29" y="20"/>
                </a:cubicBezTo>
                <a:cubicBezTo>
                  <a:pt x="30" y="23"/>
                  <a:pt x="30" y="20"/>
                  <a:pt x="32" y="23"/>
                </a:cubicBezTo>
                <a:cubicBezTo>
                  <a:pt x="33" y="25"/>
                  <a:pt x="32" y="25"/>
                  <a:pt x="32" y="27"/>
                </a:cubicBezTo>
                <a:cubicBezTo>
                  <a:pt x="31" y="27"/>
                  <a:pt x="29" y="26"/>
                  <a:pt x="28" y="27"/>
                </a:cubicBezTo>
                <a:cubicBezTo>
                  <a:pt x="26" y="28"/>
                  <a:pt x="24" y="26"/>
                  <a:pt x="20" y="26"/>
                </a:cubicBezTo>
                <a:cubicBezTo>
                  <a:pt x="18" y="26"/>
                  <a:pt x="14" y="25"/>
                  <a:pt x="12" y="26"/>
                </a:cubicBezTo>
                <a:cubicBezTo>
                  <a:pt x="9" y="26"/>
                  <a:pt x="13" y="26"/>
                  <a:pt x="11" y="27"/>
                </a:cubicBezTo>
                <a:cubicBezTo>
                  <a:pt x="9" y="28"/>
                  <a:pt x="7" y="27"/>
                  <a:pt x="5" y="28"/>
                </a:cubicBezTo>
                <a:cubicBezTo>
                  <a:pt x="5" y="27"/>
                  <a:pt x="4" y="28"/>
                  <a:pt x="4" y="27"/>
                </a:cubicBezTo>
                <a:cubicBezTo>
                  <a:pt x="6" y="25"/>
                  <a:pt x="5" y="27"/>
                  <a:pt x="10" y="26"/>
                </a:cubicBezTo>
                <a:cubicBezTo>
                  <a:pt x="9" y="26"/>
                  <a:pt x="8" y="25"/>
                  <a:pt x="7" y="26"/>
                </a:cubicBezTo>
                <a:cubicBezTo>
                  <a:pt x="6" y="26"/>
                  <a:pt x="6" y="25"/>
                  <a:pt x="5" y="26"/>
                </a:cubicBezTo>
                <a:cubicBezTo>
                  <a:pt x="4" y="27"/>
                  <a:pt x="5" y="25"/>
                  <a:pt x="4" y="23"/>
                </a:cubicBezTo>
                <a:cubicBezTo>
                  <a:pt x="6" y="22"/>
                  <a:pt x="10" y="24"/>
                  <a:pt x="9" y="22"/>
                </a:cubicBezTo>
                <a:cubicBezTo>
                  <a:pt x="9" y="21"/>
                  <a:pt x="12" y="22"/>
                  <a:pt x="12" y="21"/>
                </a:cubicBezTo>
                <a:cubicBezTo>
                  <a:pt x="13" y="19"/>
                  <a:pt x="12" y="20"/>
                  <a:pt x="16" y="21"/>
                </a:cubicBezTo>
                <a:cubicBezTo>
                  <a:pt x="18" y="22"/>
                  <a:pt x="20" y="22"/>
                  <a:pt x="20" y="20"/>
                </a:cubicBezTo>
                <a:cubicBezTo>
                  <a:pt x="19" y="19"/>
                  <a:pt x="17" y="22"/>
                  <a:pt x="16" y="20"/>
                </a:cubicBezTo>
                <a:cubicBezTo>
                  <a:pt x="15" y="18"/>
                  <a:pt x="15" y="20"/>
                  <a:pt x="14" y="19"/>
                </a:cubicBezTo>
                <a:cubicBezTo>
                  <a:pt x="14" y="18"/>
                  <a:pt x="12" y="19"/>
                  <a:pt x="11" y="20"/>
                </a:cubicBezTo>
                <a:cubicBezTo>
                  <a:pt x="11" y="20"/>
                  <a:pt x="10" y="20"/>
                  <a:pt x="5" y="2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0" name="Freeform 20207">
            <a:extLst>
              <a:ext uri="{FF2B5EF4-FFF2-40B4-BE49-F238E27FC236}">
                <a16:creationId xmlns:a16="http://schemas.microsoft.com/office/drawing/2014/main" id="{027728B5-CBB4-49C4-8E53-4E15CAD7DB3A}"/>
              </a:ext>
            </a:extLst>
          </p:cNvPr>
          <p:cNvSpPr>
            <a:spLocks/>
          </p:cNvSpPr>
          <p:nvPr/>
        </p:nvSpPr>
        <p:spPr bwMode="auto">
          <a:xfrm>
            <a:off x="7646459" y="3521964"/>
            <a:ext cx="82658" cy="28929"/>
          </a:xfrm>
          <a:custGeom>
            <a:avLst/>
            <a:gdLst/>
            <a:ahLst/>
            <a:cxnLst>
              <a:cxn ang="0">
                <a:pos x="2" y="2"/>
              </a:cxn>
              <a:cxn ang="0">
                <a:pos x="8" y="3"/>
              </a:cxn>
              <a:cxn ang="0">
                <a:pos x="2" y="3"/>
              </a:cxn>
              <a:cxn ang="0">
                <a:pos x="1" y="5"/>
              </a:cxn>
              <a:cxn ang="0">
                <a:pos x="6" y="4"/>
              </a:cxn>
              <a:cxn ang="0">
                <a:pos x="9" y="3"/>
              </a:cxn>
              <a:cxn ang="0">
                <a:pos x="13" y="3"/>
              </a:cxn>
              <a:cxn ang="0">
                <a:pos x="17" y="2"/>
              </a:cxn>
              <a:cxn ang="0">
                <a:pos x="13" y="2"/>
              </a:cxn>
              <a:cxn ang="0">
                <a:pos x="11" y="1"/>
              </a:cxn>
              <a:cxn ang="0">
                <a:pos x="8" y="2"/>
              </a:cxn>
              <a:cxn ang="0">
                <a:pos x="2" y="2"/>
              </a:cxn>
            </a:cxnLst>
            <a:rect l="0" t="0" r="r" b="b"/>
            <a:pathLst>
              <a:path w="17" h="6">
                <a:moveTo>
                  <a:pt x="2" y="2"/>
                </a:moveTo>
                <a:cubicBezTo>
                  <a:pt x="3" y="4"/>
                  <a:pt x="4" y="2"/>
                  <a:pt x="8" y="3"/>
                </a:cubicBezTo>
                <a:cubicBezTo>
                  <a:pt x="4" y="3"/>
                  <a:pt x="3" y="5"/>
                  <a:pt x="2" y="3"/>
                </a:cubicBezTo>
                <a:cubicBezTo>
                  <a:pt x="1" y="2"/>
                  <a:pt x="0" y="4"/>
                  <a:pt x="1" y="5"/>
                </a:cubicBezTo>
                <a:cubicBezTo>
                  <a:pt x="3" y="4"/>
                  <a:pt x="7" y="6"/>
                  <a:pt x="6" y="4"/>
                </a:cubicBezTo>
                <a:cubicBezTo>
                  <a:pt x="6" y="3"/>
                  <a:pt x="9" y="4"/>
                  <a:pt x="9" y="3"/>
                </a:cubicBezTo>
                <a:cubicBezTo>
                  <a:pt x="10" y="1"/>
                  <a:pt x="9" y="2"/>
                  <a:pt x="13" y="3"/>
                </a:cubicBezTo>
                <a:cubicBezTo>
                  <a:pt x="15" y="4"/>
                  <a:pt x="17" y="4"/>
                  <a:pt x="17" y="2"/>
                </a:cubicBezTo>
                <a:cubicBezTo>
                  <a:pt x="16" y="1"/>
                  <a:pt x="14" y="4"/>
                  <a:pt x="13" y="2"/>
                </a:cubicBezTo>
                <a:cubicBezTo>
                  <a:pt x="12" y="0"/>
                  <a:pt x="12" y="2"/>
                  <a:pt x="11" y="1"/>
                </a:cubicBezTo>
                <a:cubicBezTo>
                  <a:pt x="11" y="0"/>
                  <a:pt x="9" y="1"/>
                  <a:pt x="8" y="2"/>
                </a:cubicBezTo>
                <a:cubicBezTo>
                  <a:pt x="8" y="2"/>
                  <a:pt x="7" y="2"/>
                  <a:pt x="2"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1" name="Freeform 20208">
            <a:extLst>
              <a:ext uri="{FF2B5EF4-FFF2-40B4-BE49-F238E27FC236}">
                <a16:creationId xmlns:a16="http://schemas.microsoft.com/office/drawing/2014/main" id="{1B92DB86-9251-49D3-BF04-B62ACEBBDDE0}"/>
              </a:ext>
            </a:extLst>
          </p:cNvPr>
          <p:cNvSpPr>
            <a:spLocks/>
          </p:cNvSpPr>
          <p:nvPr/>
        </p:nvSpPr>
        <p:spPr bwMode="auto">
          <a:xfrm>
            <a:off x="7696052" y="3561225"/>
            <a:ext cx="190112" cy="177714"/>
          </a:xfrm>
          <a:custGeom>
            <a:avLst/>
            <a:gdLst/>
            <a:ahLst/>
            <a:cxnLst>
              <a:cxn ang="0">
                <a:pos x="25" y="26"/>
              </a:cxn>
              <a:cxn ang="0">
                <a:pos x="24" y="24"/>
              </a:cxn>
              <a:cxn ang="0">
                <a:pos x="23" y="22"/>
              </a:cxn>
              <a:cxn ang="0">
                <a:pos x="21" y="18"/>
              </a:cxn>
              <a:cxn ang="0">
                <a:pos x="16" y="17"/>
              </a:cxn>
              <a:cxn ang="0">
                <a:pos x="13" y="18"/>
              </a:cxn>
              <a:cxn ang="0">
                <a:pos x="9" y="23"/>
              </a:cxn>
              <a:cxn ang="0">
                <a:pos x="9" y="22"/>
              </a:cxn>
              <a:cxn ang="0">
                <a:pos x="8" y="20"/>
              </a:cxn>
              <a:cxn ang="0">
                <a:pos x="8" y="19"/>
              </a:cxn>
              <a:cxn ang="0">
                <a:pos x="5" y="16"/>
              </a:cxn>
              <a:cxn ang="0">
                <a:pos x="3" y="15"/>
              </a:cxn>
              <a:cxn ang="0">
                <a:pos x="3" y="12"/>
              </a:cxn>
              <a:cxn ang="0">
                <a:pos x="2" y="12"/>
              </a:cxn>
              <a:cxn ang="0">
                <a:pos x="2" y="10"/>
              </a:cxn>
              <a:cxn ang="0">
                <a:pos x="0" y="12"/>
              </a:cxn>
              <a:cxn ang="0">
                <a:pos x="0" y="11"/>
              </a:cxn>
              <a:cxn ang="0">
                <a:pos x="4" y="6"/>
              </a:cxn>
              <a:cxn ang="0">
                <a:pos x="6" y="6"/>
              </a:cxn>
              <a:cxn ang="0">
                <a:pos x="6" y="3"/>
              </a:cxn>
              <a:cxn ang="0">
                <a:pos x="7" y="0"/>
              </a:cxn>
              <a:cxn ang="0">
                <a:pos x="15" y="1"/>
              </a:cxn>
              <a:cxn ang="0">
                <a:pos x="19" y="1"/>
              </a:cxn>
              <a:cxn ang="0">
                <a:pos x="21" y="3"/>
              </a:cxn>
              <a:cxn ang="0">
                <a:pos x="22" y="4"/>
              </a:cxn>
              <a:cxn ang="0">
                <a:pos x="27" y="3"/>
              </a:cxn>
              <a:cxn ang="0">
                <a:pos x="29" y="2"/>
              </a:cxn>
              <a:cxn ang="0">
                <a:pos x="31" y="1"/>
              </a:cxn>
              <a:cxn ang="0">
                <a:pos x="32" y="4"/>
              </a:cxn>
              <a:cxn ang="0">
                <a:pos x="33" y="6"/>
              </a:cxn>
              <a:cxn ang="0">
                <a:pos x="34" y="8"/>
              </a:cxn>
              <a:cxn ang="0">
                <a:pos x="34" y="10"/>
              </a:cxn>
              <a:cxn ang="0">
                <a:pos x="35" y="13"/>
              </a:cxn>
              <a:cxn ang="0">
                <a:pos x="37" y="16"/>
              </a:cxn>
              <a:cxn ang="0">
                <a:pos x="36" y="19"/>
              </a:cxn>
              <a:cxn ang="0">
                <a:pos x="38" y="23"/>
              </a:cxn>
              <a:cxn ang="0">
                <a:pos x="39" y="27"/>
              </a:cxn>
              <a:cxn ang="0">
                <a:pos x="35" y="27"/>
              </a:cxn>
              <a:cxn ang="0">
                <a:pos x="37" y="29"/>
              </a:cxn>
              <a:cxn ang="0">
                <a:pos x="34" y="31"/>
              </a:cxn>
              <a:cxn ang="0">
                <a:pos x="31" y="34"/>
              </a:cxn>
              <a:cxn ang="0">
                <a:pos x="29" y="32"/>
              </a:cxn>
              <a:cxn ang="0">
                <a:pos x="29" y="28"/>
              </a:cxn>
              <a:cxn ang="0">
                <a:pos x="25" y="26"/>
              </a:cxn>
            </a:cxnLst>
            <a:rect l="0" t="0" r="r" b="b"/>
            <a:pathLst>
              <a:path w="39" h="36">
                <a:moveTo>
                  <a:pt x="25" y="26"/>
                </a:moveTo>
                <a:cubicBezTo>
                  <a:pt x="22" y="29"/>
                  <a:pt x="24" y="25"/>
                  <a:pt x="24" y="24"/>
                </a:cubicBezTo>
                <a:cubicBezTo>
                  <a:pt x="23" y="22"/>
                  <a:pt x="23" y="22"/>
                  <a:pt x="23" y="22"/>
                </a:cubicBezTo>
                <a:cubicBezTo>
                  <a:pt x="23" y="20"/>
                  <a:pt x="22" y="21"/>
                  <a:pt x="21" y="18"/>
                </a:cubicBezTo>
                <a:cubicBezTo>
                  <a:pt x="20" y="16"/>
                  <a:pt x="16" y="16"/>
                  <a:pt x="16" y="17"/>
                </a:cubicBezTo>
                <a:cubicBezTo>
                  <a:pt x="16" y="18"/>
                  <a:pt x="14" y="16"/>
                  <a:pt x="13" y="18"/>
                </a:cubicBezTo>
                <a:cubicBezTo>
                  <a:pt x="13" y="21"/>
                  <a:pt x="11" y="22"/>
                  <a:pt x="9" y="23"/>
                </a:cubicBezTo>
                <a:cubicBezTo>
                  <a:pt x="9" y="22"/>
                  <a:pt x="10" y="22"/>
                  <a:pt x="9" y="22"/>
                </a:cubicBezTo>
                <a:cubicBezTo>
                  <a:pt x="8" y="21"/>
                  <a:pt x="9" y="21"/>
                  <a:pt x="8" y="20"/>
                </a:cubicBezTo>
                <a:cubicBezTo>
                  <a:pt x="7" y="20"/>
                  <a:pt x="7" y="20"/>
                  <a:pt x="8" y="19"/>
                </a:cubicBezTo>
                <a:cubicBezTo>
                  <a:pt x="8" y="18"/>
                  <a:pt x="6" y="18"/>
                  <a:pt x="5" y="16"/>
                </a:cubicBezTo>
                <a:cubicBezTo>
                  <a:pt x="5" y="15"/>
                  <a:pt x="3" y="16"/>
                  <a:pt x="3" y="15"/>
                </a:cubicBezTo>
                <a:cubicBezTo>
                  <a:pt x="3" y="13"/>
                  <a:pt x="2" y="15"/>
                  <a:pt x="3" y="12"/>
                </a:cubicBezTo>
                <a:cubicBezTo>
                  <a:pt x="3" y="10"/>
                  <a:pt x="2" y="13"/>
                  <a:pt x="2" y="12"/>
                </a:cubicBezTo>
                <a:cubicBezTo>
                  <a:pt x="1" y="11"/>
                  <a:pt x="3" y="10"/>
                  <a:pt x="2" y="10"/>
                </a:cubicBezTo>
                <a:cubicBezTo>
                  <a:pt x="0" y="10"/>
                  <a:pt x="1" y="12"/>
                  <a:pt x="0" y="12"/>
                </a:cubicBezTo>
                <a:cubicBezTo>
                  <a:pt x="0" y="12"/>
                  <a:pt x="0" y="11"/>
                  <a:pt x="0" y="11"/>
                </a:cubicBezTo>
                <a:cubicBezTo>
                  <a:pt x="2" y="6"/>
                  <a:pt x="3" y="8"/>
                  <a:pt x="4" y="6"/>
                </a:cubicBezTo>
                <a:cubicBezTo>
                  <a:pt x="5" y="5"/>
                  <a:pt x="5" y="7"/>
                  <a:pt x="6" y="6"/>
                </a:cubicBezTo>
                <a:cubicBezTo>
                  <a:pt x="8" y="6"/>
                  <a:pt x="8" y="4"/>
                  <a:pt x="6" y="3"/>
                </a:cubicBezTo>
                <a:cubicBezTo>
                  <a:pt x="5" y="2"/>
                  <a:pt x="8" y="3"/>
                  <a:pt x="7" y="0"/>
                </a:cubicBezTo>
                <a:cubicBezTo>
                  <a:pt x="11" y="0"/>
                  <a:pt x="13" y="2"/>
                  <a:pt x="15" y="1"/>
                </a:cubicBezTo>
                <a:cubicBezTo>
                  <a:pt x="16" y="0"/>
                  <a:pt x="18" y="1"/>
                  <a:pt x="19" y="1"/>
                </a:cubicBezTo>
                <a:cubicBezTo>
                  <a:pt x="18" y="4"/>
                  <a:pt x="20" y="5"/>
                  <a:pt x="21" y="3"/>
                </a:cubicBezTo>
                <a:cubicBezTo>
                  <a:pt x="21" y="2"/>
                  <a:pt x="22" y="3"/>
                  <a:pt x="22" y="4"/>
                </a:cubicBezTo>
                <a:cubicBezTo>
                  <a:pt x="24" y="6"/>
                  <a:pt x="23" y="1"/>
                  <a:pt x="27" y="3"/>
                </a:cubicBezTo>
                <a:cubicBezTo>
                  <a:pt x="29" y="5"/>
                  <a:pt x="28" y="3"/>
                  <a:pt x="29" y="2"/>
                </a:cubicBezTo>
                <a:cubicBezTo>
                  <a:pt x="31" y="2"/>
                  <a:pt x="28" y="0"/>
                  <a:pt x="31" y="1"/>
                </a:cubicBezTo>
                <a:cubicBezTo>
                  <a:pt x="33" y="2"/>
                  <a:pt x="32" y="3"/>
                  <a:pt x="32" y="4"/>
                </a:cubicBezTo>
                <a:cubicBezTo>
                  <a:pt x="33" y="4"/>
                  <a:pt x="32" y="6"/>
                  <a:pt x="33" y="6"/>
                </a:cubicBezTo>
                <a:cubicBezTo>
                  <a:pt x="34" y="6"/>
                  <a:pt x="36" y="8"/>
                  <a:pt x="34" y="8"/>
                </a:cubicBezTo>
                <a:cubicBezTo>
                  <a:pt x="33" y="9"/>
                  <a:pt x="33" y="12"/>
                  <a:pt x="34" y="10"/>
                </a:cubicBezTo>
                <a:cubicBezTo>
                  <a:pt x="35" y="9"/>
                  <a:pt x="36" y="10"/>
                  <a:pt x="35" y="13"/>
                </a:cubicBezTo>
                <a:cubicBezTo>
                  <a:pt x="35" y="15"/>
                  <a:pt x="36" y="13"/>
                  <a:pt x="37" y="16"/>
                </a:cubicBezTo>
                <a:cubicBezTo>
                  <a:pt x="35" y="17"/>
                  <a:pt x="37" y="17"/>
                  <a:pt x="36" y="19"/>
                </a:cubicBezTo>
                <a:cubicBezTo>
                  <a:pt x="36" y="21"/>
                  <a:pt x="39" y="21"/>
                  <a:pt x="38" y="23"/>
                </a:cubicBezTo>
                <a:cubicBezTo>
                  <a:pt x="36" y="25"/>
                  <a:pt x="39" y="24"/>
                  <a:pt x="39" y="27"/>
                </a:cubicBezTo>
                <a:cubicBezTo>
                  <a:pt x="36" y="26"/>
                  <a:pt x="35" y="26"/>
                  <a:pt x="35" y="27"/>
                </a:cubicBezTo>
                <a:cubicBezTo>
                  <a:pt x="36" y="29"/>
                  <a:pt x="37" y="27"/>
                  <a:pt x="37" y="29"/>
                </a:cubicBezTo>
                <a:cubicBezTo>
                  <a:pt x="37" y="31"/>
                  <a:pt x="36" y="33"/>
                  <a:pt x="34" y="31"/>
                </a:cubicBezTo>
                <a:cubicBezTo>
                  <a:pt x="33" y="30"/>
                  <a:pt x="32" y="36"/>
                  <a:pt x="31" y="34"/>
                </a:cubicBezTo>
                <a:cubicBezTo>
                  <a:pt x="30" y="32"/>
                  <a:pt x="29" y="34"/>
                  <a:pt x="29" y="32"/>
                </a:cubicBezTo>
                <a:cubicBezTo>
                  <a:pt x="30" y="30"/>
                  <a:pt x="29" y="29"/>
                  <a:pt x="29" y="28"/>
                </a:cubicBezTo>
                <a:cubicBezTo>
                  <a:pt x="30" y="26"/>
                  <a:pt x="26" y="26"/>
                  <a:pt x="25" y="26"/>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2" name="Freeform 20209">
            <a:extLst>
              <a:ext uri="{FF2B5EF4-FFF2-40B4-BE49-F238E27FC236}">
                <a16:creationId xmlns:a16="http://schemas.microsoft.com/office/drawing/2014/main" id="{3A16E4C5-ED4E-4FAA-AAB8-FC20E7DAD463}"/>
              </a:ext>
            </a:extLst>
          </p:cNvPr>
          <p:cNvSpPr>
            <a:spLocks noEditPoints="1"/>
          </p:cNvSpPr>
          <p:nvPr/>
        </p:nvSpPr>
        <p:spPr bwMode="auto">
          <a:xfrm>
            <a:off x="7656790" y="3557093"/>
            <a:ext cx="78524" cy="57859"/>
          </a:xfrm>
          <a:custGeom>
            <a:avLst/>
            <a:gdLst/>
            <a:ahLst/>
            <a:cxnLst>
              <a:cxn ang="0">
                <a:pos x="8" y="10"/>
              </a:cxn>
              <a:cxn ang="0">
                <a:pos x="7" y="11"/>
              </a:cxn>
              <a:cxn ang="0">
                <a:pos x="6" y="10"/>
              </a:cxn>
              <a:cxn ang="0">
                <a:pos x="6" y="9"/>
              </a:cxn>
              <a:cxn ang="0">
                <a:pos x="6" y="6"/>
              </a:cxn>
              <a:cxn ang="0">
                <a:pos x="4" y="7"/>
              </a:cxn>
              <a:cxn ang="0">
                <a:pos x="3" y="5"/>
              </a:cxn>
              <a:cxn ang="0">
                <a:pos x="2" y="4"/>
              </a:cxn>
              <a:cxn ang="0">
                <a:pos x="0" y="3"/>
              </a:cxn>
              <a:cxn ang="0">
                <a:pos x="6" y="2"/>
              </a:cxn>
              <a:cxn ang="0">
                <a:pos x="7" y="1"/>
              </a:cxn>
              <a:cxn ang="0">
                <a:pos x="15" y="1"/>
              </a:cxn>
              <a:cxn ang="0">
                <a:pos x="14" y="4"/>
              </a:cxn>
              <a:cxn ang="0">
                <a:pos x="14" y="7"/>
              </a:cxn>
              <a:cxn ang="0">
                <a:pos x="12" y="7"/>
              </a:cxn>
              <a:cxn ang="0">
                <a:pos x="8" y="12"/>
              </a:cxn>
              <a:cxn ang="0">
                <a:pos x="8" y="10"/>
              </a:cxn>
              <a:cxn ang="0">
                <a:pos x="3" y="6"/>
              </a:cxn>
              <a:cxn ang="0">
                <a:pos x="2" y="6"/>
              </a:cxn>
              <a:cxn ang="0">
                <a:pos x="3" y="6"/>
              </a:cxn>
              <a:cxn ang="0">
                <a:pos x="3" y="8"/>
              </a:cxn>
              <a:cxn ang="0">
                <a:pos x="3" y="9"/>
              </a:cxn>
              <a:cxn ang="0">
                <a:pos x="3" y="8"/>
              </a:cxn>
              <a:cxn ang="0">
                <a:pos x="3" y="11"/>
              </a:cxn>
              <a:cxn ang="0">
                <a:pos x="2" y="11"/>
              </a:cxn>
              <a:cxn ang="0">
                <a:pos x="3" y="11"/>
              </a:cxn>
              <a:cxn ang="0">
                <a:pos x="3" y="10"/>
              </a:cxn>
              <a:cxn ang="0">
                <a:pos x="3" y="11"/>
              </a:cxn>
              <a:cxn ang="0">
                <a:pos x="3" y="10"/>
              </a:cxn>
              <a:cxn ang="0">
                <a:pos x="5" y="9"/>
              </a:cxn>
              <a:cxn ang="0">
                <a:pos x="4" y="10"/>
              </a:cxn>
              <a:cxn ang="0">
                <a:pos x="5" y="9"/>
              </a:cxn>
              <a:cxn ang="0">
                <a:pos x="2" y="9"/>
              </a:cxn>
              <a:cxn ang="0">
                <a:pos x="2" y="10"/>
              </a:cxn>
              <a:cxn ang="0">
                <a:pos x="2" y="9"/>
              </a:cxn>
              <a:cxn ang="0">
                <a:pos x="2" y="8"/>
              </a:cxn>
              <a:cxn ang="0">
                <a:pos x="1" y="8"/>
              </a:cxn>
              <a:cxn ang="0">
                <a:pos x="2" y="8"/>
              </a:cxn>
              <a:cxn ang="0">
                <a:pos x="6" y="8"/>
              </a:cxn>
              <a:cxn ang="0">
                <a:pos x="5" y="8"/>
              </a:cxn>
              <a:cxn ang="0">
                <a:pos x="6" y="8"/>
              </a:cxn>
            </a:cxnLst>
            <a:rect l="0" t="0" r="r" b="b"/>
            <a:pathLst>
              <a:path w="16" h="12">
                <a:moveTo>
                  <a:pt x="8" y="10"/>
                </a:moveTo>
                <a:cubicBezTo>
                  <a:pt x="8" y="11"/>
                  <a:pt x="7" y="12"/>
                  <a:pt x="7" y="11"/>
                </a:cubicBezTo>
                <a:cubicBezTo>
                  <a:pt x="7" y="10"/>
                  <a:pt x="6" y="11"/>
                  <a:pt x="6" y="10"/>
                </a:cubicBezTo>
                <a:cubicBezTo>
                  <a:pt x="6" y="9"/>
                  <a:pt x="5" y="10"/>
                  <a:pt x="6" y="9"/>
                </a:cubicBezTo>
                <a:cubicBezTo>
                  <a:pt x="7" y="7"/>
                  <a:pt x="5" y="7"/>
                  <a:pt x="6" y="6"/>
                </a:cubicBezTo>
                <a:cubicBezTo>
                  <a:pt x="8" y="5"/>
                  <a:pt x="6" y="5"/>
                  <a:pt x="4" y="7"/>
                </a:cubicBezTo>
                <a:cubicBezTo>
                  <a:pt x="2" y="8"/>
                  <a:pt x="5" y="5"/>
                  <a:pt x="3" y="5"/>
                </a:cubicBezTo>
                <a:cubicBezTo>
                  <a:pt x="2" y="6"/>
                  <a:pt x="1" y="6"/>
                  <a:pt x="2" y="4"/>
                </a:cubicBezTo>
                <a:cubicBezTo>
                  <a:pt x="3" y="3"/>
                  <a:pt x="1" y="4"/>
                  <a:pt x="0" y="3"/>
                </a:cubicBezTo>
                <a:cubicBezTo>
                  <a:pt x="2" y="2"/>
                  <a:pt x="4" y="3"/>
                  <a:pt x="6" y="2"/>
                </a:cubicBezTo>
                <a:cubicBezTo>
                  <a:pt x="8" y="1"/>
                  <a:pt x="4" y="1"/>
                  <a:pt x="7" y="1"/>
                </a:cubicBezTo>
                <a:cubicBezTo>
                  <a:pt x="9" y="0"/>
                  <a:pt x="13" y="1"/>
                  <a:pt x="15" y="1"/>
                </a:cubicBezTo>
                <a:cubicBezTo>
                  <a:pt x="16" y="4"/>
                  <a:pt x="13" y="3"/>
                  <a:pt x="14" y="4"/>
                </a:cubicBezTo>
                <a:cubicBezTo>
                  <a:pt x="16" y="5"/>
                  <a:pt x="16" y="7"/>
                  <a:pt x="14" y="7"/>
                </a:cubicBezTo>
                <a:cubicBezTo>
                  <a:pt x="13" y="8"/>
                  <a:pt x="13" y="6"/>
                  <a:pt x="12" y="7"/>
                </a:cubicBezTo>
                <a:cubicBezTo>
                  <a:pt x="11" y="9"/>
                  <a:pt x="10" y="7"/>
                  <a:pt x="8" y="12"/>
                </a:cubicBezTo>
                <a:cubicBezTo>
                  <a:pt x="8" y="11"/>
                  <a:pt x="8" y="12"/>
                  <a:pt x="8" y="10"/>
                </a:cubicBezTo>
                <a:close/>
                <a:moveTo>
                  <a:pt x="3" y="6"/>
                </a:moveTo>
                <a:cubicBezTo>
                  <a:pt x="3" y="5"/>
                  <a:pt x="2" y="6"/>
                  <a:pt x="2" y="6"/>
                </a:cubicBezTo>
                <a:cubicBezTo>
                  <a:pt x="3" y="7"/>
                  <a:pt x="3" y="7"/>
                  <a:pt x="3" y="6"/>
                </a:cubicBezTo>
                <a:close/>
                <a:moveTo>
                  <a:pt x="3" y="8"/>
                </a:moveTo>
                <a:cubicBezTo>
                  <a:pt x="3" y="7"/>
                  <a:pt x="2" y="8"/>
                  <a:pt x="3" y="9"/>
                </a:cubicBezTo>
                <a:cubicBezTo>
                  <a:pt x="3" y="9"/>
                  <a:pt x="4" y="8"/>
                  <a:pt x="3" y="8"/>
                </a:cubicBezTo>
                <a:close/>
                <a:moveTo>
                  <a:pt x="3" y="11"/>
                </a:moveTo>
                <a:cubicBezTo>
                  <a:pt x="3" y="10"/>
                  <a:pt x="2" y="10"/>
                  <a:pt x="2" y="11"/>
                </a:cubicBezTo>
                <a:cubicBezTo>
                  <a:pt x="2" y="11"/>
                  <a:pt x="3" y="12"/>
                  <a:pt x="3" y="11"/>
                </a:cubicBezTo>
                <a:close/>
                <a:moveTo>
                  <a:pt x="3" y="10"/>
                </a:moveTo>
                <a:cubicBezTo>
                  <a:pt x="3" y="10"/>
                  <a:pt x="3" y="11"/>
                  <a:pt x="3" y="11"/>
                </a:cubicBezTo>
                <a:cubicBezTo>
                  <a:pt x="4" y="11"/>
                  <a:pt x="4" y="10"/>
                  <a:pt x="3" y="10"/>
                </a:cubicBezTo>
                <a:close/>
                <a:moveTo>
                  <a:pt x="5" y="9"/>
                </a:moveTo>
                <a:cubicBezTo>
                  <a:pt x="5" y="9"/>
                  <a:pt x="4" y="10"/>
                  <a:pt x="4" y="10"/>
                </a:cubicBezTo>
                <a:cubicBezTo>
                  <a:pt x="5" y="10"/>
                  <a:pt x="5" y="10"/>
                  <a:pt x="5" y="9"/>
                </a:cubicBezTo>
                <a:close/>
                <a:moveTo>
                  <a:pt x="2" y="9"/>
                </a:moveTo>
                <a:cubicBezTo>
                  <a:pt x="2" y="9"/>
                  <a:pt x="2" y="10"/>
                  <a:pt x="2" y="10"/>
                </a:cubicBezTo>
                <a:cubicBezTo>
                  <a:pt x="2" y="10"/>
                  <a:pt x="2" y="10"/>
                  <a:pt x="2" y="9"/>
                </a:cubicBezTo>
                <a:close/>
                <a:moveTo>
                  <a:pt x="2" y="8"/>
                </a:moveTo>
                <a:cubicBezTo>
                  <a:pt x="2" y="7"/>
                  <a:pt x="1" y="8"/>
                  <a:pt x="1" y="8"/>
                </a:cubicBezTo>
                <a:cubicBezTo>
                  <a:pt x="1" y="8"/>
                  <a:pt x="2" y="8"/>
                  <a:pt x="2" y="8"/>
                </a:cubicBezTo>
                <a:close/>
                <a:moveTo>
                  <a:pt x="6" y="8"/>
                </a:moveTo>
                <a:cubicBezTo>
                  <a:pt x="5" y="7"/>
                  <a:pt x="5" y="8"/>
                  <a:pt x="5" y="8"/>
                </a:cubicBezTo>
                <a:cubicBezTo>
                  <a:pt x="5" y="8"/>
                  <a:pt x="6" y="8"/>
                  <a:pt x="6" y="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3" name="Freeform 20210">
            <a:extLst>
              <a:ext uri="{FF2B5EF4-FFF2-40B4-BE49-F238E27FC236}">
                <a16:creationId xmlns:a16="http://schemas.microsoft.com/office/drawing/2014/main" id="{35D96EF2-3936-452A-A990-9009BC2FF970}"/>
              </a:ext>
            </a:extLst>
          </p:cNvPr>
          <p:cNvSpPr>
            <a:spLocks noEditPoints="1"/>
          </p:cNvSpPr>
          <p:nvPr/>
        </p:nvSpPr>
        <p:spPr bwMode="auto">
          <a:xfrm>
            <a:off x="7431548" y="3420708"/>
            <a:ext cx="72326" cy="76457"/>
          </a:xfrm>
          <a:custGeom>
            <a:avLst/>
            <a:gdLst/>
            <a:ahLst/>
            <a:cxnLst>
              <a:cxn ang="0">
                <a:pos x="9" y="15"/>
              </a:cxn>
              <a:cxn ang="0">
                <a:pos x="9" y="12"/>
              </a:cxn>
              <a:cxn ang="0">
                <a:pos x="9" y="15"/>
              </a:cxn>
              <a:cxn ang="0">
                <a:pos x="14" y="7"/>
              </a:cxn>
              <a:cxn ang="0">
                <a:pos x="13" y="7"/>
              </a:cxn>
              <a:cxn ang="0">
                <a:pos x="14" y="7"/>
              </a:cxn>
              <a:cxn ang="0">
                <a:pos x="1" y="0"/>
              </a:cxn>
              <a:cxn ang="0">
                <a:pos x="0" y="1"/>
              </a:cxn>
              <a:cxn ang="0">
                <a:pos x="1" y="0"/>
              </a:cxn>
              <a:cxn ang="0">
                <a:pos x="6" y="4"/>
              </a:cxn>
              <a:cxn ang="0">
                <a:pos x="6" y="3"/>
              </a:cxn>
              <a:cxn ang="0">
                <a:pos x="5" y="4"/>
              </a:cxn>
              <a:cxn ang="0">
                <a:pos x="6" y="4"/>
              </a:cxn>
              <a:cxn ang="0">
                <a:pos x="5" y="15"/>
              </a:cxn>
              <a:cxn ang="0">
                <a:pos x="5" y="14"/>
              </a:cxn>
              <a:cxn ang="0">
                <a:pos x="5" y="15"/>
              </a:cxn>
              <a:cxn ang="0">
                <a:pos x="11" y="12"/>
              </a:cxn>
              <a:cxn ang="0">
                <a:pos x="11" y="13"/>
              </a:cxn>
              <a:cxn ang="0">
                <a:pos x="11" y="12"/>
              </a:cxn>
            </a:cxnLst>
            <a:rect l="0" t="0" r="r" b="b"/>
            <a:pathLst>
              <a:path w="15" h="16">
                <a:moveTo>
                  <a:pt x="9" y="15"/>
                </a:moveTo>
                <a:cubicBezTo>
                  <a:pt x="8" y="15"/>
                  <a:pt x="8" y="11"/>
                  <a:pt x="9" y="12"/>
                </a:cubicBezTo>
                <a:cubicBezTo>
                  <a:pt x="10" y="13"/>
                  <a:pt x="11" y="14"/>
                  <a:pt x="9" y="15"/>
                </a:cubicBezTo>
                <a:close/>
                <a:moveTo>
                  <a:pt x="14" y="7"/>
                </a:moveTo>
                <a:cubicBezTo>
                  <a:pt x="15" y="6"/>
                  <a:pt x="13" y="6"/>
                  <a:pt x="13" y="7"/>
                </a:cubicBezTo>
                <a:cubicBezTo>
                  <a:pt x="12" y="8"/>
                  <a:pt x="13" y="8"/>
                  <a:pt x="14" y="7"/>
                </a:cubicBezTo>
                <a:close/>
                <a:moveTo>
                  <a:pt x="1" y="0"/>
                </a:moveTo>
                <a:cubicBezTo>
                  <a:pt x="1" y="0"/>
                  <a:pt x="0" y="0"/>
                  <a:pt x="0" y="1"/>
                </a:cubicBezTo>
                <a:cubicBezTo>
                  <a:pt x="1" y="3"/>
                  <a:pt x="3" y="0"/>
                  <a:pt x="1" y="0"/>
                </a:cubicBezTo>
                <a:close/>
                <a:moveTo>
                  <a:pt x="6" y="4"/>
                </a:moveTo>
                <a:cubicBezTo>
                  <a:pt x="7" y="4"/>
                  <a:pt x="7" y="4"/>
                  <a:pt x="6" y="3"/>
                </a:cubicBezTo>
                <a:cubicBezTo>
                  <a:pt x="5" y="3"/>
                  <a:pt x="5" y="3"/>
                  <a:pt x="5" y="4"/>
                </a:cubicBezTo>
                <a:cubicBezTo>
                  <a:pt x="5" y="5"/>
                  <a:pt x="5" y="4"/>
                  <a:pt x="6" y="4"/>
                </a:cubicBezTo>
                <a:close/>
                <a:moveTo>
                  <a:pt x="5" y="15"/>
                </a:moveTo>
                <a:cubicBezTo>
                  <a:pt x="6" y="15"/>
                  <a:pt x="5" y="14"/>
                  <a:pt x="5" y="14"/>
                </a:cubicBezTo>
                <a:cubicBezTo>
                  <a:pt x="4" y="15"/>
                  <a:pt x="5" y="16"/>
                  <a:pt x="5" y="15"/>
                </a:cubicBezTo>
                <a:close/>
                <a:moveTo>
                  <a:pt x="11" y="12"/>
                </a:moveTo>
                <a:cubicBezTo>
                  <a:pt x="11" y="12"/>
                  <a:pt x="10" y="13"/>
                  <a:pt x="11" y="13"/>
                </a:cubicBezTo>
                <a:cubicBezTo>
                  <a:pt x="12" y="13"/>
                  <a:pt x="12" y="12"/>
                  <a:pt x="11" y="1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4" name="Freeform 20211">
            <a:extLst>
              <a:ext uri="{FF2B5EF4-FFF2-40B4-BE49-F238E27FC236}">
                <a16:creationId xmlns:a16="http://schemas.microsoft.com/office/drawing/2014/main" id="{2EEF0D41-B93D-414C-8749-E09E8ABE4C19}"/>
              </a:ext>
            </a:extLst>
          </p:cNvPr>
          <p:cNvSpPr>
            <a:spLocks/>
          </p:cNvSpPr>
          <p:nvPr/>
        </p:nvSpPr>
        <p:spPr bwMode="auto">
          <a:xfrm>
            <a:off x="6555377" y="5642132"/>
            <a:ext cx="53727" cy="49593"/>
          </a:xfrm>
          <a:custGeom>
            <a:avLst/>
            <a:gdLst/>
            <a:ahLst/>
            <a:cxnLst>
              <a:cxn ang="0">
                <a:pos x="1" y="9"/>
              </a:cxn>
              <a:cxn ang="0">
                <a:pos x="0" y="7"/>
              </a:cxn>
              <a:cxn ang="0">
                <a:pos x="1" y="5"/>
              </a:cxn>
              <a:cxn ang="0">
                <a:pos x="3" y="4"/>
              </a:cxn>
              <a:cxn ang="0">
                <a:pos x="3" y="3"/>
              </a:cxn>
              <a:cxn ang="0">
                <a:pos x="3" y="2"/>
              </a:cxn>
              <a:cxn ang="0">
                <a:pos x="4" y="1"/>
              </a:cxn>
              <a:cxn ang="0">
                <a:pos x="6" y="1"/>
              </a:cxn>
              <a:cxn ang="0">
                <a:pos x="7" y="2"/>
              </a:cxn>
              <a:cxn ang="0">
                <a:pos x="7" y="3"/>
              </a:cxn>
              <a:cxn ang="0">
                <a:pos x="8" y="2"/>
              </a:cxn>
              <a:cxn ang="0">
                <a:pos x="10" y="2"/>
              </a:cxn>
              <a:cxn ang="0">
                <a:pos x="10" y="3"/>
              </a:cxn>
              <a:cxn ang="0">
                <a:pos x="9" y="4"/>
              </a:cxn>
              <a:cxn ang="0">
                <a:pos x="7" y="5"/>
              </a:cxn>
              <a:cxn ang="0">
                <a:pos x="5" y="6"/>
              </a:cxn>
              <a:cxn ang="0">
                <a:pos x="5" y="7"/>
              </a:cxn>
              <a:cxn ang="0">
                <a:pos x="4" y="7"/>
              </a:cxn>
              <a:cxn ang="0">
                <a:pos x="3" y="8"/>
              </a:cxn>
              <a:cxn ang="0">
                <a:pos x="1" y="9"/>
              </a:cxn>
            </a:cxnLst>
            <a:rect l="0" t="0" r="r" b="b"/>
            <a:pathLst>
              <a:path w="11" h="10">
                <a:moveTo>
                  <a:pt x="1" y="9"/>
                </a:moveTo>
                <a:cubicBezTo>
                  <a:pt x="0" y="8"/>
                  <a:pt x="0" y="7"/>
                  <a:pt x="0" y="7"/>
                </a:cubicBezTo>
                <a:cubicBezTo>
                  <a:pt x="1" y="7"/>
                  <a:pt x="0" y="6"/>
                  <a:pt x="1" y="5"/>
                </a:cubicBezTo>
                <a:cubicBezTo>
                  <a:pt x="3" y="4"/>
                  <a:pt x="2" y="4"/>
                  <a:pt x="3" y="4"/>
                </a:cubicBezTo>
                <a:cubicBezTo>
                  <a:pt x="4" y="4"/>
                  <a:pt x="4" y="4"/>
                  <a:pt x="3" y="3"/>
                </a:cubicBezTo>
                <a:cubicBezTo>
                  <a:pt x="3" y="3"/>
                  <a:pt x="4" y="3"/>
                  <a:pt x="3" y="2"/>
                </a:cubicBezTo>
                <a:cubicBezTo>
                  <a:pt x="3" y="2"/>
                  <a:pt x="5" y="2"/>
                  <a:pt x="4" y="1"/>
                </a:cubicBezTo>
                <a:cubicBezTo>
                  <a:pt x="4" y="0"/>
                  <a:pt x="5" y="1"/>
                  <a:pt x="6" y="1"/>
                </a:cubicBezTo>
                <a:cubicBezTo>
                  <a:pt x="7" y="1"/>
                  <a:pt x="7" y="2"/>
                  <a:pt x="7" y="2"/>
                </a:cubicBezTo>
                <a:cubicBezTo>
                  <a:pt x="6" y="2"/>
                  <a:pt x="7" y="2"/>
                  <a:pt x="7" y="3"/>
                </a:cubicBezTo>
                <a:cubicBezTo>
                  <a:pt x="8" y="4"/>
                  <a:pt x="7" y="2"/>
                  <a:pt x="8" y="2"/>
                </a:cubicBezTo>
                <a:cubicBezTo>
                  <a:pt x="9" y="1"/>
                  <a:pt x="9" y="1"/>
                  <a:pt x="10" y="2"/>
                </a:cubicBezTo>
                <a:cubicBezTo>
                  <a:pt x="10" y="3"/>
                  <a:pt x="9" y="3"/>
                  <a:pt x="10" y="3"/>
                </a:cubicBezTo>
                <a:cubicBezTo>
                  <a:pt x="11" y="4"/>
                  <a:pt x="10" y="4"/>
                  <a:pt x="9" y="4"/>
                </a:cubicBezTo>
                <a:cubicBezTo>
                  <a:pt x="7" y="5"/>
                  <a:pt x="9" y="6"/>
                  <a:pt x="7" y="5"/>
                </a:cubicBezTo>
                <a:cubicBezTo>
                  <a:pt x="4" y="5"/>
                  <a:pt x="3" y="5"/>
                  <a:pt x="5" y="6"/>
                </a:cubicBezTo>
                <a:cubicBezTo>
                  <a:pt x="6" y="6"/>
                  <a:pt x="6" y="8"/>
                  <a:pt x="5" y="7"/>
                </a:cubicBezTo>
                <a:cubicBezTo>
                  <a:pt x="4" y="6"/>
                  <a:pt x="5" y="8"/>
                  <a:pt x="4" y="7"/>
                </a:cubicBezTo>
                <a:cubicBezTo>
                  <a:pt x="2" y="6"/>
                  <a:pt x="4" y="9"/>
                  <a:pt x="3" y="8"/>
                </a:cubicBezTo>
                <a:cubicBezTo>
                  <a:pt x="0" y="7"/>
                  <a:pt x="3" y="10"/>
                  <a:pt x="1" y="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5" name="Freeform 20212">
            <a:extLst>
              <a:ext uri="{FF2B5EF4-FFF2-40B4-BE49-F238E27FC236}">
                <a16:creationId xmlns:a16="http://schemas.microsoft.com/office/drawing/2014/main" id="{91B5DB93-355F-49E7-8536-A9ADA75289C7}"/>
              </a:ext>
            </a:extLst>
          </p:cNvPr>
          <p:cNvSpPr>
            <a:spLocks/>
          </p:cNvSpPr>
          <p:nvPr/>
        </p:nvSpPr>
        <p:spPr bwMode="auto">
          <a:xfrm>
            <a:off x="6522315" y="5646263"/>
            <a:ext cx="49593" cy="35130"/>
          </a:xfrm>
          <a:custGeom>
            <a:avLst/>
            <a:gdLst/>
            <a:ahLst/>
            <a:cxnLst>
              <a:cxn ang="0">
                <a:pos x="2" y="7"/>
              </a:cxn>
              <a:cxn ang="0">
                <a:pos x="1" y="6"/>
              </a:cxn>
              <a:cxn ang="0">
                <a:pos x="1" y="5"/>
              </a:cxn>
              <a:cxn ang="0">
                <a:pos x="3" y="5"/>
              </a:cxn>
              <a:cxn ang="0">
                <a:pos x="4" y="4"/>
              </a:cxn>
              <a:cxn ang="0">
                <a:pos x="3" y="3"/>
              </a:cxn>
              <a:cxn ang="0">
                <a:pos x="3" y="3"/>
              </a:cxn>
              <a:cxn ang="0">
                <a:pos x="3" y="2"/>
              </a:cxn>
              <a:cxn ang="0">
                <a:pos x="3" y="1"/>
              </a:cxn>
              <a:cxn ang="0">
                <a:pos x="6" y="1"/>
              </a:cxn>
              <a:cxn ang="0">
                <a:pos x="7" y="1"/>
              </a:cxn>
              <a:cxn ang="0">
                <a:pos x="9" y="0"/>
              </a:cxn>
              <a:cxn ang="0">
                <a:pos x="9" y="2"/>
              </a:cxn>
              <a:cxn ang="0">
                <a:pos x="7" y="4"/>
              </a:cxn>
              <a:cxn ang="0">
                <a:pos x="5" y="5"/>
              </a:cxn>
              <a:cxn ang="0">
                <a:pos x="4" y="6"/>
              </a:cxn>
              <a:cxn ang="0">
                <a:pos x="3" y="7"/>
              </a:cxn>
              <a:cxn ang="0">
                <a:pos x="2" y="7"/>
              </a:cxn>
            </a:cxnLst>
            <a:rect l="0" t="0" r="r" b="b"/>
            <a:pathLst>
              <a:path w="10" h="7">
                <a:moveTo>
                  <a:pt x="2" y="7"/>
                </a:moveTo>
                <a:cubicBezTo>
                  <a:pt x="1" y="6"/>
                  <a:pt x="2" y="7"/>
                  <a:pt x="1" y="6"/>
                </a:cubicBezTo>
                <a:cubicBezTo>
                  <a:pt x="0" y="5"/>
                  <a:pt x="1" y="6"/>
                  <a:pt x="1" y="5"/>
                </a:cubicBezTo>
                <a:cubicBezTo>
                  <a:pt x="1" y="5"/>
                  <a:pt x="2" y="6"/>
                  <a:pt x="3" y="5"/>
                </a:cubicBezTo>
                <a:cubicBezTo>
                  <a:pt x="3" y="4"/>
                  <a:pt x="4" y="4"/>
                  <a:pt x="4" y="4"/>
                </a:cubicBezTo>
                <a:cubicBezTo>
                  <a:pt x="5" y="3"/>
                  <a:pt x="4" y="3"/>
                  <a:pt x="3" y="3"/>
                </a:cubicBezTo>
                <a:cubicBezTo>
                  <a:pt x="2" y="4"/>
                  <a:pt x="2" y="3"/>
                  <a:pt x="3" y="3"/>
                </a:cubicBezTo>
                <a:cubicBezTo>
                  <a:pt x="4" y="3"/>
                  <a:pt x="4" y="2"/>
                  <a:pt x="3" y="2"/>
                </a:cubicBezTo>
                <a:cubicBezTo>
                  <a:pt x="2" y="1"/>
                  <a:pt x="1" y="0"/>
                  <a:pt x="3" y="1"/>
                </a:cubicBezTo>
                <a:cubicBezTo>
                  <a:pt x="6" y="2"/>
                  <a:pt x="5" y="1"/>
                  <a:pt x="6" y="1"/>
                </a:cubicBezTo>
                <a:cubicBezTo>
                  <a:pt x="6" y="0"/>
                  <a:pt x="6" y="1"/>
                  <a:pt x="7" y="1"/>
                </a:cubicBezTo>
                <a:cubicBezTo>
                  <a:pt x="8" y="1"/>
                  <a:pt x="8" y="0"/>
                  <a:pt x="9" y="0"/>
                </a:cubicBezTo>
                <a:cubicBezTo>
                  <a:pt x="10" y="1"/>
                  <a:pt x="10" y="1"/>
                  <a:pt x="9" y="2"/>
                </a:cubicBezTo>
                <a:cubicBezTo>
                  <a:pt x="8" y="3"/>
                  <a:pt x="8" y="2"/>
                  <a:pt x="7" y="4"/>
                </a:cubicBezTo>
                <a:cubicBezTo>
                  <a:pt x="6" y="5"/>
                  <a:pt x="6" y="5"/>
                  <a:pt x="5" y="5"/>
                </a:cubicBezTo>
                <a:cubicBezTo>
                  <a:pt x="4" y="5"/>
                  <a:pt x="4" y="6"/>
                  <a:pt x="4" y="6"/>
                </a:cubicBezTo>
                <a:cubicBezTo>
                  <a:pt x="3" y="7"/>
                  <a:pt x="3" y="6"/>
                  <a:pt x="3" y="7"/>
                </a:cubicBezTo>
                <a:cubicBezTo>
                  <a:pt x="3" y="7"/>
                  <a:pt x="3" y="7"/>
                  <a:pt x="2" y="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6" name="Freeform 20213">
            <a:extLst>
              <a:ext uri="{FF2B5EF4-FFF2-40B4-BE49-F238E27FC236}">
                <a16:creationId xmlns:a16="http://schemas.microsoft.com/office/drawing/2014/main" id="{F284D72D-AAD6-4254-B4FE-F04F75652DE9}"/>
              </a:ext>
            </a:extLst>
          </p:cNvPr>
          <p:cNvSpPr>
            <a:spLocks/>
          </p:cNvSpPr>
          <p:nvPr/>
        </p:nvSpPr>
        <p:spPr bwMode="auto">
          <a:xfrm>
            <a:off x="8756137" y="2362690"/>
            <a:ext cx="92991" cy="111587"/>
          </a:xfrm>
          <a:custGeom>
            <a:avLst/>
            <a:gdLst/>
            <a:ahLst/>
            <a:cxnLst>
              <a:cxn ang="0">
                <a:pos x="8" y="23"/>
              </a:cxn>
              <a:cxn ang="0">
                <a:pos x="8" y="20"/>
              </a:cxn>
              <a:cxn ang="0">
                <a:pos x="7" y="12"/>
              </a:cxn>
              <a:cxn ang="0">
                <a:pos x="5" y="8"/>
              </a:cxn>
              <a:cxn ang="0">
                <a:pos x="0" y="2"/>
              </a:cxn>
              <a:cxn ang="0">
                <a:pos x="4" y="1"/>
              </a:cxn>
              <a:cxn ang="0">
                <a:pos x="10" y="3"/>
              </a:cxn>
              <a:cxn ang="0">
                <a:pos x="13" y="4"/>
              </a:cxn>
              <a:cxn ang="0">
                <a:pos x="13" y="6"/>
              </a:cxn>
              <a:cxn ang="0">
                <a:pos x="15" y="9"/>
              </a:cxn>
              <a:cxn ang="0">
                <a:pos x="16" y="12"/>
              </a:cxn>
              <a:cxn ang="0">
                <a:pos x="17" y="16"/>
              </a:cxn>
              <a:cxn ang="0">
                <a:pos x="17" y="16"/>
              </a:cxn>
              <a:cxn ang="0">
                <a:pos x="13" y="16"/>
              </a:cxn>
              <a:cxn ang="0">
                <a:pos x="12" y="17"/>
              </a:cxn>
              <a:cxn ang="0">
                <a:pos x="10" y="22"/>
              </a:cxn>
              <a:cxn ang="0">
                <a:pos x="8" y="23"/>
              </a:cxn>
            </a:cxnLst>
            <a:rect l="0" t="0" r="r" b="b"/>
            <a:pathLst>
              <a:path w="19" h="23">
                <a:moveTo>
                  <a:pt x="8" y="23"/>
                </a:moveTo>
                <a:cubicBezTo>
                  <a:pt x="7" y="22"/>
                  <a:pt x="8" y="22"/>
                  <a:pt x="8" y="20"/>
                </a:cubicBezTo>
                <a:cubicBezTo>
                  <a:pt x="7" y="17"/>
                  <a:pt x="10" y="15"/>
                  <a:pt x="7" y="12"/>
                </a:cubicBezTo>
                <a:cubicBezTo>
                  <a:pt x="4" y="8"/>
                  <a:pt x="5" y="9"/>
                  <a:pt x="5" y="8"/>
                </a:cubicBezTo>
                <a:cubicBezTo>
                  <a:pt x="3" y="7"/>
                  <a:pt x="2" y="1"/>
                  <a:pt x="0" y="2"/>
                </a:cubicBezTo>
                <a:cubicBezTo>
                  <a:pt x="1" y="1"/>
                  <a:pt x="3" y="1"/>
                  <a:pt x="4" y="1"/>
                </a:cubicBezTo>
                <a:cubicBezTo>
                  <a:pt x="5" y="0"/>
                  <a:pt x="9" y="3"/>
                  <a:pt x="10" y="3"/>
                </a:cubicBezTo>
                <a:cubicBezTo>
                  <a:pt x="11" y="2"/>
                  <a:pt x="11" y="5"/>
                  <a:pt x="13" y="4"/>
                </a:cubicBezTo>
                <a:cubicBezTo>
                  <a:pt x="14" y="4"/>
                  <a:pt x="14" y="5"/>
                  <a:pt x="13" y="6"/>
                </a:cubicBezTo>
                <a:cubicBezTo>
                  <a:pt x="12" y="8"/>
                  <a:pt x="14" y="9"/>
                  <a:pt x="15" y="9"/>
                </a:cubicBezTo>
                <a:cubicBezTo>
                  <a:pt x="16" y="9"/>
                  <a:pt x="14" y="11"/>
                  <a:pt x="16" y="12"/>
                </a:cubicBezTo>
                <a:cubicBezTo>
                  <a:pt x="18" y="13"/>
                  <a:pt x="16" y="15"/>
                  <a:pt x="17" y="16"/>
                </a:cubicBezTo>
                <a:cubicBezTo>
                  <a:pt x="19" y="16"/>
                  <a:pt x="17" y="17"/>
                  <a:pt x="17" y="16"/>
                </a:cubicBezTo>
                <a:cubicBezTo>
                  <a:pt x="16" y="16"/>
                  <a:pt x="14" y="17"/>
                  <a:pt x="13" y="16"/>
                </a:cubicBezTo>
                <a:cubicBezTo>
                  <a:pt x="12" y="15"/>
                  <a:pt x="11" y="16"/>
                  <a:pt x="12" y="17"/>
                </a:cubicBezTo>
                <a:cubicBezTo>
                  <a:pt x="13" y="19"/>
                  <a:pt x="9" y="21"/>
                  <a:pt x="10" y="22"/>
                </a:cubicBezTo>
                <a:cubicBezTo>
                  <a:pt x="10" y="23"/>
                  <a:pt x="9" y="23"/>
                  <a:pt x="8" y="2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7" name="Freeform 20214">
            <a:extLst>
              <a:ext uri="{FF2B5EF4-FFF2-40B4-BE49-F238E27FC236}">
                <a16:creationId xmlns:a16="http://schemas.microsoft.com/office/drawing/2014/main" id="{7F7E958B-BFFB-4335-96A6-F269098BBE8E}"/>
              </a:ext>
            </a:extLst>
          </p:cNvPr>
          <p:cNvSpPr>
            <a:spLocks/>
          </p:cNvSpPr>
          <p:nvPr/>
        </p:nvSpPr>
        <p:spPr bwMode="auto">
          <a:xfrm>
            <a:off x="8594955" y="2366824"/>
            <a:ext cx="239707" cy="177714"/>
          </a:xfrm>
          <a:custGeom>
            <a:avLst/>
            <a:gdLst/>
            <a:ahLst/>
            <a:cxnLst>
              <a:cxn ang="0">
                <a:pos x="13" y="3"/>
              </a:cxn>
              <a:cxn ang="0">
                <a:pos x="10" y="5"/>
              </a:cxn>
              <a:cxn ang="0">
                <a:pos x="8" y="9"/>
              </a:cxn>
              <a:cxn ang="0">
                <a:pos x="7" y="12"/>
              </a:cxn>
              <a:cxn ang="0">
                <a:pos x="4" y="16"/>
              </a:cxn>
              <a:cxn ang="0">
                <a:pos x="2" y="16"/>
              </a:cxn>
              <a:cxn ang="0">
                <a:pos x="2" y="17"/>
              </a:cxn>
              <a:cxn ang="0">
                <a:pos x="0" y="17"/>
              </a:cxn>
              <a:cxn ang="0">
                <a:pos x="2" y="21"/>
              </a:cxn>
              <a:cxn ang="0">
                <a:pos x="6" y="25"/>
              </a:cxn>
              <a:cxn ang="0">
                <a:pos x="9" y="29"/>
              </a:cxn>
              <a:cxn ang="0">
                <a:pos x="11" y="28"/>
              </a:cxn>
              <a:cxn ang="0">
                <a:pos x="12" y="31"/>
              </a:cxn>
              <a:cxn ang="0">
                <a:pos x="13" y="34"/>
              </a:cxn>
              <a:cxn ang="0">
                <a:pos x="18" y="34"/>
              </a:cxn>
              <a:cxn ang="0">
                <a:pos x="23" y="34"/>
              </a:cxn>
              <a:cxn ang="0">
                <a:pos x="29" y="34"/>
              </a:cxn>
              <a:cxn ang="0">
                <a:pos x="36" y="32"/>
              </a:cxn>
              <a:cxn ang="0">
                <a:pos x="40" y="33"/>
              </a:cxn>
              <a:cxn ang="0">
                <a:pos x="43" y="35"/>
              </a:cxn>
              <a:cxn ang="0">
                <a:pos x="47" y="27"/>
              </a:cxn>
              <a:cxn ang="0">
                <a:pos x="49" y="24"/>
              </a:cxn>
              <a:cxn ang="0">
                <a:pos x="46" y="23"/>
              </a:cxn>
              <a:cxn ang="0">
                <a:pos x="44" y="24"/>
              </a:cxn>
              <a:cxn ang="0">
                <a:pos x="41" y="22"/>
              </a:cxn>
              <a:cxn ang="0">
                <a:pos x="41" y="19"/>
              </a:cxn>
              <a:cxn ang="0">
                <a:pos x="40" y="11"/>
              </a:cxn>
              <a:cxn ang="0">
                <a:pos x="38" y="7"/>
              </a:cxn>
              <a:cxn ang="0">
                <a:pos x="33" y="1"/>
              </a:cxn>
              <a:cxn ang="0">
                <a:pos x="28" y="4"/>
              </a:cxn>
              <a:cxn ang="0">
                <a:pos x="25" y="5"/>
              </a:cxn>
              <a:cxn ang="0">
                <a:pos x="21" y="4"/>
              </a:cxn>
              <a:cxn ang="0">
                <a:pos x="17" y="3"/>
              </a:cxn>
              <a:cxn ang="0">
                <a:pos x="14" y="3"/>
              </a:cxn>
              <a:cxn ang="0">
                <a:pos x="13" y="3"/>
              </a:cxn>
            </a:cxnLst>
            <a:rect l="0" t="0" r="r" b="b"/>
            <a:pathLst>
              <a:path w="49" h="36">
                <a:moveTo>
                  <a:pt x="13" y="3"/>
                </a:moveTo>
                <a:cubicBezTo>
                  <a:pt x="11" y="6"/>
                  <a:pt x="11" y="4"/>
                  <a:pt x="10" y="5"/>
                </a:cubicBezTo>
                <a:cubicBezTo>
                  <a:pt x="9" y="7"/>
                  <a:pt x="10" y="7"/>
                  <a:pt x="8" y="9"/>
                </a:cubicBezTo>
                <a:cubicBezTo>
                  <a:pt x="6" y="10"/>
                  <a:pt x="7" y="10"/>
                  <a:pt x="7" y="12"/>
                </a:cubicBezTo>
                <a:cubicBezTo>
                  <a:pt x="6" y="13"/>
                  <a:pt x="4" y="16"/>
                  <a:pt x="4" y="16"/>
                </a:cubicBezTo>
                <a:cubicBezTo>
                  <a:pt x="3" y="16"/>
                  <a:pt x="3" y="16"/>
                  <a:pt x="2" y="16"/>
                </a:cubicBezTo>
                <a:cubicBezTo>
                  <a:pt x="2" y="16"/>
                  <a:pt x="3" y="16"/>
                  <a:pt x="2" y="17"/>
                </a:cubicBezTo>
                <a:cubicBezTo>
                  <a:pt x="1" y="17"/>
                  <a:pt x="0" y="17"/>
                  <a:pt x="0" y="17"/>
                </a:cubicBezTo>
                <a:cubicBezTo>
                  <a:pt x="1" y="19"/>
                  <a:pt x="3" y="19"/>
                  <a:pt x="2" y="21"/>
                </a:cubicBezTo>
                <a:cubicBezTo>
                  <a:pt x="2" y="24"/>
                  <a:pt x="7" y="23"/>
                  <a:pt x="6" y="25"/>
                </a:cubicBezTo>
                <a:cubicBezTo>
                  <a:pt x="5" y="26"/>
                  <a:pt x="6" y="28"/>
                  <a:pt x="9" y="29"/>
                </a:cubicBezTo>
                <a:cubicBezTo>
                  <a:pt x="11" y="29"/>
                  <a:pt x="10" y="27"/>
                  <a:pt x="11" y="28"/>
                </a:cubicBezTo>
                <a:cubicBezTo>
                  <a:pt x="15" y="30"/>
                  <a:pt x="9" y="28"/>
                  <a:pt x="12" y="31"/>
                </a:cubicBezTo>
                <a:cubicBezTo>
                  <a:pt x="16" y="33"/>
                  <a:pt x="12" y="33"/>
                  <a:pt x="13" y="34"/>
                </a:cubicBezTo>
                <a:cubicBezTo>
                  <a:pt x="15" y="35"/>
                  <a:pt x="15" y="33"/>
                  <a:pt x="18" y="34"/>
                </a:cubicBezTo>
                <a:cubicBezTo>
                  <a:pt x="20" y="36"/>
                  <a:pt x="21" y="34"/>
                  <a:pt x="23" y="34"/>
                </a:cubicBezTo>
                <a:cubicBezTo>
                  <a:pt x="24" y="35"/>
                  <a:pt x="26" y="36"/>
                  <a:pt x="29" y="34"/>
                </a:cubicBezTo>
                <a:cubicBezTo>
                  <a:pt x="31" y="33"/>
                  <a:pt x="35" y="31"/>
                  <a:pt x="36" y="32"/>
                </a:cubicBezTo>
                <a:cubicBezTo>
                  <a:pt x="37" y="34"/>
                  <a:pt x="38" y="31"/>
                  <a:pt x="40" y="33"/>
                </a:cubicBezTo>
                <a:cubicBezTo>
                  <a:pt x="41" y="35"/>
                  <a:pt x="42" y="34"/>
                  <a:pt x="43" y="35"/>
                </a:cubicBezTo>
                <a:cubicBezTo>
                  <a:pt x="43" y="30"/>
                  <a:pt x="45" y="27"/>
                  <a:pt x="47" y="27"/>
                </a:cubicBezTo>
                <a:cubicBezTo>
                  <a:pt x="49" y="26"/>
                  <a:pt x="49" y="25"/>
                  <a:pt x="49" y="24"/>
                </a:cubicBezTo>
                <a:cubicBezTo>
                  <a:pt x="48" y="22"/>
                  <a:pt x="46" y="22"/>
                  <a:pt x="46" y="23"/>
                </a:cubicBezTo>
                <a:cubicBezTo>
                  <a:pt x="45" y="24"/>
                  <a:pt x="44" y="23"/>
                  <a:pt x="44" y="24"/>
                </a:cubicBezTo>
                <a:cubicBezTo>
                  <a:pt x="44" y="24"/>
                  <a:pt x="43" y="24"/>
                  <a:pt x="41" y="22"/>
                </a:cubicBezTo>
                <a:cubicBezTo>
                  <a:pt x="40" y="21"/>
                  <a:pt x="41" y="21"/>
                  <a:pt x="41" y="19"/>
                </a:cubicBezTo>
                <a:cubicBezTo>
                  <a:pt x="40" y="16"/>
                  <a:pt x="43" y="14"/>
                  <a:pt x="40" y="11"/>
                </a:cubicBezTo>
                <a:cubicBezTo>
                  <a:pt x="37" y="7"/>
                  <a:pt x="38" y="8"/>
                  <a:pt x="38" y="7"/>
                </a:cubicBezTo>
                <a:cubicBezTo>
                  <a:pt x="36" y="6"/>
                  <a:pt x="35" y="0"/>
                  <a:pt x="33" y="1"/>
                </a:cubicBezTo>
                <a:cubicBezTo>
                  <a:pt x="30" y="2"/>
                  <a:pt x="31" y="3"/>
                  <a:pt x="28" y="4"/>
                </a:cubicBezTo>
                <a:cubicBezTo>
                  <a:pt x="25" y="4"/>
                  <a:pt x="26" y="4"/>
                  <a:pt x="25" y="5"/>
                </a:cubicBezTo>
                <a:cubicBezTo>
                  <a:pt x="23" y="6"/>
                  <a:pt x="23" y="3"/>
                  <a:pt x="21" y="4"/>
                </a:cubicBezTo>
                <a:cubicBezTo>
                  <a:pt x="20" y="4"/>
                  <a:pt x="20" y="3"/>
                  <a:pt x="17" y="3"/>
                </a:cubicBezTo>
                <a:cubicBezTo>
                  <a:pt x="15" y="3"/>
                  <a:pt x="15" y="2"/>
                  <a:pt x="14" y="3"/>
                </a:cubicBezTo>
                <a:cubicBezTo>
                  <a:pt x="14" y="4"/>
                  <a:pt x="14" y="3"/>
                  <a:pt x="13" y="3"/>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8" name="Freeform 20215">
            <a:extLst>
              <a:ext uri="{FF2B5EF4-FFF2-40B4-BE49-F238E27FC236}">
                <a16:creationId xmlns:a16="http://schemas.microsoft.com/office/drawing/2014/main" id="{ED3E31B1-E422-4939-B229-C7A0D6A40034}"/>
              </a:ext>
            </a:extLst>
          </p:cNvPr>
          <p:cNvSpPr>
            <a:spLocks noEditPoints="1"/>
          </p:cNvSpPr>
          <p:nvPr/>
        </p:nvSpPr>
        <p:spPr bwMode="auto">
          <a:xfrm>
            <a:off x="8741673" y="2587931"/>
            <a:ext cx="473216" cy="225241"/>
          </a:xfrm>
          <a:custGeom>
            <a:avLst/>
            <a:gdLst/>
            <a:ahLst/>
            <a:cxnLst>
              <a:cxn ang="0">
                <a:pos x="91" y="9"/>
              </a:cxn>
              <a:cxn ang="0">
                <a:pos x="92" y="12"/>
              </a:cxn>
              <a:cxn ang="0">
                <a:pos x="92" y="15"/>
              </a:cxn>
              <a:cxn ang="0">
                <a:pos x="96" y="17"/>
              </a:cxn>
              <a:cxn ang="0">
                <a:pos x="97" y="19"/>
              </a:cxn>
              <a:cxn ang="0">
                <a:pos x="93" y="21"/>
              </a:cxn>
              <a:cxn ang="0">
                <a:pos x="94" y="24"/>
              </a:cxn>
              <a:cxn ang="0">
                <a:pos x="95" y="28"/>
              </a:cxn>
              <a:cxn ang="0">
                <a:pos x="94" y="31"/>
              </a:cxn>
              <a:cxn ang="0">
                <a:pos x="97" y="37"/>
              </a:cxn>
              <a:cxn ang="0">
                <a:pos x="95" y="38"/>
              </a:cxn>
              <a:cxn ang="0">
                <a:pos x="91" y="36"/>
              </a:cxn>
              <a:cxn ang="0">
                <a:pos x="88" y="35"/>
              </a:cxn>
              <a:cxn ang="0">
                <a:pos x="87" y="35"/>
              </a:cxn>
              <a:cxn ang="0">
                <a:pos x="87" y="35"/>
              </a:cxn>
              <a:cxn ang="0">
                <a:pos x="85" y="36"/>
              </a:cxn>
              <a:cxn ang="0">
                <a:pos x="81" y="37"/>
              </a:cxn>
              <a:cxn ang="0">
                <a:pos x="68" y="40"/>
              </a:cxn>
              <a:cxn ang="0">
                <a:pos x="59" y="40"/>
              </a:cxn>
              <a:cxn ang="0">
                <a:pos x="55" y="39"/>
              </a:cxn>
              <a:cxn ang="0">
                <a:pos x="55" y="43"/>
              </a:cxn>
              <a:cxn ang="0">
                <a:pos x="52" y="46"/>
              </a:cxn>
              <a:cxn ang="0">
                <a:pos x="51" y="43"/>
              </a:cxn>
              <a:cxn ang="0">
                <a:pos x="49" y="40"/>
              </a:cxn>
              <a:cxn ang="0">
                <a:pos x="36" y="45"/>
              </a:cxn>
              <a:cxn ang="0">
                <a:pos x="23" y="43"/>
              </a:cxn>
              <a:cxn ang="0">
                <a:pos x="16" y="41"/>
              </a:cxn>
              <a:cxn ang="0">
                <a:pos x="10" y="40"/>
              </a:cxn>
              <a:cxn ang="0">
                <a:pos x="10" y="38"/>
              </a:cxn>
              <a:cxn ang="0">
                <a:pos x="7" y="36"/>
              </a:cxn>
              <a:cxn ang="0">
                <a:pos x="6" y="32"/>
              </a:cxn>
              <a:cxn ang="0">
                <a:pos x="2" y="29"/>
              </a:cxn>
              <a:cxn ang="0">
                <a:pos x="4" y="27"/>
              </a:cxn>
              <a:cxn ang="0">
                <a:pos x="3" y="22"/>
              </a:cxn>
              <a:cxn ang="0">
                <a:pos x="0" y="18"/>
              </a:cxn>
              <a:cxn ang="0">
                <a:pos x="7" y="14"/>
              </a:cxn>
              <a:cxn ang="0">
                <a:pos x="10" y="13"/>
              </a:cxn>
              <a:cxn ang="0">
                <a:pos x="17" y="12"/>
              </a:cxn>
              <a:cxn ang="0">
                <a:pos x="16" y="9"/>
              </a:cxn>
              <a:cxn ang="0">
                <a:pos x="24" y="8"/>
              </a:cxn>
              <a:cxn ang="0">
                <a:pos x="36" y="3"/>
              </a:cxn>
              <a:cxn ang="0">
                <a:pos x="50" y="4"/>
              </a:cxn>
              <a:cxn ang="0">
                <a:pos x="58" y="9"/>
              </a:cxn>
              <a:cxn ang="0">
                <a:pos x="71" y="9"/>
              </a:cxn>
              <a:cxn ang="0">
                <a:pos x="83" y="6"/>
              </a:cxn>
              <a:cxn ang="0">
                <a:pos x="86" y="5"/>
              </a:cxn>
              <a:cxn ang="0">
                <a:pos x="89" y="7"/>
              </a:cxn>
              <a:cxn ang="0">
                <a:pos x="91" y="8"/>
              </a:cxn>
              <a:cxn ang="0">
                <a:pos x="1" y="4"/>
              </a:cxn>
              <a:cxn ang="0">
                <a:pos x="0" y="11"/>
              </a:cxn>
              <a:cxn ang="0">
                <a:pos x="1" y="15"/>
              </a:cxn>
              <a:cxn ang="0">
                <a:pos x="7" y="11"/>
              </a:cxn>
              <a:cxn ang="0">
                <a:pos x="15" y="9"/>
              </a:cxn>
              <a:cxn ang="0">
                <a:pos x="10" y="2"/>
              </a:cxn>
              <a:cxn ang="0">
                <a:pos x="5" y="2"/>
              </a:cxn>
              <a:cxn ang="0">
                <a:pos x="1" y="4"/>
              </a:cxn>
            </a:cxnLst>
            <a:rect l="0" t="0" r="r" b="b"/>
            <a:pathLst>
              <a:path w="97" h="46">
                <a:moveTo>
                  <a:pt x="91" y="9"/>
                </a:moveTo>
                <a:cubicBezTo>
                  <a:pt x="91" y="9"/>
                  <a:pt x="91" y="9"/>
                  <a:pt x="91" y="9"/>
                </a:cubicBezTo>
                <a:cubicBezTo>
                  <a:pt x="91" y="9"/>
                  <a:pt x="90" y="9"/>
                  <a:pt x="91" y="9"/>
                </a:cubicBezTo>
                <a:cubicBezTo>
                  <a:pt x="91" y="10"/>
                  <a:pt x="92" y="11"/>
                  <a:pt x="92" y="12"/>
                </a:cubicBezTo>
                <a:cubicBezTo>
                  <a:pt x="92" y="13"/>
                  <a:pt x="91" y="13"/>
                  <a:pt x="91" y="14"/>
                </a:cubicBezTo>
                <a:cubicBezTo>
                  <a:pt x="91" y="15"/>
                  <a:pt x="92" y="15"/>
                  <a:pt x="92" y="15"/>
                </a:cubicBezTo>
                <a:cubicBezTo>
                  <a:pt x="92" y="16"/>
                  <a:pt x="91" y="16"/>
                  <a:pt x="91" y="16"/>
                </a:cubicBezTo>
                <a:cubicBezTo>
                  <a:pt x="93" y="17"/>
                  <a:pt x="95" y="16"/>
                  <a:pt x="96" y="17"/>
                </a:cubicBezTo>
                <a:cubicBezTo>
                  <a:pt x="97" y="18"/>
                  <a:pt x="97" y="18"/>
                  <a:pt x="97" y="19"/>
                </a:cubicBezTo>
                <a:cubicBezTo>
                  <a:pt x="97" y="19"/>
                  <a:pt x="97" y="19"/>
                  <a:pt x="97" y="19"/>
                </a:cubicBezTo>
                <a:cubicBezTo>
                  <a:pt x="95" y="17"/>
                  <a:pt x="96" y="20"/>
                  <a:pt x="95" y="21"/>
                </a:cubicBezTo>
                <a:cubicBezTo>
                  <a:pt x="95" y="21"/>
                  <a:pt x="93" y="20"/>
                  <a:pt x="93" y="21"/>
                </a:cubicBezTo>
                <a:cubicBezTo>
                  <a:pt x="93" y="22"/>
                  <a:pt x="94" y="22"/>
                  <a:pt x="94" y="23"/>
                </a:cubicBezTo>
                <a:cubicBezTo>
                  <a:pt x="94" y="24"/>
                  <a:pt x="94" y="24"/>
                  <a:pt x="94" y="24"/>
                </a:cubicBezTo>
                <a:cubicBezTo>
                  <a:pt x="94" y="24"/>
                  <a:pt x="95" y="24"/>
                  <a:pt x="95" y="25"/>
                </a:cubicBezTo>
                <a:cubicBezTo>
                  <a:pt x="95" y="26"/>
                  <a:pt x="95" y="27"/>
                  <a:pt x="95" y="28"/>
                </a:cubicBezTo>
                <a:cubicBezTo>
                  <a:pt x="95" y="28"/>
                  <a:pt x="96" y="28"/>
                  <a:pt x="96" y="29"/>
                </a:cubicBezTo>
                <a:cubicBezTo>
                  <a:pt x="96" y="30"/>
                  <a:pt x="94" y="30"/>
                  <a:pt x="94" y="31"/>
                </a:cubicBezTo>
                <a:cubicBezTo>
                  <a:pt x="94" y="32"/>
                  <a:pt x="97" y="32"/>
                  <a:pt x="96" y="33"/>
                </a:cubicBezTo>
                <a:cubicBezTo>
                  <a:pt x="96" y="35"/>
                  <a:pt x="97" y="35"/>
                  <a:pt x="97" y="37"/>
                </a:cubicBezTo>
                <a:cubicBezTo>
                  <a:pt x="97" y="37"/>
                  <a:pt x="97" y="37"/>
                  <a:pt x="96" y="37"/>
                </a:cubicBezTo>
                <a:cubicBezTo>
                  <a:pt x="96" y="37"/>
                  <a:pt x="95" y="38"/>
                  <a:pt x="95" y="38"/>
                </a:cubicBezTo>
                <a:cubicBezTo>
                  <a:pt x="94" y="37"/>
                  <a:pt x="95" y="36"/>
                  <a:pt x="94" y="36"/>
                </a:cubicBezTo>
                <a:cubicBezTo>
                  <a:pt x="93" y="35"/>
                  <a:pt x="93" y="37"/>
                  <a:pt x="91" y="36"/>
                </a:cubicBezTo>
                <a:cubicBezTo>
                  <a:pt x="90" y="36"/>
                  <a:pt x="90" y="35"/>
                  <a:pt x="89" y="35"/>
                </a:cubicBezTo>
                <a:cubicBezTo>
                  <a:pt x="89" y="35"/>
                  <a:pt x="89" y="35"/>
                  <a:pt x="88" y="35"/>
                </a:cubicBezTo>
                <a:cubicBezTo>
                  <a:pt x="88" y="35"/>
                  <a:pt x="88" y="36"/>
                  <a:pt x="88" y="36"/>
                </a:cubicBezTo>
                <a:cubicBezTo>
                  <a:pt x="88" y="36"/>
                  <a:pt x="88" y="35"/>
                  <a:pt x="87" y="35"/>
                </a:cubicBezTo>
                <a:cubicBezTo>
                  <a:pt x="87" y="35"/>
                  <a:pt x="87" y="35"/>
                  <a:pt x="87" y="35"/>
                </a:cubicBezTo>
                <a:cubicBezTo>
                  <a:pt x="87" y="35"/>
                  <a:pt x="87" y="35"/>
                  <a:pt x="87" y="35"/>
                </a:cubicBezTo>
                <a:cubicBezTo>
                  <a:pt x="86" y="36"/>
                  <a:pt x="86" y="37"/>
                  <a:pt x="85" y="37"/>
                </a:cubicBezTo>
                <a:cubicBezTo>
                  <a:pt x="85" y="37"/>
                  <a:pt x="85" y="36"/>
                  <a:pt x="85" y="36"/>
                </a:cubicBezTo>
                <a:cubicBezTo>
                  <a:pt x="85" y="36"/>
                  <a:pt x="84" y="35"/>
                  <a:pt x="84" y="36"/>
                </a:cubicBezTo>
                <a:cubicBezTo>
                  <a:pt x="83" y="37"/>
                  <a:pt x="82" y="37"/>
                  <a:pt x="81" y="37"/>
                </a:cubicBezTo>
                <a:cubicBezTo>
                  <a:pt x="79" y="37"/>
                  <a:pt x="78" y="37"/>
                  <a:pt x="77" y="37"/>
                </a:cubicBezTo>
                <a:cubicBezTo>
                  <a:pt x="74" y="38"/>
                  <a:pt x="72" y="40"/>
                  <a:pt x="68" y="40"/>
                </a:cubicBezTo>
                <a:cubicBezTo>
                  <a:pt x="66" y="40"/>
                  <a:pt x="66" y="39"/>
                  <a:pt x="64" y="38"/>
                </a:cubicBezTo>
                <a:cubicBezTo>
                  <a:pt x="62" y="38"/>
                  <a:pt x="61" y="40"/>
                  <a:pt x="59" y="40"/>
                </a:cubicBezTo>
                <a:cubicBezTo>
                  <a:pt x="59" y="40"/>
                  <a:pt x="58" y="40"/>
                  <a:pt x="58" y="40"/>
                </a:cubicBezTo>
                <a:cubicBezTo>
                  <a:pt x="57" y="40"/>
                  <a:pt x="55" y="39"/>
                  <a:pt x="55" y="39"/>
                </a:cubicBezTo>
                <a:cubicBezTo>
                  <a:pt x="55" y="39"/>
                  <a:pt x="54" y="41"/>
                  <a:pt x="55" y="42"/>
                </a:cubicBezTo>
                <a:cubicBezTo>
                  <a:pt x="55" y="42"/>
                  <a:pt x="55" y="43"/>
                  <a:pt x="55" y="43"/>
                </a:cubicBezTo>
                <a:cubicBezTo>
                  <a:pt x="55" y="43"/>
                  <a:pt x="54" y="43"/>
                  <a:pt x="54" y="43"/>
                </a:cubicBezTo>
                <a:cubicBezTo>
                  <a:pt x="53" y="43"/>
                  <a:pt x="53" y="46"/>
                  <a:pt x="52" y="46"/>
                </a:cubicBezTo>
                <a:cubicBezTo>
                  <a:pt x="52" y="46"/>
                  <a:pt x="52" y="45"/>
                  <a:pt x="51" y="45"/>
                </a:cubicBezTo>
                <a:cubicBezTo>
                  <a:pt x="52" y="44"/>
                  <a:pt x="51" y="44"/>
                  <a:pt x="51" y="43"/>
                </a:cubicBezTo>
                <a:cubicBezTo>
                  <a:pt x="50" y="42"/>
                  <a:pt x="53" y="41"/>
                  <a:pt x="53" y="39"/>
                </a:cubicBezTo>
                <a:cubicBezTo>
                  <a:pt x="52" y="38"/>
                  <a:pt x="52" y="38"/>
                  <a:pt x="49" y="40"/>
                </a:cubicBezTo>
                <a:cubicBezTo>
                  <a:pt x="47" y="43"/>
                  <a:pt x="47" y="36"/>
                  <a:pt x="42" y="41"/>
                </a:cubicBezTo>
                <a:cubicBezTo>
                  <a:pt x="39" y="45"/>
                  <a:pt x="39" y="43"/>
                  <a:pt x="36" y="45"/>
                </a:cubicBezTo>
                <a:cubicBezTo>
                  <a:pt x="33" y="46"/>
                  <a:pt x="33" y="41"/>
                  <a:pt x="27" y="39"/>
                </a:cubicBezTo>
                <a:cubicBezTo>
                  <a:pt x="21" y="37"/>
                  <a:pt x="24" y="42"/>
                  <a:pt x="23" y="43"/>
                </a:cubicBezTo>
                <a:cubicBezTo>
                  <a:pt x="22" y="44"/>
                  <a:pt x="22" y="42"/>
                  <a:pt x="20" y="44"/>
                </a:cubicBezTo>
                <a:cubicBezTo>
                  <a:pt x="19" y="45"/>
                  <a:pt x="16" y="43"/>
                  <a:pt x="16" y="41"/>
                </a:cubicBezTo>
                <a:cubicBezTo>
                  <a:pt x="15" y="38"/>
                  <a:pt x="15" y="41"/>
                  <a:pt x="13" y="40"/>
                </a:cubicBezTo>
                <a:cubicBezTo>
                  <a:pt x="12" y="38"/>
                  <a:pt x="10" y="42"/>
                  <a:pt x="10" y="40"/>
                </a:cubicBezTo>
                <a:cubicBezTo>
                  <a:pt x="10" y="39"/>
                  <a:pt x="7" y="41"/>
                  <a:pt x="7" y="40"/>
                </a:cubicBezTo>
                <a:cubicBezTo>
                  <a:pt x="6" y="39"/>
                  <a:pt x="9" y="40"/>
                  <a:pt x="10" y="38"/>
                </a:cubicBezTo>
                <a:cubicBezTo>
                  <a:pt x="11" y="37"/>
                  <a:pt x="7" y="39"/>
                  <a:pt x="6" y="38"/>
                </a:cubicBezTo>
                <a:cubicBezTo>
                  <a:pt x="5" y="36"/>
                  <a:pt x="8" y="38"/>
                  <a:pt x="7" y="36"/>
                </a:cubicBezTo>
                <a:cubicBezTo>
                  <a:pt x="7" y="35"/>
                  <a:pt x="6" y="36"/>
                  <a:pt x="6" y="35"/>
                </a:cubicBezTo>
                <a:cubicBezTo>
                  <a:pt x="6" y="33"/>
                  <a:pt x="5" y="34"/>
                  <a:pt x="6" y="32"/>
                </a:cubicBezTo>
                <a:cubicBezTo>
                  <a:pt x="7" y="30"/>
                  <a:pt x="5" y="31"/>
                  <a:pt x="4" y="30"/>
                </a:cubicBezTo>
                <a:cubicBezTo>
                  <a:pt x="3" y="29"/>
                  <a:pt x="3" y="31"/>
                  <a:pt x="2" y="29"/>
                </a:cubicBezTo>
                <a:cubicBezTo>
                  <a:pt x="1" y="28"/>
                  <a:pt x="2" y="25"/>
                  <a:pt x="3" y="27"/>
                </a:cubicBezTo>
                <a:cubicBezTo>
                  <a:pt x="3" y="30"/>
                  <a:pt x="6" y="28"/>
                  <a:pt x="4" y="27"/>
                </a:cubicBezTo>
                <a:cubicBezTo>
                  <a:pt x="2" y="26"/>
                  <a:pt x="6" y="25"/>
                  <a:pt x="4" y="24"/>
                </a:cubicBezTo>
                <a:cubicBezTo>
                  <a:pt x="3" y="24"/>
                  <a:pt x="5" y="23"/>
                  <a:pt x="3" y="22"/>
                </a:cubicBezTo>
                <a:cubicBezTo>
                  <a:pt x="2" y="21"/>
                  <a:pt x="6" y="19"/>
                  <a:pt x="3" y="20"/>
                </a:cubicBezTo>
                <a:cubicBezTo>
                  <a:pt x="0" y="21"/>
                  <a:pt x="0" y="21"/>
                  <a:pt x="0" y="18"/>
                </a:cubicBezTo>
                <a:cubicBezTo>
                  <a:pt x="1" y="16"/>
                  <a:pt x="1" y="17"/>
                  <a:pt x="2" y="16"/>
                </a:cubicBezTo>
                <a:cubicBezTo>
                  <a:pt x="4" y="13"/>
                  <a:pt x="6" y="13"/>
                  <a:pt x="7" y="14"/>
                </a:cubicBezTo>
                <a:cubicBezTo>
                  <a:pt x="7" y="15"/>
                  <a:pt x="9" y="15"/>
                  <a:pt x="8" y="14"/>
                </a:cubicBezTo>
                <a:cubicBezTo>
                  <a:pt x="7" y="13"/>
                  <a:pt x="11" y="12"/>
                  <a:pt x="10" y="13"/>
                </a:cubicBezTo>
                <a:cubicBezTo>
                  <a:pt x="10" y="14"/>
                  <a:pt x="15" y="14"/>
                  <a:pt x="15" y="14"/>
                </a:cubicBezTo>
                <a:cubicBezTo>
                  <a:pt x="16" y="13"/>
                  <a:pt x="11" y="13"/>
                  <a:pt x="17" y="12"/>
                </a:cubicBezTo>
                <a:cubicBezTo>
                  <a:pt x="22" y="11"/>
                  <a:pt x="18" y="12"/>
                  <a:pt x="17" y="11"/>
                </a:cubicBezTo>
                <a:cubicBezTo>
                  <a:pt x="16" y="10"/>
                  <a:pt x="15" y="10"/>
                  <a:pt x="16" y="9"/>
                </a:cubicBezTo>
                <a:cubicBezTo>
                  <a:pt x="16" y="8"/>
                  <a:pt x="16" y="8"/>
                  <a:pt x="19" y="8"/>
                </a:cubicBezTo>
                <a:cubicBezTo>
                  <a:pt x="21" y="9"/>
                  <a:pt x="21" y="7"/>
                  <a:pt x="24" y="8"/>
                </a:cubicBezTo>
                <a:cubicBezTo>
                  <a:pt x="26" y="9"/>
                  <a:pt x="27" y="9"/>
                  <a:pt x="28" y="8"/>
                </a:cubicBezTo>
                <a:cubicBezTo>
                  <a:pt x="28" y="7"/>
                  <a:pt x="30" y="5"/>
                  <a:pt x="36" y="3"/>
                </a:cubicBezTo>
                <a:cubicBezTo>
                  <a:pt x="41" y="1"/>
                  <a:pt x="43" y="4"/>
                  <a:pt x="46" y="2"/>
                </a:cubicBezTo>
                <a:cubicBezTo>
                  <a:pt x="49" y="0"/>
                  <a:pt x="46" y="6"/>
                  <a:pt x="50" y="4"/>
                </a:cubicBezTo>
                <a:cubicBezTo>
                  <a:pt x="54" y="3"/>
                  <a:pt x="52" y="8"/>
                  <a:pt x="55" y="7"/>
                </a:cubicBezTo>
                <a:cubicBezTo>
                  <a:pt x="57" y="6"/>
                  <a:pt x="55" y="7"/>
                  <a:pt x="58" y="9"/>
                </a:cubicBezTo>
                <a:cubicBezTo>
                  <a:pt x="61" y="10"/>
                  <a:pt x="59" y="7"/>
                  <a:pt x="62" y="9"/>
                </a:cubicBezTo>
                <a:cubicBezTo>
                  <a:pt x="64" y="12"/>
                  <a:pt x="68" y="7"/>
                  <a:pt x="71" y="9"/>
                </a:cubicBezTo>
                <a:cubicBezTo>
                  <a:pt x="74" y="12"/>
                  <a:pt x="80" y="7"/>
                  <a:pt x="80" y="6"/>
                </a:cubicBezTo>
                <a:cubicBezTo>
                  <a:pt x="82" y="7"/>
                  <a:pt x="81" y="6"/>
                  <a:pt x="83" y="6"/>
                </a:cubicBezTo>
                <a:cubicBezTo>
                  <a:pt x="83" y="6"/>
                  <a:pt x="85" y="7"/>
                  <a:pt x="85" y="6"/>
                </a:cubicBezTo>
                <a:cubicBezTo>
                  <a:pt x="85" y="6"/>
                  <a:pt x="86" y="5"/>
                  <a:pt x="86" y="5"/>
                </a:cubicBezTo>
                <a:cubicBezTo>
                  <a:pt x="86" y="5"/>
                  <a:pt x="87" y="5"/>
                  <a:pt x="89" y="7"/>
                </a:cubicBezTo>
                <a:cubicBezTo>
                  <a:pt x="89" y="7"/>
                  <a:pt x="89" y="7"/>
                  <a:pt x="89" y="7"/>
                </a:cubicBezTo>
                <a:cubicBezTo>
                  <a:pt x="89" y="8"/>
                  <a:pt x="89" y="8"/>
                  <a:pt x="89" y="8"/>
                </a:cubicBezTo>
                <a:cubicBezTo>
                  <a:pt x="90" y="9"/>
                  <a:pt x="90" y="8"/>
                  <a:pt x="91" y="8"/>
                </a:cubicBezTo>
                <a:cubicBezTo>
                  <a:pt x="91" y="8"/>
                  <a:pt x="91" y="9"/>
                  <a:pt x="91" y="9"/>
                </a:cubicBezTo>
                <a:close/>
                <a:moveTo>
                  <a:pt x="1" y="4"/>
                </a:moveTo>
                <a:cubicBezTo>
                  <a:pt x="3" y="6"/>
                  <a:pt x="3" y="7"/>
                  <a:pt x="2" y="8"/>
                </a:cubicBezTo>
                <a:cubicBezTo>
                  <a:pt x="1" y="8"/>
                  <a:pt x="2" y="10"/>
                  <a:pt x="0" y="11"/>
                </a:cubicBezTo>
                <a:cubicBezTo>
                  <a:pt x="0" y="14"/>
                  <a:pt x="6" y="11"/>
                  <a:pt x="3" y="12"/>
                </a:cubicBezTo>
                <a:cubicBezTo>
                  <a:pt x="1" y="14"/>
                  <a:pt x="1" y="13"/>
                  <a:pt x="1" y="15"/>
                </a:cubicBezTo>
                <a:cubicBezTo>
                  <a:pt x="0" y="17"/>
                  <a:pt x="1" y="15"/>
                  <a:pt x="3" y="14"/>
                </a:cubicBezTo>
                <a:cubicBezTo>
                  <a:pt x="5" y="12"/>
                  <a:pt x="6" y="13"/>
                  <a:pt x="7" y="11"/>
                </a:cubicBezTo>
                <a:cubicBezTo>
                  <a:pt x="9" y="7"/>
                  <a:pt x="9" y="11"/>
                  <a:pt x="10" y="10"/>
                </a:cubicBezTo>
                <a:cubicBezTo>
                  <a:pt x="12" y="8"/>
                  <a:pt x="14" y="11"/>
                  <a:pt x="15" y="9"/>
                </a:cubicBezTo>
                <a:cubicBezTo>
                  <a:pt x="16" y="7"/>
                  <a:pt x="15" y="8"/>
                  <a:pt x="13" y="7"/>
                </a:cubicBezTo>
                <a:cubicBezTo>
                  <a:pt x="10" y="5"/>
                  <a:pt x="10" y="4"/>
                  <a:pt x="10" y="2"/>
                </a:cubicBezTo>
                <a:cubicBezTo>
                  <a:pt x="9" y="2"/>
                  <a:pt x="9" y="3"/>
                  <a:pt x="8" y="3"/>
                </a:cubicBezTo>
                <a:cubicBezTo>
                  <a:pt x="7" y="3"/>
                  <a:pt x="6" y="1"/>
                  <a:pt x="5" y="2"/>
                </a:cubicBezTo>
                <a:cubicBezTo>
                  <a:pt x="4" y="3"/>
                  <a:pt x="3" y="1"/>
                  <a:pt x="3" y="3"/>
                </a:cubicBezTo>
                <a:cubicBezTo>
                  <a:pt x="2" y="4"/>
                  <a:pt x="1" y="3"/>
                  <a:pt x="1" y="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39" name="Freeform 20216">
            <a:extLst>
              <a:ext uri="{FF2B5EF4-FFF2-40B4-BE49-F238E27FC236}">
                <a16:creationId xmlns:a16="http://schemas.microsoft.com/office/drawing/2014/main" id="{456E3E65-C378-49D7-A3E1-7AEBA5CE535F}"/>
              </a:ext>
            </a:extLst>
          </p:cNvPr>
          <p:cNvSpPr>
            <a:spLocks/>
          </p:cNvSpPr>
          <p:nvPr/>
        </p:nvSpPr>
        <p:spPr bwMode="auto">
          <a:xfrm>
            <a:off x="8609419" y="1990731"/>
            <a:ext cx="190112" cy="97121"/>
          </a:xfrm>
          <a:custGeom>
            <a:avLst/>
            <a:gdLst/>
            <a:ahLst/>
            <a:cxnLst>
              <a:cxn ang="0">
                <a:pos x="0" y="17"/>
              </a:cxn>
              <a:cxn ang="0">
                <a:pos x="10" y="15"/>
              </a:cxn>
              <a:cxn ang="0">
                <a:pos x="17" y="15"/>
              </a:cxn>
              <a:cxn ang="0">
                <a:pos x="21" y="14"/>
              </a:cxn>
              <a:cxn ang="0">
                <a:pos x="23" y="16"/>
              </a:cxn>
              <a:cxn ang="0">
                <a:pos x="30" y="20"/>
              </a:cxn>
              <a:cxn ang="0">
                <a:pos x="35" y="19"/>
              </a:cxn>
              <a:cxn ang="0">
                <a:pos x="38" y="17"/>
              </a:cxn>
              <a:cxn ang="0">
                <a:pos x="37" y="13"/>
              </a:cxn>
              <a:cxn ang="0">
                <a:pos x="36" y="11"/>
              </a:cxn>
              <a:cxn ang="0">
                <a:pos x="36" y="8"/>
              </a:cxn>
              <a:cxn ang="0">
                <a:pos x="34" y="5"/>
              </a:cxn>
              <a:cxn ang="0">
                <a:pos x="30" y="5"/>
              </a:cxn>
              <a:cxn ang="0">
                <a:pos x="26" y="3"/>
              </a:cxn>
              <a:cxn ang="0">
                <a:pos x="23" y="1"/>
              </a:cxn>
              <a:cxn ang="0">
                <a:pos x="18" y="3"/>
              </a:cxn>
              <a:cxn ang="0">
                <a:pos x="16" y="9"/>
              </a:cxn>
              <a:cxn ang="0">
                <a:pos x="10" y="6"/>
              </a:cxn>
              <a:cxn ang="0">
                <a:pos x="8" y="4"/>
              </a:cxn>
              <a:cxn ang="0">
                <a:pos x="3" y="6"/>
              </a:cxn>
              <a:cxn ang="0">
                <a:pos x="3" y="8"/>
              </a:cxn>
              <a:cxn ang="0">
                <a:pos x="1" y="12"/>
              </a:cxn>
              <a:cxn ang="0">
                <a:pos x="0" y="17"/>
              </a:cxn>
            </a:cxnLst>
            <a:rect l="0" t="0" r="r" b="b"/>
            <a:pathLst>
              <a:path w="39" h="20">
                <a:moveTo>
                  <a:pt x="0" y="17"/>
                </a:moveTo>
                <a:cubicBezTo>
                  <a:pt x="5" y="14"/>
                  <a:pt x="6" y="14"/>
                  <a:pt x="10" y="15"/>
                </a:cubicBezTo>
                <a:cubicBezTo>
                  <a:pt x="14" y="15"/>
                  <a:pt x="15" y="14"/>
                  <a:pt x="17" y="15"/>
                </a:cubicBezTo>
                <a:cubicBezTo>
                  <a:pt x="20" y="16"/>
                  <a:pt x="20" y="14"/>
                  <a:pt x="21" y="14"/>
                </a:cubicBezTo>
                <a:cubicBezTo>
                  <a:pt x="22" y="15"/>
                  <a:pt x="20" y="16"/>
                  <a:pt x="23" y="16"/>
                </a:cubicBezTo>
                <a:cubicBezTo>
                  <a:pt x="26" y="16"/>
                  <a:pt x="27" y="19"/>
                  <a:pt x="30" y="20"/>
                </a:cubicBezTo>
                <a:cubicBezTo>
                  <a:pt x="33" y="18"/>
                  <a:pt x="34" y="20"/>
                  <a:pt x="35" y="19"/>
                </a:cubicBezTo>
                <a:cubicBezTo>
                  <a:pt x="36" y="17"/>
                  <a:pt x="36" y="17"/>
                  <a:pt x="38" y="17"/>
                </a:cubicBezTo>
                <a:cubicBezTo>
                  <a:pt x="38" y="17"/>
                  <a:pt x="39" y="15"/>
                  <a:pt x="37" y="13"/>
                </a:cubicBezTo>
                <a:cubicBezTo>
                  <a:pt x="36" y="11"/>
                  <a:pt x="37" y="11"/>
                  <a:pt x="36" y="11"/>
                </a:cubicBezTo>
                <a:cubicBezTo>
                  <a:pt x="35" y="11"/>
                  <a:pt x="36" y="9"/>
                  <a:pt x="36" y="8"/>
                </a:cubicBezTo>
                <a:cubicBezTo>
                  <a:pt x="37" y="7"/>
                  <a:pt x="35" y="7"/>
                  <a:pt x="34" y="5"/>
                </a:cubicBezTo>
                <a:cubicBezTo>
                  <a:pt x="32" y="6"/>
                  <a:pt x="33" y="4"/>
                  <a:pt x="30" y="5"/>
                </a:cubicBezTo>
                <a:cubicBezTo>
                  <a:pt x="28" y="6"/>
                  <a:pt x="27" y="3"/>
                  <a:pt x="26" y="3"/>
                </a:cubicBezTo>
                <a:cubicBezTo>
                  <a:pt x="25" y="3"/>
                  <a:pt x="24" y="1"/>
                  <a:pt x="23" y="1"/>
                </a:cubicBezTo>
                <a:cubicBezTo>
                  <a:pt x="21" y="0"/>
                  <a:pt x="21" y="2"/>
                  <a:pt x="18" y="3"/>
                </a:cubicBezTo>
                <a:cubicBezTo>
                  <a:pt x="17" y="5"/>
                  <a:pt x="20" y="8"/>
                  <a:pt x="16" y="9"/>
                </a:cubicBezTo>
                <a:cubicBezTo>
                  <a:pt x="11" y="11"/>
                  <a:pt x="13" y="7"/>
                  <a:pt x="10" y="6"/>
                </a:cubicBezTo>
                <a:cubicBezTo>
                  <a:pt x="7" y="5"/>
                  <a:pt x="10" y="3"/>
                  <a:pt x="8" y="4"/>
                </a:cubicBezTo>
                <a:cubicBezTo>
                  <a:pt x="5" y="5"/>
                  <a:pt x="4" y="5"/>
                  <a:pt x="3" y="6"/>
                </a:cubicBezTo>
                <a:cubicBezTo>
                  <a:pt x="3" y="7"/>
                  <a:pt x="2" y="7"/>
                  <a:pt x="3" y="8"/>
                </a:cubicBezTo>
                <a:cubicBezTo>
                  <a:pt x="3" y="10"/>
                  <a:pt x="1" y="10"/>
                  <a:pt x="1" y="12"/>
                </a:cubicBezTo>
                <a:cubicBezTo>
                  <a:pt x="0" y="14"/>
                  <a:pt x="0" y="15"/>
                  <a:pt x="0" y="17"/>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0" name="Freeform 20217">
            <a:extLst>
              <a:ext uri="{FF2B5EF4-FFF2-40B4-BE49-F238E27FC236}">
                <a16:creationId xmlns:a16="http://schemas.microsoft.com/office/drawing/2014/main" id="{A2A9D6DD-21FA-4BF5-B2BE-AF23A05C1DFC}"/>
              </a:ext>
            </a:extLst>
          </p:cNvPr>
          <p:cNvSpPr>
            <a:spLocks/>
          </p:cNvSpPr>
          <p:nvPr/>
        </p:nvSpPr>
        <p:spPr bwMode="auto">
          <a:xfrm>
            <a:off x="8609419" y="2058924"/>
            <a:ext cx="150850" cy="107454"/>
          </a:xfrm>
          <a:custGeom>
            <a:avLst/>
            <a:gdLst/>
            <a:ahLst/>
            <a:cxnLst>
              <a:cxn ang="0">
                <a:pos x="30" y="6"/>
              </a:cxn>
              <a:cxn ang="0">
                <a:pos x="30" y="10"/>
              </a:cxn>
              <a:cxn ang="0">
                <a:pos x="25" y="14"/>
              </a:cxn>
              <a:cxn ang="0">
                <a:pos x="25" y="18"/>
              </a:cxn>
              <a:cxn ang="0">
                <a:pos x="21" y="19"/>
              </a:cxn>
              <a:cxn ang="0">
                <a:pos x="14" y="20"/>
              </a:cxn>
              <a:cxn ang="0">
                <a:pos x="10" y="17"/>
              </a:cxn>
              <a:cxn ang="0">
                <a:pos x="9" y="12"/>
              </a:cxn>
              <a:cxn ang="0">
                <a:pos x="2" y="10"/>
              </a:cxn>
              <a:cxn ang="0">
                <a:pos x="1" y="6"/>
              </a:cxn>
              <a:cxn ang="0">
                <a:pos x="0" y="3"/>
              </a:cxn>
              <a:cxn ang="0">
                <a:pos x="10" y="1"/>
              </a:cxn>
              <a:cxn ang="0">
                <a:pos x="17" y="1"/>
              </a:cxn>
              <a:cxn ang="0">
                <a:pos x="21" y="0"/>
              </a:cxn>
              <a:cxn ang="0">
                <a:pos x="23" y="2"/>
              </a:cxn>
              <a:cxn ang="0">
                <a:pos x="30" y="6"/>
              </a:cxn>
            </a:cxnLst>
            <a:rect l="0" t="0" r="r" b="b"/>
            <a:pathLst>
              <a:path w="31" h="22">
                <a:moveTo>
                  <a:pt x="30" y="6"/>
                </a:moveTo>
                <a:cubicBezTo>
                  <a:pt x="28" y="11"/>
                  <a:pt x="31" y="8"/>
                  <a:pt x="30" y="10"/>
                </a:cubicBezTo>
                <a:cubicBezTo>
                  <a:pt x="29" y="12"/>
                  <a:pt x="28" y="10"/>
                  <a:pt x="25" y="14"/>
                </a:cubicBezTo>
                <a:cubicBezTo>
                  <a:pt x="23" y="17"/>
                  <a:pt x="27" y="17"/>
                  <a:pt x="25" y="18"/>
                </a:cubicBezTo>
                <a:cubicBezTo>
                  <a:pt x="24" y="20"/>
                  <a:pt x="25" y="15"/>
                  <a:pt x="21" y="19"/>
                </a:cubicBezTo>
                <a:cubicBezTo>
                  <a:pt x="18" y="22"/>
                  <a:pt x="17" y="19"/>
                  <a:pt x="14" y="20"/>
                </a:cubicBezTo>
                <a:cubicBezTo>
                  <a:pt x="14" y="18"/>
                  <a:pt x="11" y="16"/>
                  <a:pt x="10" y="17"/>
                </a:cubicBezTo>
                <a:cubicBezTo>
                  <a:pt x="9" y="14"/>
                  <a:pt x="11" y="13"/>
                  <a:pt x="9" y="12"/>
                </a:cubicBezTo>
                <a:cubicBezTo>
                  <a:pt x="7" y="10"/>
                  <a:pt x="9" y="13"/>
                  <a:pt x="2" y="10"/>
                </a:cubicBezTo>
                <a:cubicBezTo>
                  <a:pt x="2" y="9"/>
                  <a:pt x="2" y="7"/>
                  <a:pt x="1" y="6"/>
                </a:cubicBezTo>
                <a:cubicBezTo>
                  <a:pt x="0" y="5"/>
                  <a:pt x="0" y="5"/>
                  <a:pt x="0" y="3"/>
                </a:cubicBezTo>
                <a:cubicBezTo>
                  <a:pt x="5" y="0"/>
                  <a:pt x="6" y="0"/>
                  <a:pt x="10" y="1"/>
                </a:cubicBezTo>
                <a:cubicBezTo>
                  <a:pt x="14" y="1"/>
                  <a:pt x="15" y="0"/>
                  <a:pt x="17" y="1"/>
                </a:cubicBezTo>
                <a:cubicBezTo>
                  <a:pt x="20" y="2"/>
                  <a:pt x="20" y="0"/>
                  <a:pt x="21" y="0"/>
                </a:cubicBezTo>
                <a:cubicBezTo>
                  <a:pt x="22" y="1"/>
                  <a:pt x="20" y="2"/>
                  <a:pt x="23" y="2"/>
                </a:cubicBezTo>
                <a:cubicBezTo>
                  <a:pt x="26" y="2"/>
                  <a:pt x="27" y="5"/>
                  <a:pt x="30" y="6"/>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1" name="Freeform 20218">
            <a:extLst>
              <a:ext uri="{FF2B5EF4-FFF2-40B4-BE49-F238E27FC236}">
                <a16:creationId xmlns:a16="http://schemas.microsoft.com/office/drawing/2014/main" id="{A0FDA7FC-0D2A-4EB7-8F39-A9C94E1742BC}"/>
              </a:ext>
            </a:extLst>
          </p:cNvPr>
          <p:cNvSpPr>
            <a:spLocks/>
          </p:cNvSpPr>
          <p:nvPr/>
        </p:nvSpPr>
        <p:spPr bwMode="auto">
          <a:xfrm>
            <a:off x="8659012" y="2069257"/>
            <a:ext cx="258305" cy="196311"/>
          </a:xfrm>
          <a:custGeom>
            <a:avLst/>
            <a:gdLst/>
            <a:ahLst/>
            <a:cxnLst>
              <a:cxn ang="0">
                <a:pos x="46" y="32"/>
              </a:cxn>
              <a:cxn ang="0">
                <a:pos x="41" y="37"/>
              </a:cxn>
              <a:cxn ang="0">
                <a:pos x="39" y="38"/>
              </a:cxn>
              <a:cxn ang="0">
                <a:pos x="35" y="38"/>
              </a:cxn>
              <a:cxn ang="0">
                <a:pos x="31" y="37"/>
              </a:cxn>
              <a:cxn ang="0">
                <a:pos x="26" y="36"/>
              </a:cxn>
              <a:cxn ang="0">
                <a:pos x="21" y="35"/>
              </a:cxn>
              <a:cxn ang="0">
                <a:pos x="11" y="34"/>
              </a:cxn>
              <a:cxn ang="0">
                <a:pos x="6" y="36"/>
              </a:cxn>
              <a:cxn ang="0">
                <a:pos x="4" y="37"/>
              </a:cxn>
              <a:cxn ang="0">
                <a:pos x="2" y="32"/>
              </a:cxn>
              <a:cxn ang="0">
                <a:pos x="5" y="29"/>
              </a:cxn>
              <a:cxn ang="0">
                <a:pos x="4" y="18"/>
              </a:cxn>
              <a:cxn ang="0">
                <a:pos x="11" y="17"/>
              </a:cxn>
              <a:cxn ang="0">
                <a:pos x="15" y="16"/>
              </a:cxn>
              <a:cxn ang="0">
                <a:pos x="15" y="12"/>
              </a:cxn>
              <a:cxn ang="0">
                <a:pos x="20" y="8"/>
              </a:cxn>
              <a:cxn ang="0">
                <a:pos x="20" y="4"/>
              </a:cxn>
              <a:cxn ang="0">
                <a:pos x="25" y="3"/>
              </a:cxn>
              <a:cxn ang="0">
                <a:pos x="28" y="1"/>
              </a:cxn>
              <a:cxn ang="0">
                <a:pos x="32" y="2"/>
              </a:cxn>
              <a:cxn ang="0">
                <a:pos x="36" y="4"/>
              </a:cxn>
              <a:cxn ang="0">
                <a:pos x="40" y="4"/>
              </a:cxn>
              <a:cxn ang="0">
                <a:pos x="42" y="6"/>
              </a:cxn>
              <a:cxn ang="0">
                <a:pos x="42" y="10"/>
              </a:cxn>
              <a:cxn ang="0">
                <a:pos x="43" y="14"/>
              </a:cxn>
              <a:cxn ang="0">
                <a:pos x="47" y="18"/>
              </a:cxn>
              <a:cxn ang="0">
                <a:pos x="50" y="21"/>
              </a:cxn>
              <a:cxn ang="0">
                <a:pos x="51" y="23"/>
              </a:cxn>
              <a:cxn ang="0">
                <a:pos x="46" y="24"/>
              </a:cxn>
              <a:cxn ang="0">
                <a:pos x="45" y="26"/>
              </a:cxn>
              <a:cxn ang="0">
                <a:pos x="46" y="32"/>
              </a:cxn>
            </a:cxnLst>
            <a:rect l="0" t="0" r="r" b="b"/>
            <a:pathLst>
              <a:path w="53" h="40">
                <a:moveTo>
                  <a:pt x="46" y="32"/>
                </a:moveTo>
                <a:cubicBezTo>
                  <a:pt x="42" y="32"/>
                  <a:pt x="41" y="34"/>
                  <a:pt x="41" y="37"/>
                </a:cubicBezTo>
                <a:cubicBezTo>
                  <a:pt x="41" y="40"/>
                  <a:pt x="40" y="40"/>
                  <a:pt x="39" y="38"/>
                </a:cubicBezTo>
                <a:cubicBezTo>
                  <a:pt x="38" y="38"/>
                  <a:pt x="36" y="38"/>
                  <a:pt x="35" y="38"/>
                </a:cubicBezTo>
                <a:cubicBezTo>
                  <a:pt x="33" y="39"/>
                  <a:pt x="34" y="35"/>
                  <a:pt x="31" y="37"/>
                </a:cubicBezTo>
                <a:cubicBezTo>
                  <a:pt x="29" y="39"/>
                  <a:pt x="32" y="36"/>
                  <a:pt x="26" y="36"/>
                </a:cubicBezTo>
                <a:cubicBezTo>
                  <a:pt x="22" y="36"/>
                  <a:pt x="24" y="35"/>
                  <a:pt x="21" y="35"/>
                </a:cubicBezTo>
                <a:cubicBezTo>
                  <a:pt x="19" y="36"/>
                  <a:pt x="18" y="33"/>
                  <a:pt x="11" y="34"/>
                </a:cubicBezTo>
                <a:cubicBezTo>
                  <a:pt x="5" y="35"/>
                  <a:pt x="8" y="37"/>
                  <a:pt x="6" y="36"/>
                </a:cubicBezTo>
                <a:cubicBezTo>
                  <a:pt x="5" y="36"/>
                  <a:pt x="4" y="37"/>
                  <a:pt x="4" y="37"/>
                </a:cubicBezTo>
                <a:cubicBezTo>
                  <a:pt x="3" y="35"/>
                  <a:pt x="6" y="33"/>
                  <a:pt x="2" y="32"/>
                </a:cubicBezTo>
                <a:cubicBezTo>
                  <a:pt x="0" y="31"/>
                  <a:pt x="3" y="29"/>
                  <a:pt x="5" y="29"/>
                </a:cubicBezTo>
                <a:cubicBezTo>
                  <a:pt x="7" y="28"/>
                  <a:pt x="5" y="24"/>
                  <a:pt x="4" y="18"/>
                </a:cubicBezTo>
                <a:cubicBezTo>
                  <a:pt x="7" y="17"/>
                  <a:pt x="8" y="20"/>
                  <a:pt x="11" y="17"/>
                </a:cubicBezTo>
                <a:cubicBezTo>
                  <a:pt x="15" y="13"/>
                  <a:pt x="14" y="18"/>
                  <a:pt x="15" y="16"/>
                </a:cubicBezTo>
                <a:cubicBezTo>
                  <a:pt x="17" y="15"/>
                  <a:pt x="13" y="15"/>
                  <a:pt x="15" y="12"/>
                </a:cubicBezTo>
                <a:cubicBezTo>
                  <a:pt x="18" y="8"/>
                  <a:pt x="19" y="10"/>
                  <a:pt x="20" y="8"/>
                </a:cubicBezTo>
                <a:cubicBezTo>
                  <a:pt x="21" y="6"/>
                  <a:pt x="18" y="9"/>
                  <a:pt x="20" y="4"/>
                </a:cubicBezTo>
                <a:cubicBezTo>
                  <a:pt x="23" y="2"/>
                  <a:pt x="24" y="4"/>
                  <a:pt x="25" y="3"/>
                </a:cubicBezTo>
                <a:cubicBezTo>
                  <a:pt x="26" y="1"/>
                  <a:pt x="26" y="1"/>
                  <a:pt x="28" y="1"/>
                </a:cubicBezTo>
                <a:cubicBezTo>
                  <a:pt x="31" y="0"/>
                  <a:pt x="29" y="2"/>
                  <a:pt x="32" y="2"/>
                </a:cubicBezTo>
                <a:cubicBezTo>
                  <a:pt x="36" y="1"/>
                  <a:pt x="33" y="5"/>
                  <a:pt x="36" y="4"/>
                </a:cubicBezTo>
                <a:cubicBezTo>
                  <a:pt x="38" y="2"/>
                  <a:pt x="40" y="3"/>
                  <a:pt x="40" y="4"/>
                </a:cubicBezTo>
                <a:cubicBezTo>
                  <a:pt x="41" y="5"/>
                  <a:pt x="43" y="4"/>
                  <a:pt x="42" y="6"/>
                </a:cubicBezTo>
                <a:cubicBezTo>
                  <a:pt x="41" y="9"/>
                  <a:pt x="44" y="9"/>
                  <a:pt x="42" y="10"/>
                </a:cubicBezTo>
                <a:cubicBezTo>
                  <a:pt x="40" y="12"/>
                  <a:pt x="43" y="11"/>
                  <a:pt x="43" y="14"/>
                </a:cubicBezTo>
                <a:cubicBezTo>
                  <a:pt x="44" y="18"/>
                  <a:pt x="48" y="17"/>
                  <a:pt x="47" y="18"/>
                </a:cubicBezTo>
                <a:cubicBezTo>
                  <a:pt x="45" y="21"/>
                  <a:pt x="50" y="18"/>
                  <a:pt x="50" y="21"/>
                </a:cubicBezTo>
                <a:cubicBezTo>
                  <a:pt x="50" y="22"/>
                  <a:pt x="53" y="22"/>
                  <a:pt x="51" y="23"/>
                </a:cubicBezTo>
                <a:cubicBezTo>
                  <a:pt x="49" y="24"/>
                  <a:pt x="49" y="26"/>
                  <a:pt x="46" y="24"/>
                </a:cubicBezTo>
                <a:cubicBezTo>
                  <a:pt x="45" y="23"/>
                  <a:pt x="44" y="25"/>
                  <a:pt x="45" y="26"/>
                </a:cubicBezTo>
                <a:cubicBezTo>
                  <a:pt x="47" y="29"/>
                  <a:pt x="44" y="29"/>
                  <a:pt x="46" y="3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2" name="Freeform 20219">
            <a:extLst>
              <a:ext uri="{FF2B5EF4-FFF2-40B4-BE49-F238E27FC236}">
                <a16:creationId xmlns:a16="http://schemas.microsoft.com/office/drawing/2014/main" id="{566BF1AA-68DB-4DAD-A56B-94D0458D3A32}"/>
              </a:ext>
            </a:extLst>
          </p:cNvPr>
          <p:cNvSpPr>
            <a:spLocks/>
          </p:cNvSpPr>
          <p:nvPr/>
        </p:nvSpPr>
        <p:spPr bwMode="auto">
          <a:xfrm>
            <a:off x="8427572" y="2122983"/>
            <a:ext cx="274836" cy="225241"/>
          </a:xfrm>
          <a:custGeom>
            <a:avLst/>
            <a:gdLst/>
            <a:ahLst/>
            <a:cxnLst>
              <a:cxn ang="0">
                <a:pos x="51" y="26"/>
              </a:cxn>
              <a:cxn ang="0">
                <a:pos x="52" y="30"/>
              </a:cxn>
              <a:cxn ang="0">
                <a:pos x="53" y="32"/>
              </a:cxn>
              <a:cxn ang="0">
                <a:pos x="52" y="35"/>
              </a:cxn>
              <a:cxn ang="0">
                <a:pos x="47" y="40"/>
              </a:cxn>
              <a:cxn ang="0">
                <a:pos x="47" y="44"/>
              </a:cxn>
              <a:cxn ang="0">
                <a:pos x="45" y="45"/>
              </a:cxn>
              <a:cxn ang="0">
                <a:pos x="42" y="43"/>
              </a:cxn>
              <a:cxn ang="0">
                <a:pos x="35" y="42"/>
              </a:cxn>
              <a:cxn ang="0">
                <a:pos x="32" y="44"/>
              </a:cxn>
              <a:cxn ang="0">
                <a:pos x="31" y="43"/>
              </a:cxn>
              <a:cxn ang="0">
                <a:pos x="28" y="42"/>
              </a:cxn>
              <a:cxn ang="0">
                <a:pos x="27" y="42"/>
              </a:cxn>
              <a:cxn ang="0">
                <a:pos x="26" y="42"/>
              </a:cxn>
              <a:cxn ang="0">
                <a:pos x="23" y="38"/>
              </a:cxn>
              <a:cxn ang="0">
                <a:pos x="20" y="37"/>
              </a:cxn>
              <a:cxn ang="0">
                <a:pos x="19" y="36"/>
              </a:cxn>
              <a:cxn ang="0">
                <a:pos x="16" y="35"/>
              </a:cxn>
              <a:cxn ang="0">
                <a:pos x="14" y="36"/>
              </a:cxn>
              <a:cxn ang="0">
                <a:pos x="14" y="33"/>
              </a:cxn>
              <a:cxn ang="0">
                <a:pos x="10" y="32"/>
              </a:cxn>
              <a:cxn ang="0">
                <a:pos x="6" y="31"/>
              </a:cxn>
              <a:cxn ang="0">
                <a:pos x="4" y="25"/>
              </a:cxn>
              <a:cxn ang="0">
                <a:pos x="4" y="20"/>
              </a:cxn>
              <a:cxn ang="0">
                <a:pos x="3" y="17"/>
              </a:cxn>
              <a:cxn ang="0">
                <a:pos x="2" y="9"/>
              </a:cxn>
              <a:cxn ang="0">
                <a:pos x="4" y="9"/>
              </a:cxn>
              <a:cxn ang="0">
                <a:pos x="4" y="8"/>
              </a:cxn>
              <a:cxn ang="0">
                <a:pos x="2" y="8"/>
              </a:cxn>
              <a:cxn ang="0">
                <a:pos x="2" y="7"/>
              </a:cxn>
              <a:cxn ang="0">
                <a:pos x="10" y="5"/>
              </a:cxn>
              <a:cxn ang="0">
                <a:pos x="15" y="2"/>
              </a:cxn>
              <a:cxn ang="0">
                <a:pos x="20" y="0"/>
              </a:cxn>
              <a:cxn ang="0">
                <a:pos x="26" y="2"/>
              </a:cxn>
              <a:cxn ang="0">
                <a:pos x="25" y="2"/>
              </a:cxn>
              <a:cxn ang="0">
                <a:pos x="25" y="3"/>
              </a:cxn>
              <a:cxn ang="0">
                <a:pos x="30" y="3"/>
              </a:cxn>
              <a:cxn ang="0">
                <a:pos x="47" y="4"/>
              </a:cxn>
              <a:cxn ang="0">
                <a:pos x="51" y="7"/>
              </a:cxn>
              <a:cxn ang="0">
                <a:pos x="52" y="18"/>
              </a:cxn>
              <a:cxn ang="0">
                <a:pos x="49" y="21"/>
              </a:cxn>
              <a:cxn ang="0">
                <a:pos x="51" y="26"/>
              </a:cxn>
            </a:cxnLst>
            <a:rect l="0" t="0" r="r" b="b"/>
            <a:pathLst>
              <a:path w="56" h="46">
                <a:moveTo>
                  <a:pt x="51" y="26"/>
                </a:moveTo>
                <a:cubicBezTo>
                  <a:pt x="52" y="28"/>
                  <a:pt x="50" y="27"/>
                  <a:pt x="52" y="30"/>
                </a:cubicBezTo>
                <a:cubicBezTo>
                  <a:pt x="56" y="33"/>
                  <a:pt x="52" y="31"/>
                  <a:pt x="53" y="32"/>
                </a:cubicBezTo>
                <a:cubicBezTo>
                  <a:pt x="54" y="33"/>
                  <a:pt x="55" y="34"/>
                  <a:pt x="52" y="35"/>
                </a:cubicBezTo>
                <a:cubicBezTo>
                  <a:pt x="51" y="35"/>
                  <a:pt x="48" y="38"/>
                  <a:pt x="47" y="40"/>
                </a:cubicBezTo>
                <a:cubicBezTo>
                  <a:pt x="45" y="42"/>
                  <a:pt x="47" y="43"/>
                  <a:pt x="47" y="44"/>
                </a:cubicBezTo>
                <a:cubicBezTo>
                  <a:pt x="46" y="45"/>
                  <a:pt x="49" y="46"/>
                  <a:pt x="45" y="45"/>
                </a:cubicBezTo>
                <a:cubicBezTo>
                  <a:pt x="42" y="44"/>
                  <a:pt x="43" y="43"/>
                  <a:pt x="42" y="43"/>
                </a:cubicBezTo>
                <a:cubicBezTo>
                  <a:pt x="39" y="42"/>
                  <a:pt x="36" y="42"/>
                  <a:pt x="35" y="42"/>
                </a:cubicBezTo>
                <a:cubicBezTo>
                  <a:pt x="33" y="42"/>
                  <a:pt x="33" y="45"/>
                  <a:pt x="32" y="44"/>
                </a:cubicBezTo>
                <a:cubicBezTo>
                  <a:pt x="32" y="44"/>
                  <a:pt x="31" y="44"/>
                  <a:pt x="31" y="43"/>
                </a:cubicBezTo>
                <a:cubicBezTo>
                  <a:pt x="32" y="41"/>
                  <a:pt x="29" y="40"/>
                  <a:pt x="28" y="42"/>
                </a:cubicBezTo>
                <a:cubicBezTo>
                  <a:pt x="28" y="43"/>
                  <a:pt x="27" y="43"/>
                  <a:pt x="27" y="42"/>
                </a:cubicBezTo>
                <a:cubicBezTo>
                  <a:pt x="27" y="42"/>
                  <a:pt x="27" y="42"/>
                  <a:pt x="26" y="42"/>
                </a:cubicBezTo>
                <a:cubicBezTo>
                  <a:pt x="26" y="40"/>
                  <a:pt x="25" y="39"/>
                  <a:pt x="23" y="38"/>
                </a:cubicBezTo>
                <a:cubicBezTo>
                  <a:pt x="21" y="37"/>
                  <a:pt x="22" y="38"/>
                  <a:pt x="20" y="37"/>
                </a:cubicBezTo>
                <a:cubicBezTo>
                  <a:pt x="19" y="36"/>
                  <a:pt x="21" y="36"/>
                  <a:pt x="19" y="36"/>
                </a:cubicBezTo>
                <a:cubicBezTo>
                  <a:pt x="17" y="35"/>
                  <a:pt x="15" y="34"/>
                  <a:pt x="16" y="35"/>
                </a:cubicBezTo>
                <a:cubicBezTo>
                  <a:pt x="17" y="36"/>
                  <a:pt x="16" y="38"/>
                  <a:pt x="14" y="36"/>
                </a:cubicBezTo>
                <a:cubicBezTo>
                  <a:pt x="11" y="33"/>
                  <a:pt x="14" y="34"/>
                  <a:pt x="14" y="33"/>
                </a:cubicBezTo>
                <a:cubicBezTo>
                  <a:pt x="13" y="32"/>
                  <a:pt x="13" y="33"/>
                  <a:pt x="10" y="32"/>
                </a:cubicBezTo>
                <a:cubicBezTo>
                  <a:pt x="6" y="30"/>
                  <a:pt x="8" y="29"/>
                  <a:pt x="6" y="31"/>
                </a:cubicBezTo>
                <a:cubicBezTo>
                  <a:pt x="7" y="25"/>
                  <a:pt x="5" y="28"/>
                  <a:pt x="4" y="25"/>
                </a:cubicBezTo>
                <a:cubicBezTo>
                  <a:pt x="4" y="23"/>
                  <a:pt x="6" y="23"/>
                  <a:pt x="4" y="20"/>
                </a:cubicBezTo>
                <a:cubicBezTo>
                  <a:pt x="3" y="19"/>
                  <a:pt x="6" y="19"/>
                  <a:pt x="3" y="17"/>
                </a:cubicBezTo>
                <a:cubicBezTo>
                  <a:pt x="0" y="15"/>
                  <a:pt x="4" y="14"/>
                  <a:pt x="2" y="9"/>
                </a:cubicBezTo>
                <a:cubicBezTo>
                  <a:pt x="4" y="9"/>
                  <a:pt x="4" y="10"/>
                  <a:pt x="4" y="9"/>
                </a:cubicBezTo>
                <a:cubicBezTo>
                  <a:pt x="4" y="8"/>
                  <a:pt x="4" y="8"/>
                  <a:pt x="4" y="8"/>
                </a:cubicBezTo>
                <a:cubicBezTo>
                  <a:pt x="3" y="8"/>
                  <a:pt x="3" y="9"/>
                  <a:pt x="2" y="8"/>
                </a:cubicBezTo>
                <a:cubicBezTo>
                  <a:pt x="2" y="7"/>
                  <a:pt x="2" y="7"/>
                  <a:pt x="2" y="7"/>
                </a:cubicBezTo>
                <a:cubicBezTo>
                  <a:pt x="5" y="8"/>
                  <a:pt x="5" y="6"/>
                  <a:pt x="10" y="5"/>
                </a:cubicBezTo>
                <a:cubicBezTo>
                  <a:pt x="15" y="4"/>
                  <a:pt x="12" y="3"/>
                  <a:pt x="15" y="2"/>
                </a:cubicBezTo>
                <a:cubicBezTo>
                  <a:pt x="19" y="1"/>
                  <a:pt x="15" y="1"/>
                  <a:pt x="20" y="0"/>
                </a:cubicBezTo>
                <a:cubicBezTo>
                  <a:pt x="24" y="0"/>
                  <a:pt x="23" y="0"/>
                  <a:pt x="26" y="2"/>
                </a:cubicBezTo>
                <a:cubicBezTo>
                  <a:pt x="27" y="2"/>
                  <a:pt x="26" y="3"/>
                  <a:pt x="25" y="2"/>
                </a:cubicBezTo>
                <a:cubicBezTo>
                  <a:pt x="24" y="0"/>
                  <a:pt x="24" y="1"/>
                  <a:pt x="25" y="3"/>
                </a:cubicBezTo>
                <a:cubicBezTo>
                  <a:pt x="25" y="4"/>
                  <a:pt x="29" y="4"/>
                  <a:pt x="30" y="3"/>
                </a:cubicBezTo>
                <a:cubicBezTo>
                  <a:pt x="37" y="4"/>
                  <a:pt x="43" y="5"/>
                  <a:pt x="47" y="4"/>
                </a:cubicBezTo>
                <a:cubicBezTo>
                  <a:pt x="48" y="3"/>
                  <a:pt x="51" y="5"/>
                  <a:pt x="51" y="7"/>
                </a:cubicBezTo>
                <a:cubicBezTo>
                  <a:pt x="52" y="13"/>
                  <a:pt x="54" y="17"/>
                  <a:pt x="52" y="18"/>
                </a:cubicBezTo>
                <a:cubicBezTo>
                  <a:pt x="50" y="18"/>
                  <a:pt x="47" y="20"/>
                  <a:pt x="49" y="21"/>
                </a:cubicBezTo>
                <a:cubicBezTo>
                  <a:pt x="53" y="22"/>
                  <a:pt x="50" y="24"/>
                  <a:pt x="51" y="26"/>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3" name="Freeform 20220">
            <a:extLst>
              <a:ext uri="{FF2B5EF4-FFF2-40B4-BE49-F238E27FC236}">
                <a16:creationId xmlns:a16="http://schemas.microsoft.com/office/drawing/2014/main" id="{29174A9E-12D2-4043-BD77-A8B131039F98}"/>
              </a:ext>
            </a:extLst>
          </p:cNvPr>
          <p:cNvSpPr>
            <a:spLocks noEditPoints="1"/>
          </p:cNvSpPr>
          <p:nvPr/>
        </p:nvSpPr>
        <p:spPr bwMode="auto">
          <a:xfrm>
            <a:off x="7950227" y="2269701"/>
            <a:ext cx="369893" cy="351294"/>
          </a:xfrm>
          <a:custGeom>
            <a:avLst/>
            <a:gdLst/>
            <a:ahLst/>
            <a:cxnLst>
              <a:cxn ang="0">
                <a:pos x="63" y="43"/>
              </a:cxn>
              <a:cxn ang="0">
                <a:pos x="62" y="50"/>
              </a:cxn>
              <a:cxn ang="0">
                <a:pos x="65" y="55"/>
              </a:cxn>
              <a:cxn ang="0">
                <a:pos x="56" y="59"/>
              </a:cxn>
              <a:cxn ang="0">
                <a:pos x="51" y="57"/>
              </a:cxn>
              <a:cxn ang="0">
                <a:pos x="45" y="57"/>
              </a:cxn>
              <a:cxn ang="0">
                <a:pos x="42" y="64"/>
              </a:cxn>
              <a:cxn ang="0">
                <a:pos x="35" y="64"/>
              </a:cxn>
              <a:cxn ang="0">
                <a:pos x="29" y="62"/>
              </a:cxn>
              <a:cxn ang="0">
                <a:pos x="23" y="61"/>
              </a:cxn>
              <a:cxn ang="0">
                <a:pos x="17" y="57"/>
              </a:cxn>
              <a:cxn ang="0">
                <a:pos x="20" y="48"/>
              </a:cxn>
              <a:cxn ang="0">
                <a:pos x="20" y="45"/>
              </a:cxn>
              <a:cxn ang="0">
                <a:pos x="23" y="44"/>
              </a:cxn>
              <a:cxn ang="0">
                <a:pos x="20" y="39"/>
              </a:cxn>
              <a:cxn ang="0">
                <a:pos x="18" y="35"/>
              </a:cxn>
              <a:cxn ang="0">
                <a:pos x="15" y="30"/>
              </a:cxn>
              <a:cxn ang="0">
                <a:pos x="13" y="27"/>
              </a:cxn>
              <a:cxn ang="0">
                <a:pos x="11" y="26"/>
              </a:cxn>
              <a:cxn ang="0">
                <a:pos x="4" y="24"/>
              </a:cxn>
              <a:cxn ang="0">
                <a:pos x="4" y="22"/>
              </a:cxn>
              <a:cxn ang="0">
                <a:pos x="3" y="20"/>
              </a:cxn>
              <a:cxn ang="0">
                <a:pos x="4" y="18"/>
              </a:cxn>
              <a:cxn ang="0">
                <a:pos x="8" y="17"/>
              </a:cxn>
              <a:cxn ang="0">
                <a:pos x="12" y="19"/>
              </a:cxn>
              <a:cxn ang="0">
                <a:pos x="15" y="18"/>
              </a:cxn>
              <a:cxn ang="0">
                <a:pos x="18" y="19"/>
              </a:cxn>
              <a:cxn ang="0">
                <a:pos x="17" y="13"/>
              </a:cxn>
              <a:cxn ang="0">
                <a:pos x="19" y="10"/>
              </a:cxn>
              <a:cxn ang="0">
                <a:pos x="26" y="13"/>
              </a:cxn>
              <a:cxn ang="0">
                <a:pos x="29" y="9"/>
              </a:cxn>
              <a:cxn ang="0">
                <a:pos x="34" y="6"/>
              </a:cxn>
              <a:cxn ang="0">
                <a:pos x="34" y="2"/>
              </a:cxn>
              <a:cxn ang="0">
                <a:pos x="43" y="3"/>
              </a:cxn>
              <a:cxn ang="0">
                <a:pos x="48" y="7"/>
              </a:cxn>
              <a:cxn ang="0">
                <a:pos x="53" y="10"/>
              </a:cxn>
              <a:cxn ang="0">
                <a:pos x="59" y="12"/>
              </a:cxn>
              <a:cxn ang="0">
                <a:pos x="64" y="15"/>
              </a:cxn>
              <a:cxn ang="0">
                <a:pos x="65" y="26"/>
              </a:cxn>
              <a:cxn ang="0">
                <a:pos x="62" y="29"/>
              </a:cxn>
              <a:cxn ang="0">
                <a:pos x="59" y="33"/>
              </a:cxn>
              <a:cxn ang="0">
                <a:pos x="58" y="37"/>
              </a:cxn>
              <a:cxn ang="0">
                <a:pos x="61" y="37"/>
              </a:cxn>
              <a:cxn ang="0">
                <a:pos x="75" y="60"/>
              </a:cxn>
              <a:cxn ang="0">
                <a:pos x="72" y="63"/>
              </a:cxn>
              <a:cxn ang="0">
                <a:pos x="71" y="69"/>
              </a:cxn>
              <a:cxn ang="0">
                <a:pos x="72" y="71"/>
              </a:cxn>
              <a:cxn ang="0">
                <a:pos x="74" y="71"/>
              </a:cxn>
              <a:cxn ang="0">
                <a:pos x="76" y="65"/>
              </a:cxn>
              <a:cxn ang="0">
                <a:pos x="75" y="60"/>
              </a:cxn>
            </a:cxnLst>
            <a:rect l="0" t="0" r="r" b="b"/>
            <a:pathLst>
              <a:path w="76" h="72">
                <a:moveTo>
                  <a:pt x="62" y="39"/>
                </a:moveTo>
                <a:cubicBezTo>
                  <a:pt x="61" y="41"/>
                  <a:pt x="64" y="42"/>
                  <a:pt x="63" y="43"/>
                </a:cubicBezTo>
                <a:cubicBezTo>
                  <a:pt x="62" y="45"/>
                  <a:pt x="59" y="44"/>
                  <a:pt x="62" y="46"/>
                </a:cubicBezTo>
                <a:cubicBezTo>
                  <a:pt x="65" y="48"/>
                  <a:pt x="61" y="48"/>
                  <a:pt x="62" y="50"/>
                </a:cubicBezTo>
                <a:cubicBezTo>
                  <a:pt x="63" y="53"/>
                  <a:pt x="66" y="51"/>
                  <a:pt x="66" y="51"/>
                </a:cubicBezTo>
                <a:cubicBezTo>
                  <a:pt x="67" y="52"/>
                  <a:pt x="65" y="54"/>
                  <a:pt x="65" y="55"/>
                </a:cubicBezTo>
                <a:cubicBezTo>
                  <a:pt x="64" y="55"/>
                  <a:pt x="61" y="57"/>
                  <a:pt x="61" y="57"/>
                </a:cubicBezTo>
                <a:cubicBezTo>
                  <a:pt x="61" y="59"/>
                  <a:pt x="57" y="60"/>
                  <a:pt x="56" y="59"/>
                </a:cubicBezTo>
                <a:cubicBezTo>
                  <a:pt x="55" y="58"/>
                  <a:pt x="55" y="60"/>
                  <a:pt x="54" y="58"/>
                </a:cubicBezTo>
                <a:cubicBezTo>
                  <a:pt x="53" y="57"/>
                  <a:pt x="53" y="57"/>
                  <a:pt x="51" y="57"/>
                </a:cubicBezTo>
                <a:cubicBezTo>
                  <a:pt x="49" y="58"/>
                  <a:pt x="51" y="57"/>
                  <a:pt x="49" y="57"/>
                </a:cubicBezTo>
                <a:cubicBezTo>
                  <a:pt x="47" y="57"/>
                  <a:pt x="49" y="54"/>
                  <a:pt x="45" y="57"/>
                </a:cubicBezTo>
                <a:cubicBezTo>
                  <a:pt x="44" y="58"/>
                  <a:pt x="42" y="58"/>
                  <a:pt x="42" y="60"/>
                </a:cubicBezTo>
                <a:cubicBezTo>
                  <a:pt x="43" y="62"/>
                  <a:pt x="42" y="61"/>
                  <a:pt x="42" y="64"/>
                </a:cubicBezTo>
                <a:cubicBezTo>
                  <a:pt x="40" y="64"/>
                  <a:pt x="41" y="65"/>
                  <a:pt x="39" y="64"/>
                </a:cubicBezTo>
                <a:cubicBezTo>
                  <a:pt x="38" y="64"/>
                  <a:pt x="38" y="65"/>
                  <a:pt x="35" y="64"/>
                </a:cubicBezTo>
                <a:cubicBezTo>
                  <a:pt x="35" y="63"/>
                  <a:pt x="35" y="62"/>
                  <a:pt x="34" y="63"/>
                </a:cubicBezTo>
                <a:cubicBezTo>
                  <a:pt x="28" y="59"/>
                  <a:pt x="31" y="62"/>
                  <a:pt x="29" y="62"/>
                </a:cubicBezTo>
                <a:cubicBezTo>
                  <a:pt x="27" y="61"/>
                  <a:pt x="27" y="63"/>
                  <a:pt x="26" y="62"/>
                </a:cubicBezTo>
                <a:cubicBezTo>
                  <a:pt x="25" y="61"/>
                  <a:pt x="23" y="62"/>
                  <a:pt x="23" y="61"/>
                </a:cubicBezTo>
                <a:cubicBezTo>
                  <a:pt x="22" y="59"/>
                  <a:pt x="19" y="60"/>
                  <a:pt x="19" y="59"/>
                </a:cubicBezTo>
                <a:cubicBezTo>
                  <a:pt x="19" y="57"/>
                  <a:pt x="18" y="58"/>
                  <a:pt x="17" y="57"/>
                </a:cubicBezTo>
                <a:cubicBezTo>
                  <a:pt x="18" y="57"/>
                  <a:pt x="19" y="56"/>
                  <a:pt x="19" y="52"/>
                </a:cubicBezTo>
                <a:cubicBezTo>
                  <a:pt x="20" y="48"/>
                  <a:pt x="20" y="48"/>
                  <a:pt x="20" y="48"/>
                </a:cubicBezTo>
                <a:cubicBezTo>
                  <a:pt x="21" y="48"/>
                  <a:pt x="20" y="47"/>
                  <a:pt x="20" y="47"/>
                </a:cubicBezTo>
                <a:cubicBezTo>
                  <a:pt x="19" y="48"/>
                  <a:pt x="19" y="47"/>
                  <a:pt x="20" y="45"/>
                </a:cubicBezTo>
                <a:cubicBezTo>
                  <a:pt x="20" y="43"/>
                  <a:pt x="21" y="42"/>
                  <a:pt x="21" y="42"/>
                </a:cubicBezTo>
                <a:cubicBezTo>
                  <a:pt x="22" y="42"/>
                  <a:pt x="23" y="46"/>
                  <a:pt x="23" y="44"/>
                </a:cubicBezTo>
                <a:cubicBezTo>
                  <a:pt x="22" y="43"/>
                  <a:pt x="23" y="42"/>
                  <a:pt x="20" y="41"/>
                </a:cubicBezTo>
                <a:cubicBezTo>
                  <a:pt x="18" y="39"/>
                  <a:pt x="20" y="40"/>
                  <a:pt x="20" y="39"/>
                </a:cubicBezTo>
                <a:cubicBezTo>
                  <a:pt x="21" y="37"/>
                  <a:pt x="19" y="37"/>
                  <a:pt x="20" y="36"/>
                </a:cubicBezTo>
                <a:cubicBezTo>
                  <a:pt x="20" y="35"/>
                  <a:pt x="20" y="36"/>
                  <a:pt x="18" y="35"/>
                </a:cubicBezTo>
                <a:cubicBezTo>
                  <a:pt x="16" y="34"/>
                  <a:pt x="14" y="32"/>
                  <a:pt x="15" y="31"/>
                </a:cubicBezTo>
                <a:cubicBezTo>
                  <a:pt x="16" y="31"/>
                  <a:pt x="16" y="30"/>
                  <a:pt x="15" y="30"/>
                </a:cubicBezTo>
                <a:cubicBezTo>
                  <a:pt x="14" y="30"/>
                  <a:pt x="16" y="28"/>
                  <a:pt x="14" y="29"/>
                </a:cubicBezTo>
                <a:cubicBezTo>
                  <a:pt x="12" y="29"/>
                  <a:pt x="13" y="28"/>
                  <a:pt x="13" y="27"/>
                </a:cubicBezTo>
                <a:cubicBezTo>
                  <a:pt x="14" y="27"/>
                  <a:pt x="13" y="27"/>
                  <a:pt x="12" y="27"/>
                </a:cubicBezTo>
                <a:cubicBezTo>
                  <a:pt x="10" y="27"/>
                  <a:pt x="12" y="26"/>
                  <a:pt x="11" y="26"/>
                </a:cubicBezTo>
                <a:cubicBezTo>
                  <a:pt x="9" y="26"/>
                  <a:pt x="9" y="25"/>
                  <a:pt x="8" y="25"/>
                </a:cubicBezTo>
                <a:cubicBezTo>
                  <a:pt x="6" y="24"/>
                  <a:pt x="5" y="24"/>
                  <a:pt x="4" y="24"/>
                </a:cubicBezTo>
                <a:cubicBezTo>
                  <a:pt x="3" y="25"/>
                  <a:pt x="4" y="24"/>
                  <a:pt x="2" y="23"/>
                </a:cubicBezTo>
                <a:cubicBezTo>
                  <a:pt x="0" y="22"/>
                  <a:pt x="4" y="22"/>
                  <a:pt x="4" y="22"/>
                </a:cubicBezTo>
                <a:cubicBezTo>
                  <a:pt x="3" y="21"/>
                  <a:pt x="2" y="22"/>
                  <a:pt x="2" y="21"/>
                </a:cubicBezTo>
                <a:cubicBezTo>
                  <a:pt x="2" y="21"/>
                  <a:pt x="4" y="21"/>
                  <a:pt x="3" y="20"/>
                </a:cubicBezTo>
                <a:cubicBezTo>
                  <a:pt x="2" y="20"/>
                  <a:pt x="1" y="21"/>
                  <a:pt x="1" y="20"/>
                </a:cubicBezTo>
                <a:cubicBezTo>
                  <a:pt x="1" y="19"/>
                  <a:pt x="2" y="18"/>
                  <a:pt x="4" y="18"/>
                </a:cubicBezTo>
                <a:cubicBezTo>
                  <a:pt x="6" y="18"/>
                  <a:pt x="4" y="17"/>
                  <a:pt x="6" y="18"/>
                </a:cubicBezTo>
                <a:cubicBezTo>
                  <a:pt x="7" y="18"/>
                  <a:pt x="8" y="18"/>
                  <a:pt x="8" y="17"/>
                </a:cubicBezTo>
                <a:cubicBezTo>
                  <a:pt x="7" y="16"/>
                  <a:pt x="8" y="17"/>
                  <a:pt x="9" y="16"/>
                </a:cubicBezTo>
                <a:cubicBezTo>
                  <a:pt x="10" y="16"/>
                  <a:pt x="11" y="18"/>
                  <a:pt x="12" y="19"/>
                </a:cubicBezTo>
                <a:cubicBezTo>
                  <a:pt x="12" y="20"/>
                  <a:pt x="13" y="18"/>
                  <a:pt x="14" y="18"/>
                </a:cubicBezTo>
                <a:cubicBezTo>
                  <a:pt x="15" y="17"/>
                  <a:pt x="14" y="19"/>
                  <a:pt x="15" y="18"/>
                </a:cubicBezTo>
                <a:cubicBezTo>
                  <a:pt x="16" y="18"/>
                  <a:pt x="15" y="18"/>
                  <a:pt x="16" y="18"/>
                </a:cubicBezTo>
                <a:cubicBezTo>
                  <a:pt x="17" y="18"/>
                  <a:pt x="16" y="19"/>
                  <a:pt x="18" y="19"/>
                </a:cubicBezTo>
                <a:cubicBezTo>
                  <a:pt x="19" y="18"/>
                  <a:pt x="18" y="18"/>
                  <a:pt x="18" y="16"/>
                </a:cubicBezTo>
                <a:cubicBezTo>
                  <a:pt x="18" y="15"/>
                  <a:pt x="18" y="13"/>
                  <a:pt x="17" y="13"/>
                </a:cubicBezTo>
                <a:cubicBezTo>
                  <a:pt x="16" y="12"/>
                  <a:pt x="17" y="12"/>
                  <a:pt x="16" y="11"/>
                </a:cubicBezTo>
                <a:cubicBezTo>
                  <a:pt x="16" y="9"/>
                  <a:pt x="17" y="11"/>
                  <a:pt x="19" y="10"/>
                </a:cubicBezTo>
                <a:cubicBezTo>
                  <a:pt x="20" y="10"/>
                  <a:pt x="19" y="13"/>
                  <a:pt x="20" y="13"/>
                </a:cubicBezTo>
                <a:cubicBezTo>
                  <a:pt x="23" y="12"/>
                  <a:pt x="25" y="14"/>
                  <a:pt x="26" y="13"/>
                </a:cubicBezTo>
                <a:cubicBezTo>
                  <a:pt x="27" y="12"/>
                  <a:pt x="28" y="12"/>
                  <a:pt x="27" y="12"/>
                </a:cubicBezTo>
                <a:cubicBezTo>
                  <a:pt x="27" y="12"/>
                  <a:pt x="25" y="11"/>
                  <a:pt x="29" y="9"/>
                </a:cubicBezTo>
                <a:cubicBezTo>
                  <a:pt x="33" y="8"/>
                  <a:pt x="33" y="8"/>
                  <a:pt x="34" y="7"/>
                </a:cubicBezTo>
                <a:cubicBezTo>
                  <a:pt x="34" y="6"/>
                  <a:pt x="35" y="7"/>
                  <a:pt x="34" y="6"/>
                </a:cubicBezTo>
                <a:cubicBezTo>
                  <a:pt x="34" y="5"/>
                  <a:pt x="35" y="5"/>
                  <a:pt x="34" y="5"/>
                </a:cubicBezTo>
                <a:cubicBezTo>
                  <a:pt x="34" y="4"/>
                  <a:pt x="34" y="4"/>
                  <a:pt x="34" y="2"/>
                </a:cubicBezTo>
                <a:cubicBezTo>
                  <a:pt x="34" y="1"/>
                  <a:pt x="35" y="0"/>
                  <a:pt x="39" y="0"/>
                </a:cubicBezTo>
                <a:cubicBezTo>
                  <a:pt x="41" y="4"/>
                  <a:pt x="42" y="1"/>
                  <a:pt x="43" y="3"/>
                </a:cubicBezTo>
                <a:cubicBezTo>
                  <a:pt x="44" y="5"/>
                  <a:pt x="44" y="3"/>
                  <a:pt x="45" y="5"/>
                </a:cubicBezTo>
                <a:cubicBezTo>
                  <a:pt x="46" y="6"/>
                  <a:pt x="48" y="5"/>
                  <a:pt x="48" y="7"/>
                </a:cubicBezTo>
                <a:cubicBezTo>
                  <a:pt x="49" y="10"/>
                  <a:pt x="50" y="6"/>
                  <a:pt x="51" y="7"/>
                </a:cubicBezTo>
                <a:cubicBezTo>
                  <a:pt x="52" y="7"/>
                  <a:pt x="50" y="9"/>
                  <a:pt x="53" y="10"/>
                </a:cubicBezTo>
                <a:cubicBezTo>
                  <a:pt x="54" y="10"/>
                  <a:pt x="54" y="12"/>
                  <a:pt x="56" y="12"/>
                </a:cubicBezTo>
                <a:cubicBezTo>
                  <a:pt x="58" y="12"/>
                  <a:pt x="58" y="12"/>
                  <a:pt x="59" y="12"/>
                </a:cubicBezTo>
                <a:cubicBezTo>
                  <a:pt x="61" y="12"/>
                  <a:pt x="60" y="14"/>
                  <a:pt x="62" y="14"/>
                </a:cubicBezTo>
                <a:cubicBezTo>
                  <a:pt x="63" y="14"/>
                  <a:pt x="62" y="15"/>
                  <a:pt x="64" y="15"/>
                </a:cubicBezTo>
                <a:cubicBezTo>
                  <a:pt x="66" y="14"/>
                  <a:pt x="67" y="15"/>
                  <a:pt x="68" y="16"/>
                </a:cubicBezTo>
                <a:cubicBezTo>
                  <a:pt x="70" y="16"/>
                  <a:pt x="65" y="18"/>
                  <a:pt x="65" y="26"/>
                </a:cubicBezTo>
                <a:cubicBezTo>
                  <a:pt x="64" y="28"/>
                  <a:pt x="63" y="26"/>
                  <a:pt x="63" y="27"/>
                </a:cubicBezTo>
                <a:cubicBezTo>
                  <a:pt x="62" y="28"/>
                  <a:pt x="63" y="28"/>
                  <a:pt x="62" y="29"/>
                </a:cubicBezTo>
                <a:cubicBezTo>
                  <a:pt x="61" y="29"/>
                  <a:pt x="62" y="30"/>
                  <a:pt x="60" y="31"/>
                </a:cubicBezTo>
                <a:cubicBezTo>
                  <a:pt x="59" y="31"/>
                  <a:pt x="61" y="32"/>
                  <a:pt x="59" y="33"/>
                </a:cubicBezTo>
                <a:cubicBezTo>
                  <a:pt x="57" y="34"/>
                  <a:pt x="59" y="35"/>
                  <a:pt x="58" y="36"/>
                </a:cubicBezTo>
                <a:cubicBezTo>
                  <a:pt x="56" y="37"/>
                  <a:pt x="57" y="37"/>
                  <a:pt x="58" y="37"/>
                </a:cubicBezTo>
                <a:cubicBezTo>
                  <a:pt x="60" y="36"/>
                  <a:pt x="58" y="35"/>
                  <a:pt x="60" y="35"/>
                </a:cubicBezTo>
                <a:cubicBezTo>
                  <a:pt x="62" y="34"/>
                  <a:pt x="61" y="36"/>
                  <a:pt x="61" y="37"/>
                </a:cubicBezTo>
                <a:cubicBezTo>
                  <a:pt x="61" y="37"/>
                  <a:pt x="62" y="37"/>
                  <a:pt x="62" y="39"/>
                </a:cubicBezTo>
                <a:close/>
                <a:moveTo>
                  <a:pt x="75" y="60"/>
                </a:moveTo>
                <a:cubicBezTo>
                  <a:pt x="74" y="60"/>
                  <a:pt x="75" y="63"/>
                  <a:pt x="74" y="62"/>
                </a:cubicBezTo>
                <a:cubicBezTo>
                  <a:pt x="73" y="62"/>
                  <a:pt x="72" y="63"/>
                  <a:pt x="72" y="63"/>
                </a:cubicBezTo>
                <a:cubicBezTo>
                  <a:pt x="71" y="63"/>
                  <a:pt x="71" y="68"/>
                  <a:pt x="71" y="68"/>
                </a:cubicBezTo>
                <a:cubicBezTo>
                  <a:pt x="72" y="68"/>
                  <a:pt x="72" y="68"/>
                  <a:pt x="71" y="69"/>
                </a:cubicBezTo>
                <a:cubicBezTo>
                  <a:pt x="71" y="69"/>
                  <a:pt x="71" y="69"/>
                  <a:pt x="72" y="69"/>
                </a:cubicBezTo>
                <a:cubicBezTo>
                  <a:pt x="73" y="70"/>
                  <a:pt x="71" y="70"/>
                  <a:pt x="72" y="71"/>
                </a:cubicBezTo>
                <a:cubicBezTo>
                  <a:pt x="74" y="72"/>
                  <a:pt x="73" y="72"/>
                  <a:pt x="74" y="72"/>
                </a:cubicBezTo>
                <a:cubicBezTo>
                  <a:pt x="75" y="72"/>
                  <a:pt x="74" y="71"/>
                  <a:pt x="74" y="71"/>
                </a:cubicBezTo>
                <a:cubicBezTo>
                  <a:pt x="75" y="70"/>
                  <a:pt x="75" y="69"/>
                  <a:pt x="75" y="68"/>
                </a:cubicBezTo>
                <a:cubicBezTo>
                  <a:pt x="75" y="67"/>
                  <a:pt x="76" y="67"/>
                  <a:pt x="76" y="65"/>
                </a:cubicBezTo>
                <a:cubicBezTo>
                  <a:pt x="76" y="62"/>
                  <a:pt x="75" y="63"/>
                  <a:pt x="75" y="62"/>
                </a:cubicBezTo>
                <a:cubicBezTo>
                  <a:pt x="76" y="61"/>
                  <a:pt x="76" y="60"/>
                  <a:pt x="75" y="60"/>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4" name="Freeform 20221">
            <a:extLst>
              <a:ext uri="{FF2B5EF4-FFF2-40B4-BE49-F238E27FC236}">
                <a16:creationId xmlns:a16="http://schemas.microsoft.com/office/drawing/2014/main" id="{36C504B1-6116-49EA-9A5B-4E7D2C38AC59}"/>
              </a:ext>
            </a:extLst>
          </p:cNvPr>
          <p:cNvSpPr>
            <a:spLocks noEditPoints="1"/>
          </p:cNvSpPr>
          <p:nvPr/>
        </p:nvSpPr>
        <p:spPr bwMode="auto">
          <a:xfrm>
            <a:off x="8237461" y="2416419"/>
            <a:ext cx="314098" cy="371958"/>
          </a:xfrm>
          <a:custGeom>
            <a:avLst/>
            <a:gdLst/>
            <a:ahLst/>
            <a:cxnLst>
              <a:cxn ang="0">
                <a:pos x="35" y="10"/>
              </a:cxn>
              <a:cxn ang="0">
                <a:pos x="31" y="14"/>
              </a:cxn>
              <a:cxn ang="0">
                <a:pos x="33" y="23"/>
              </a:cxn>
              <a:cxn ang="0">
                <a:pos x="44" y="37"/>
              </a:cxn>
              <a:cxn ang="0">
                <a:pos x="57" y="44"/>
              </a:cxn>
              <a:cxn ang="0">
                <a:pos x="63" y="51"/>
              </a:cxn>
              <a:cxn ang="0">
                <a:pos x="59" y="49"/>
              </a:cxn>
              <a:cxn ang="0">
                <a:pos x="53" y="52"/>
              </a:cxn>
              <a:cxn ang="0">
                <a:pos x="55" y="59"/>
              </a:cxn>
              <a:cxn ang="0">
                <a:pos x="49" y="66"/>
              </a:cxn>
              <a:cxn ang="0">
                <a:pos x="50" y="61"/>
              </a:cxn>
              <a:cxn ang="0">
                <a:pos x="46" y="51"/>
              </a:cxn>
              <a:cxn ang="0">
                <a:pos x="41" y="46"/>
              </a:cxn>
              <a:cxn ang="0">
                <a:pos x="31" y="39"/>
              </a:cxn>
              <a:cxn ang="0">
                <a:pos x="25" y="34"/>
              </a:cxn>
              <a:cxn ang="0">
                <a:pos x="21" y="27"/>
              </a:cxn>
              <a:cxn ang="0">
                <a:pos x="12" y="20"/>
              </a:cxn>
              <a:cxn ang="0">
                <a:pos x="7" y="21"/>
              </a:cxn>
              <a:cxn ang="0">
                <a:pos x="3" y="16"/>
              </a:cxn>
              <a:cxn ang="0">
                <a:pos x="3" y="9"/>
              </a:cxn>
              <a:cxn ang="0">
                <a:pos x="9" y="8"/>
              </a:cxn>
              <a:cxn ang="0">
                <a:pos x="11" y="5"/>
              </a:cxn>
              <a:cxn ang="0">
                <a:pos x="14" y="9"/>
              </a:cxn>
              <a:cxn ang="0">
                <a:pos x="16" y="4"/>
              </a:cxn>
              <a:cxn ang="0">
                <a:pos x="20" y="6"/>
              </a:cxn>
              <a:cxn ang="0">
                <a:pos x="22" y="4"/>
              </a:cxn>
              <a:cxn ang="0">
                <a:pos x="24" y="2"/>
              </a:cxn>
              <a:cxn ang="0">
                <a:pos x="29" y="0"/>
              </a:cxn>
              <a:cxn ang="0">
                <a:pos x="31" y="2"/>
              </a:cxn>
              <a:cxn ang="0">
                <a:pos x="37" y="6"/>
              </a:cxn>
              <a:cxn ang="0">
                <a:pos x="38" y="9"/>
              </a:cxn>
              <a:cxn ang="0">
                <a:pos x="37" y="10"/>
              </a:cxn>
              <a:cxn ang="0">
                <a:pos x="40" y="72"/>
              </a:cxn>
              <a:cxn ang="0">
                <a:pos x="46" y="74"/>
              </a:cxn>
              <a:cxn ang="0">
                <a:pos x="48" y="64"/>
              </a:cxn>
              <a:cxn ang="0">
                <a:pos x="37" y="65"/>
              </a:cxn>
              <a:cxn ang="0">
                <a:pos x="32" y="67"/>
              </a:cxn>
              <a:cxn ang="0">
                <a:pos x="11" y="51"/>
              </a:cxn>
              <a:cxn ang="0">
                <a:pos x="13" y="59"/>
              </a:cxn>
              <a:cxn ang="0">
                <a:pos x="18" y="54"/>
              </a:cxn>
              <a:cxn ang="0">
                <a:pos x="17" y="44"/>
              </a:cxn>
              <a:cxn ang="0">
                <a:pos x="9" y="46"/>
              </a:cxn>
            </a:cxnLst>
            <a:rect l="0" t="0" r="r" b="b"/>
            <a:pathLst>
              <a:path w="64" h="76">
                <a:moveTo>
                  <a:pt x="37" y="10"/>
                </a:moveTo>
                <a:cubicBezTo>
                  <a:pt x="36" y="11"/>
                  <a:pt x="37" y="9"/>
                  <a:pt x="35" y="10"/>
                </a:cubicBezTo>
                <a:cubicBezTo>
                  <a:pt x="33" y="11"/>
                  <a:pt x="33" y="13"/>
                  <a:pt x="32" y="12"/>
                </a:cubicBezTo>
                <a:cubicBezTo>
                  <a:pt x="31" y="11"/>
                  <a:pt x="30" y="13"/>
                  <a:pt x="31" y="14"/>
                </a:cubicBezTo>
                <a:cubicBezTo>
                  <a:pt x="32" y="15"/>
                  <a:pt x="33" y="16"/>
                  <a:pt x="32" y="17"/>
                </a:cubicBezTo>
                <a:cubicBezTo>
                  <a:pt x="30" y="17"/>
                  <a:pt x="31" y="21"/>
                  <a:pt x="33" y="23"/>
                </a:cubicBezTo>
                <a:cubicBezTo>
                  <a:pt x="35" y="24"/>
                  <a:pt x="36" y="26"/>
                  <a:pt x="37" y="26"/>
                </a:cubicBezTo>
                <a:cubicBezTo>
                  <a:pt x="39" y="26"/>
                  <a:pt x="38" y="31"/>
                  <a:pt x="44" y="37"/>
                </a:cubicBezTo>
                <a:cubicBezTo>
                  <a:pt x="46" y="39"/>
                  <a:pt x="54" y="37"/>
                  <a:pt x="51" y="40"/>
                </a:cubicBezTo>
                <a:cubicBezTo>
                  <a:pt x="48" y="42"/>
                  <a:pt x="56" y="43"/>
                  <a:pt x="57" y="44"/>
                </a:cubicBezTo>
                <a:cubicBezTo>
                  <a:pt x="57" y="45"/>
                  <a:pt x="58" y="46"/>
                  <a:pt x="60" y="47"/>
                </a:cubicBezTo>
                <a:cubicBezTo>
                  <a:pt x="61" y="48"/>
                  <a:pt x="64" y="49"/>
                  <a:pt x="63" y="51"/>
                </a:cubicBezTo>
                <a:cubicBezTo>
                  <a:pt x="63" y="53"/>
                  <a:pt x="64" y="53"/>
                  <a:pt x="62" y="53"/>
                </a:cubicBezTo>
                <a:cubicBezTo>
                  <a:pt x="60" y="53"/>
                  <a:pt x="61" y="49"/>
                  <a:pt x="59" y="49"/>
                </a:cubicBezTo>
                <a:cubicBezTo>
                  <a:pt x="57" y="49"/>
                  <a:pt x="57" y="48"/>
                  <a:pt x="55" y="49"/>
                </a:cubicBezTo>
                <a:cubicBezTo>
                  <a:pt x="53" y="50"/>
                  <a:pt x="54" y="51"/>
                  <a:pt x="53" y="52"/>
                </a:cubicBezTo>
                <a:cubicBezTo>
                  <a:pt x="52" y="54"/>
                  <a:pt x="53" y="54"/>
                  <a:pt x="54" y="55"/>
                </a:cubicBezTo>
                <a:cubicBezTo>
                  <a:pt x="56" y="55"/>
                  <a:pt x="58" y="58"/>
                  <a:pt x="55" y="59"/>
                </a:cubicBezTo>
                <a:cubicBezTo>
                  <a:pt x="53" y="61"/>
                  <a:pt x="54" y="62"/>
                  <a:pt x="53" y="64"/>
                </a:cubicBezTo>
                <a:cubicBezTo>
                  <a:pt x="51" y="65"/>
                  <a:pt x="51" y="68"/>
                  <a:pt x="49" y="66"/>
                </a:cubicBezTo>
                <a:cubicBezTo>
                  <a:pt x="48" y="66"/>
                  <a:pt x="48" y="65"/>
                  <a:pt x="49" y="63"/>
                </a:cubicBezTo>
                <a:cubicBezTo>
                  <a:pt x="50" y="62"/>
                  <a:pt x="49" y="62"/>
                  <a:pt x="50" y="61"/>
                </a:cubicBezTo>
                <a:cubicBezTo>
                  <a:pt x="51" y="60"/>
                  <a:pt x="51" y="60"/>
                  <a:pt x="50" y="55"/>
                </a:cubicBezTo>
                <a:cubicBezTo>
                  <a:pt x="49" y="51"/>
                  <a:pt x="48" y="52"/>
                  <a:pt x="46" y="51"/>
                </a:cubicBezTo>
                <a:cubicBezTo>
                  <a:pt x="43" y="49"/>
                  <a:pt x="46" y="47"/>
                  <a:pt x="43" y="47"/>
                </a:cubicBezTo>
                <a:cubicBezTo>
                  <a:pt x="41" y="48"/>
                  <a:pt x="43" y="46"/>
                  <a:pt x="41" y="46"/>
                </a:cubicBezTo>
                <a:cubicBezTo>
                  <a:pt x="39" y="46"/>
                  <a:pt x="40" y="43"/>
                  <a:pt x="38" y="43"/>
                </a:cubicBezTo>
                <a:cubicBezTo>
                  <a:pt x="36" y="43"/>
                  <a:pt x="33" y="42"/>
                  <a:pt x="31" y="39"/>
                </a:cubicBezTo>
                <a:cubicBezTo>
                  <a:pt x="29" y="37"/>
                  <a:pt x="29" y="39"/>
                  <a:pt x="28" y="37"/>
                </a:cubicBezTo>
                <a:cubicBezTo>
                  <a:pt x="28" y="34"/>
                  <a:pt x="25" y="35"/>
                  <a:pt x="25" y="34"/>
                </a:cubicBezTo>
                <a:cubicBezTo>
                  <a:pt x="25" y="33"/>
                  <a:pt x="25" y="33"/>
                  <a:pt x="23" y="31"/>
                </a:cubicBezTo>
                <a:cubicBezTo>
                  <a:pt x="21" y="30"/>
                  <a:pt x="23" y="29"/>
                  <a:pt x="21" y="27"/>
                </a:cubicBezTo>
                <a:cubicBezTo>
                  <a:pt x="20" y="26"/>
                  <a:pt x="21" y="22"/>
                  <a:pt x="18" y="22"/>
                </a:cubicBezTo>
                <a:cubicBezTo>
                  <a:pt x="16" y="23"/>
                  <a:pt x="15" y="19"/>
                  <a:pt x="12" y="20"/>
                </a:cubicBezTo>
                <a:cubicBezTo>
                  <a:pt x="10" y="21"/>
                  <a:pt x="12" y="23"/>
                  <a:pt x="6" y="25"/>
                </a:cubicBezTo>
                <a:cubicBezTo>
                  <a:pt x="6" y="24"/>
                  <a:pt x="8" y="22"/>
                  <a:pt x="7" y="21"/>
                </a:cubicBezTo>
                <a:cubicBezTo>
                  <a:pt x="7" y="21"/>
                  <a:pt x="4" y="23"/>
                  <a:pt x="3" y="20"/>
                </a:cubicBezTo>
                <a:cubicBezTo>
                  <a:pt x="2" y="18"/>
                  <a:pt x="6" y="18"/>
                  <a:pt x="3" y="16"/>
                </a:cubicBezTo>
                <a:cubicBezTo>
                  <a:pt x="0" y="14"/>
                  <a:pt x="3" y="15"/>
                  <a:pt x="4" y="13"/>
                </a:cubicBezTo>
                <a:cubicBezTo>
                  <a:pt x="5" y="12"/>
                  <a:pt x="2" y="11"/>
                  <a:pt x="3" y="9"/>
                </a:cubicBezTo>
                <a:cubicBezTo>
                  <a:pt x="4" y="9"/>
                  <a:pt x="4" y="9"/>
                  <a:pt x="6" y="9"/>
                </a:cubicBezTo>
                <a:cubicBezTo>
                  <a:pt x="7" y="8"/>
                  <a:pt x="7" y="9"/>
                  <a:pt x="9" y="8"/>
                </a:cubicBezTo>
                <a:cubicBezTo>
                  <a:pt x="11" y="6"/>
                  <a:pt x="9" y="6"/>
                  <a:pt x="10" y="6"/>
                </a:cubicBezTo>
                <a:cubicBezTo>
                  <a:pt x="10" y="5"/>
                  <a:pt x="11" y="4"/>
                  <a:pt x="11" y="5"/>
                </a:cubicBezTo>
                <a:cubicBezTo>
                  <a:pt x="11" y="5"/>
                  <a:pt x="11" y="6"/>
                  <a:pt x="12" y="7"/>
                </a:cubicBezTo>
                <a:cubicBezTo>
                  <a:pt x="13" y="8"/>
                  <a:pt x="13" y="10"/>
                  <a:pt x="14" y="9"/>
                </a:cubicBezTo>
                <a:cubicBezTo>
                  <a:pt x="15" y="9"/>
                  <a:pt x="13" y="8"/>
                  <a:pt x="15" y="7"/>
                </a:cubicBezTo>
                <a:cubicBezTo>
                  <a:pt x="16" y="6"/>
                  <a:pt x="15" y="4"/>
                  <a:pt x="16" y="4"/>
                </a:cubicBezTo>
                <a:cubicBezTo>
                  <a:pt x="17" y="4"/>
                  <a:pt x="17" y="6"/>
                  <a:pt x="18" y="6"/>
                </a:cubicBezTo>
                <a:cubicBezTo>
                  <a:pt x="19" y="5"/>
                  <a:pt x="19" y="7"/>
                  <a:pt x="20" y="6"/>
                </a:cubicBezTo>
                <a:cubicBezTo>
                  <a:pt x="21" y="6"/>
                  <a:pt x="19" y="4"/>
                  <a:pt x="20" y="4"/>
                </a:cubicBezTo>
                <a:cubicBezTo>
                  <a:pt x="20" y="3"/>
                  <a:pt x="21" y="5"/>
                  <a:pt x="22" y="4"/>
                </a:cubicBezTo>
                <a:cubicBezTo>
                  <a:pt x="22" y="4"/>
                  <a:pt x="21" y="3"/>
                  <a:pt x="22" y="1"/>
                </a:cubicBezTo>
                <a:cubicBezTo>
                  <a:pt x="23" y="1"/>
                  <a:pt x="23" y="3"/>
                  <a:pt x="24" y="2"/>
                </a:cubicBezTo>
                <a:cubicBezTo>
                  <a:pt x="25" y="2"/>
                  <a:pt x="25" y="1"/>
                  <a:pt x="26" y="1"/>
                </a:cubicBezTo>
                <a:cubicBezTo>
                  <a:pt x="27" y="0"/>
                  <a:pt x="27" y="1"/>
                  <a:pt x="29" y="0"/>
                </a:cubicBezTo>
                <a:cubicBezTo>
                  <a:pt x="32" y="0"/>
                  <a:pt x="30" y="0"/>
                  <a:pt x="30" y="1"/>
                </a:cubicBezTo>
                <a:cubicBezTo>
                  <a:pt x="31" y="1"/>
                  <a:pt x="31" y="1"/>
                  <a:pt x="31" y="2"/>
                </a:cubicBezTo>
                <a:cubicBezTo>
                  <a:pt x="31" y="3"/>
                  <a:pt x="33" y="4"/>
                  <a:pt x="38" y="4"/>
                </a:cubicBezTo>
                <a:cubicBezTo>
                  <a:pt x="38" y="5"/>
                  <a:pt x="37" y="5"/>
                  <a:pt x="37" y="6"/>
                </a:cubicBezTo>
                <a:cubicBezTo>
                  <a:pt x="37" y="7"/>
                  <a:pt x="39" y="6"/>
                  <a:pt x="38" y="7"/>
                </a:cubicBezTo>
                <a:cubicBezTo>
                  <a:pt x="37" y="8"/>
                  <a:pt x="37" y="9"/>
                  <a:pt x="38" y="9"/>
                </a:cubicBezTo>
                <a:cubicBezTo>
                  <a:pt x="39" y="10"/>
                  <a:pt x="40" y="11"/>
                  <a:pt x="38" y="11"/>
                </a:cubicBezTo>
                <a:cubicBezTo>
                  <a:pt x="38" y="11"/>
                  <a:pt x="39" y="10"/>
                  <a:pt x="37" y="10"/>
                </a:cubicBezTo>
                <a:close/>
                <a:moveTo>
                  <a:pt x="35" y="69"/>
                </a:moveTo>
                <a:cubicBezTo>
                  <a:pt x="36" y="70"/>
                  <a:pt x="38" y="72"/>
                  <a:pt x="40" y="72"/>
                </a:cubicBezTo>
                <a:cubicBezTo>
                  <a:pt x="42" y="72"/>
                  <a:pt x="42" y="74"/>
                  <a:pt x="44" y="74"/>
                </a:cubicBezTo>
                <a:cubicBezTo>
                  <a:pt x="46" y="75"/>
                  <a:pt x="46" y="76"/>
                  <a:pt x="46" y="74"/>
                </a:cubicBezTo>
                <a:cubicBezTo>
                  <a:pt x="46" y="73"/>
                  <a:pt x="47" y="71"/>
                  <a:pt x="46" y="70"/>
                </a:cubicBezTo>
                <a:cubicBezTo>
                  <a:pt x="45" y="70"/>
                  <a:pt x="48" y="65"/>
                  <a:pt x="48" y="64"/>
                </a:cubicBezTo>
                <a:cubicBezTo>
                  <a:pt x="49" y="63"/>
                  <a:pt x="46" y="65"/>
                  <a:pt x="45" y="65"/>
                </a:cubicBezTo>
                <a:cubicBezTo>
                  <a:pt x="43" y="64"/>
                  <a:pt x="40" y="67"/>
                  <a:pt x="37" y="65"/>
                </a:cubicBezTo>
                <a:cubicBezTo>
                  <a:pt x="35" y="62"/>
                  <a:pt x="35" y="67"/>
                  <a:pt x="34" y="65"/>
                </a:cubicBezTo>
                <a:cubicBezTo>
                  <a:pt x="33" y="64"/>
                  <a:pt x="32" y="65"/>
                  <a:pt x="32" y="67"/>
                </a:cubicBezTo>
                <a:cubicBezTo>
                  <a:pt x="32" y="69"/>
                  <a:pt x="33" y="69"/>
                  <a:pt x="35" y="69"/>
                </a:cubicBezTo>
                <a:close/>
                <a:moveTo>
                  <a:pt x="11" y="51"/>
                </a:moveTo>
                <a:cubicBezTo>
                  <a:pt x="11" y="53"/>
                  <a:pt x="12" y="52"/>
                  <a:pt x="11" y="54"/>
                </a:cubicBezTo>
                <a:cubicBezTo>
                  <a:pt x="10" y="57"/>
                  <a:pt x="11" y="60"/>
                  <a:pt x="13" y="59"/>
                </a:cubicBezTo>
                <a:cubicBezTo>
                  <a:pt x="15" y="59"/>
                  <a:pt x="14" y="57"/>
                  <a:pt x="15" y="58"/>
                </a:cubicBezTo>
                <a:cubicBezTo>
                  <a:pt x="17" y="58"/>
                  <a:pt x="17" y="58"/>
                  <a:pt x="18" y="54"/>
                </a:cubicBezTo>
                <a:cubicBezTo>
                  <a:pt x="18" y="50"/>
                  <a:pt x="16" y="50"/>
                  <a:pt x="18" y="49"/>
                </a:cubicBezTo>
                <a:cubicBezTo>
                  <a:pt x="19" y="48"/>
                  <a:pt x="18" y="45"/>
                  <a:pt x="17" y="44"/>
                </a:cubicBezTo>
                <a:cubicBezTo>
                  <a:pt x="16" y="43"/>
                  <a:pt x="16" y="42"/>
                  <a:pt x="13" y="45"/>
                </a:cubicBezTo>
                <a:cubicBezTo>
                  <a:pt x="10" y="47"/>
                  <a:pt x="9" y="43"/>
                  <a:pt x="9" y="46"/>
                </a:cubicBezTo>
                <a:cubicBezTo>
                  <a:pt x="9" y="48"/>
                  <a:pt x="11" y="48"/>
                  <a:pt x="11" y="51"/>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5" name="Freeform 20222">
            <a:extLst>
              <a:ext uri="{FF2B5EF4-FFF2-40B4-BE49-F238E27FC236}">
                <a16:creationId xmlns:a16="http://schemas.microsoft.com/office/drawing/2014/main" id="{929A67CA-C81A-4AD0-8EE1-FB60E6255E2F}"/>
              </a:ext>
            </a:extLst>
          </p:cNvPr>
          <p:cNvSpPr>
            <a:spLocks/>
          </p:cNvSpPr>
          <p:nvPr/>
        </p:nvSpPr>
        <p:spPr bwMode="auto">
          <a:xfrm>
            <a:off x="8222995" y="2387487"/>
            <a:ext cx="121920" cy="78524"/>
          </a:xfrm>
          <a:custGeom>
            <a:avLst/>
            <a:gdLst/>
            <a:ahLst/>
            <a:cxnLst>
              <a:cxn ang="0">
                <a:pos x="20" y="3"/>
              </a:cxn>
              <a:cxn ang="0">
                <a:pos x="20" y="6"/>
              </a:cxn>
              <a:cxn ang="0">
                <a:pos x="23" y="8"/>
              </a:cxn>
              <a:cxn ang="0">
                <a:pos x="25" y="7"/>
              </a:cxn>
              <a:cxn ang="0">
                <a:pos x="25" y="10"/>
              </a:cxn>
              <a:cxn ang="0">
                <a:pos x="23" y="10"/>
              </a:cxn>
              <a:cxn ang="0">
                <a:pos x="23" y="12"/>
              </a:cxn>
              <a:cxn ang="0">
                <a:pos x="21" y="12"/>
              </a:cxn>
              <a:cxn ang="0">
                <a:pos x="19" y="10"/>
              </a:cxn>
              <a:cxn ang="0">
                <a:pos x="18" y="13"/>
              </a:cxn>
              <a:cxn ang="0">
                <a:pos x="17" y="15"/>
              </a:cxn>
              <a:cxn ang="0">
                <a:pos x="15" y="13"/>
              </a:cxn>
              <a:cxn ang="0">
                <a:pos x="14" y="11"/>
              </a:cxn>
              <a:cxn ang="0">
                <a:pos x="13" y="12"/>
              </a:cxn>
              <a:cxn ang="0">
                <a:pos x="12" y="14"/>
              </a:cxn>
              <a:cxn ang="0">
                <a:pos x="9" y="15"/>
              </a:cxn>
              <a:cxn ang="0">
                <a:pos x="6" y="15"/>
              </a:cxn>
              <a:cxn ang="0">
                <a:pos x="5" y="13"/>
              </a:cxn>
              <a:cxn ang="0">
                <a:pos x="4" y="11"/>
              </a:cxn>
              <a:cxn ang="0">
                <a:pos x="2" y="13"/>
              </a:cxn>
              <a:cxn ang="0">
                <a:pos x="2" y="12"/>
              </a:cxn>
              <a:cxn ang="0">
                <a:pos x="3" y="9"/>
              </a:cxn>
              <a:cxn ang="0">
                <a:pos x="4" y="7"/>
              </a:cxn>
              <a:cxn ang="0">
                <a:pos x="6" y="5"/>
              </a:cxn>
              <a:cxn ang="0">
                <a:pos x="7" y="3"/>
              </a:cxn>
              <a:cxn ang="0">
                <a:pos x="9" y="2"/>
              </a:cxn>
              <a:cxn ang="0">
                <a:pos x="13" y="2"/>
              </a:cxn>
              <a:cxn ang="0">
                <a:pos x="15" y="1"/>
              </a:cxn>
              <a:cxn ang="0">
                <a:pos x="17" y="2"/>
              </a:cxn>
              <a:cxn ang="0">
                <a:pos x="20" y="3"/>
              </a:cxn>
            </a:cxnLst>
            <a:rect l="0" t="0" r="r" b="b"/>
            <a:pathLst>
              <a:path w="25" h="16">
                <a:moveTo>
                  <a:pt x="20" y="3"/>
                </a:moveTo>
                <a:cubicBezTo>
                  <a:pt x="21" y="4"/>
                  <a:pt x="18" y="7"/>
                  <a:pt x="20" y="6"/>
                </a:cubicBezTo>
                <a:cubicBezTo>
                  <a:pt x="23" y="6"/>
                  <a:pt x="21" y="8"/>
                  <a:pt x="23" y="8"/>
                </a:cubicBezTo>
                <a:cubicBezTo>
                  <a:pt x="24" y="8"/>
                  <a:pt x="24" y="5"/>
                  <a:pt x="25" y="7"/>
                </a:cubicBezTo>
                <a:cubicBezTo>
                  <a:pt x="24" y="9"/>
                  <a:pt x="25" y="10"/>
                  <a:pt x="25" y="10"/>
                </a:cubicBezTo>
                <a:cubicBezTo>
                  <a:pt x="24" y="11"/>
                  <a:pt x="23" y="9"/>
                  <a:pt x="23" y="10"/>
                </a:cubicBezTo>
                <a:cubicBezTo>
                  <a:pt x="22" y="10"/>
                  <a:pt x="24" y="12"/>
                  <a:pt x="23" y="12"/>
                </a:cubicBezTo>
                <a:cubicBezTo>
                  <a:pt x="22" y="13"/>
                  <a:pt x="22" y="11"/>
                  <a:pt x="21" y="12"/>
                </a:cubicBezTo>
                <a:cubicBezTo>
                  <a:pt x="20" y="12"/>
                  <a:pt x="20" y="10"/>
                  <a:pt x="19" y="10"/>
                </a:cubicBezTo>
                <a:cubicBezTo>
                  <a:pt x="18" y="10"/>
                  <a:pt x="19" y="12"/>
                  <a:pt x="18" y="13"/>
                </a:cubicBezTo>
                <a:cubicBezTo>
                  <a:pt x="16" y="14"/>
                  <a:pt x="18" y="15"/>
                  <a:pt x="17" y="15"/>
                </a:cubicBezTo>
                <a:cubicBezTo>
                  <a:pt x="16" y="16"/>
                  <a:pt x="16" y="14"/>
                  <a:pt x="15" y="13"/>
                </a:cubicBezTo>
                <a:cubicBezTo>
                  <a:pt x="14" y="12"/>
                  <a:pt x="14" y="11"/>
                  <a:pt x="14" y="11"/>
                </a:cubicBezTo>
                <a:cubicBezTo>
                  <a:pt x="14" y="10"/>
                  <a:pt x="13" y="11"/>
                  <a:pt x="13" y="12"/>
                </a:cubicBezTo>
                <a:cubicBezTo>
                  <a:pt x="12" y="12"/>
                  <a:pt x="14" y="12"/>
                  <a:pt x="12" y="14"/>
                </a:cubicBezTo>
                <a:cubicBezTo>
                  <a:pt x="10" y="15"/>
                  <a:pt x="10" y="14"/>
                  <a:pt x="9" y="15"/>
                </a:cubicBezTo>
                <a:cubicBezTo>
                  <a:pt x="7" y="15"/>
                  <a:pt x="7" y="15"/>
                  <a:pt x="6" y="15"/>
                </a:cubicBezTo>
                <a:cubicBezTo>
                  <a:pt x="6" y="13"/>
                  <a:pt x="5" y="13"/>
                  <a:pt x="5" y="13"/>
                </a:cubicBezTo>
                <a:cubicBezTo>
                  <a:pt x="5" y="12"/>
                  <a:pt x="6" y="10"/>
                  <a:pt x="4" y="11"/>
                </a:cubicBezTo>
                <a:cubicBezTo>
                  <a:pt x="2" y="11"/>
                  <a:pt x="4" y="12"/>
                  <a:pt x="2" y="13"/>
                </a:cubicBezTo>
                <a:cubicBezTo>
                  <a:pt x="1" y="13"/>
                  <a:pt x="0" y="13"/>
                  <a:pt x="2" y="12"/>
                </a:cubicBezTo>
                <a:cubicBezTo>
                  <a:pt x="3" y="11"/>
                  <a:pt x="1" y="10"/>
                  <a:pt x="3" y="9"/>
                </a:cubicBezTo>
                <a:cubicBezTo>
                  <a:pt x="5" y="8"/>
                  <a:pt x="3" y="7"/>
                  <a:pt x="4" y="7"/>
                </a:cubicBezTo>
                <a:cubicBezTo>
                  <a:pt x="6" y="6"/>
                  <a:pt x="5" y="5"/>
                  <a:pt x="6" y="5"/>
                </a:cubicBezTo>
                <a:cubicBezTo>
                  <a:pt x="7" y="4"/>
                  <a:pt x="6" y="4"/>
                  <a:pt x="7" y="3"/>
                </a:cubicBezTo>
                <a:cubicBezTo>
                  <a:pt x="7" y="2"/>
                  <a:pt x="8" y="4"/>
                  <a:pt x="9" y="2"/>
                </a:cubicBezTo>
                <a:cubicBezTo>
                  <a:pt x="11" y="3"/>
                  <a:pt x="11" y="2"/>
                  <a:pt x="13" y="2"/>
                </a:cubicBezTo>
                <a:cubicBezTo>
                  <a:pt x="15" y="2"/>
                  <a:pt x="13" y="1"/>
                  <a:pt x="15" y="1"/>
                </a:cubicBezTo>
                <a:cubicBezTo>
                  <a:pt x="16" y="0"/>
                  <a:pt x="16" y="2"/>
                  <a:pt x="17" y="2"/>
                </a:cubicBezTo>
                <a:cubicBezTo>
                  <a:pt x="18" y="1"/>
                  <a:pt x="19" y="2"/>
                  <a:pt x="20"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6" name="Freeform 20223">
            <a:extLst>
              <a:ext uri="{FF2B5EF4-FFF2-40B4-BE49-F238E27FC236}">
                <a16:creationId xmlns:a16="http://schemas.microsoft.com/office/drawing/2014/main" id="{1F62D3BA-96D8-44B0-9D3D-7F13A0B8DC00}"/>
              </a:ext>
            </a:extLst>
          </p:cNvPr>
          <p:cNvSpPr>
            <a:spLocks/>
          </p:cNvSpPr>
          <p:nvPr/>
        </p:nvSpPr>
        <p:spPr bwMode="auto">
          <a:xfrm>
            <a:off x="8311851" y="2337892"/>
            <a:ext cx="204577" cy="107454"/>
          </a:xfrm>
          <a:custGeom>
            <a:avLst/>
            <a:gdLst/>
            <a:ahLst/>
            <a:cxnLst>
              <a:cxn ang="0">
                <a:pos x="2" y="13"/>
              </a:cxn>
              <a:cxn ang="0">
                <a:pos x="6" y="14"/>
              </a:cxn>
              <a:cxn ang="0">
                <a:pos x="7" y="12"/>
              </a:cxn>
              <a:cxn ang="0">
                <a:pos x="9" y="13"/>
              </a:cxn>
              <a:cxn ang="0">
                <a:pos x="13" y="12"/>
              </a:cxn>
              <a:cxn ang="0">
                <a:pos x="16" y="11"/>
              </a:cxn>
              <a:cxn ang="0">
                <a:pos x="18" y="12"/>
              </a:cxn>
              <a:cxn ang="0">
                <a:pos x="20" y="13"/>
              </a:cxn>
              <a:cxn ang="0">
                <a:pos x="20" y="10"/>
              </a:cxn>
              <a:cxn ang="0">
                <a:pos x="19" y="7"/>
              </a:cxn>
              <a:cxn ang="0">
                <a:pos x="22" y="6"/>
              </a:cxn>
              <a:cxn ang="0">
                <a:pos x="24" y="3"/>
              </a:cxn>
              <a:cxn ang="0">
                <a:pos x="26" y="5"/>
              </a:cxn>
              <a:cxn ang="0">
                <a:pos x="30" y="2"/>
              </a:cxn>
              <a:cxn ang="0">
                <a:pos x="32" y="2"/>
              </a:cxn>
              <a:cxn ang="0">
                <a:pos x="37" y="3"/>
              </a:cxn>
              <a:cxn ang="0">
                <a:pos x="41" y="4"/>
              </a:cxn>
              <a:cxn ang="0">
                <a:pos x="41" y="9"/>
              </a:cxn>
              <a:cxn ang="0">
                <a:pos x="41" y="11"/>
              </a:cxn>
              <a:cxn ang="0">
                <a:pos x="38" y="11"/>
              </a:cxn>
              <a:cxn ang="0">
                <a:pos x="39" y="13"/>
              </a:cxn>
              <a:cxn ang="0">
                <a:pos x="38" y="14"/>
              </a:cxn>
              <a:cxn ang="0">
                <a:pos x="38" y="16"/>
              </a:cxn>
              <a:cxn ang="0">
                <a:pos x="36" y="17"/>
              </a:cxn>
              <a:cxn ang="0">
                <a:pos x="36" y="18"/>
              </a:cxn>
              <a:cxn ang="0">
                <a:pos x="34" y="19"/>
              </a:cxn>
              <a:cxn ang="0">
                <a:pos x="32" y="19"/>
              </a:cxn>
              <a:cxn ang="0">
                <a:pos x="29" y="21"/>
              </a:cxn>
              <a:cxn ang="0">
                <a:pos x="27" y="21"/>
              </a:cxn>
              <a:cxn ang="0">
                <a:pos x="23" y="20"/>
              </a:cxn>
              <a:cxn ang="0">
                <a:pos x="16" y="18"/>
              </a:cxn>
              <a:cxn ang="0">
                <a:pos x="15" y="17"/>
              </a:cxn>
              <a:cxn ang="0">
                <a:pos x="14" y="16"/>
              </a:cxn>
              <a:cxn ang="0">
                <a:pos x="11" y="17"/>
              </a:cxn>
              <a:cxn ang="0">
                <a:pos x="9" y="18"/>
              </a:cxn>
              <a:cxn ang="0">
                <a:pos x="7" y="17"/>
              </a:cxn>
              <a:cxn ang="0">
                <a:pos x="5" y="18"/>
              </a:cxn>
              <a:cxn ang="0">
                <a:pos x="2" y="16"/>
              </a:cxn>
              <a:cxn ang="0">
                <a:pos x="2" y="13"/>
              </a:cxn>
            </a:cxnLst>
            <a:rect l="0" t="0" r="r" b="b"/>
            <a:pathLst>
              <a:path w="42" h="22">
                <a:moveTo>
                  <a:pt x="2" y="13"/>
                </a:moveTo>
                <a:cubicBezTo>
                  <a:pt x="4" y="11"/>
                  <a:pt x="5" y="14"/>
                  <a:pt x="6" y="14"/>
                </a:cubicBezTo>
                <a:cubicBezTo>
                  <a:pt x="7" y="14"/>
                  <a:pt x="6" y="12"/>
                  <a:pt x="7" y="12"/>
                </a:cubicBezTo>
                <a:cubicBezTo>
                  <a:pt x="8" y="13"/>
                  <a:pt x="9" y="12"/>
                  <a:pt x="9" y="13"/>
                </a:cubicBezTo>
                <a:cubicBezTo>
                  <a:pt x="10" y="14"/>
                  <a:pt x="11" y="13"/>
                  <a:pt x="13" y="12"/>
                </a:cubicBezTo>
                <a:cubicBezTo>
                  <a:pt x="14" y="11"/>
                  <a:pt x="15" y="13"/>
                  <a:pt x="16" y="11"/>
                </a:cubicBezTo>
                <a:cubicBezTo>
                  <a:pt x="16" y="10"/>
                  <a:pt x="17" y="12"/>
                  <a:pt x="18" y="12"/>
                </a:cubicBezTo>
                <a:cubicBezTo>
                  <a:pt x="19" y="11"/>
                  <a:pt x="19" y="14"/>
                  <a:pt x="20" y="13"/>
                </a:cubicBezTo>
                <a:cubicBezTo>
                  <a:pt x="21" y="12"/>
                  <a:pt x="18" y="11"/>
                  <a:pt x="20" y="10"/>
                </a:cubicBezTo>
                <a:cubicBezTo>
                  <a:pt x="21" y="10"/>
                  <a:pt x="18" y="9"/>
                  <a:pt x="19" y="7"/>
                </a:cubicBezTo>
                <a:cubicBezTo>
                  <a:pt x="21" y="6"/>
                  <a:pt x="22" y="7"/>
                  <a:pt x="22" y="6"/>
                </a:cubicBezTo>
                <a:cubicBezTo>
                  <a:pt x="22" y="4"/>
                  <a:pt x="24" y="6"/>
                  <a:pt x="24" y="3"/>
                </a:cubicBezTo>
                <a:cubicBezTo>
                  <a:pt x="26" y="4"/>
                  <a:pt x="24" y="5"/>
                  <a:pt x="26" y="5"/>
                </a:cubicBezTo>
                <a:cubicBezTo>
                  <a:pt x="28" y="4"/>
                  <a:pt x="30" y="4"/>
                  <a:pt x="30" y="2"/>
                </a:cubicBezTo>
                <a:cubicBezTo>
                  <a:pt x="30" y="0"/>
                  <a:pt x="31" y="2"/>
                  <a:pt x="32" y="2"/>
                </a:cubicBezTo>
                <a:cubicBezTo>
                  <a:pt x="33" y="2"/>
                  <a:pt x="36" y="4"/>
                  <a:pt x="37" y="3"/>
                </a:cubicBezTo>
                <a:cubicBezTo>
                  <a:pt x="39" y="2"/>
                  <a:pt x="40" y="4"/>
                  <a:pt x="41" y="4"/>
                </a:cubicBezTo>
                <a:cubicBezTo>
                  <a:pt x="40" y="6"/>
                  <a:pt x="39" y="6"/>
                  <a:pt x="41" y="9"/>
                </a:cubicBezTo>
                <a:cubicBezTo>
                  <a:pt x="41" y="10"/>
                  <a:pt x="42" y="11"/>
                  <a:pt x="41" y="11"/>
                </a:cubicBezTo>
                <a:cubicBezTo>
                  <a:pt x="40" y="11"/>
                  <a:pt x="38" y="11"/>
                  <a:pt x="38" y="11"/>
                </a:cubicBezTo>
                <a:cubicBezTo>
                  <a:pt x="38" y="12"/>
                  <a:pt x="39" y="12"/>
                  <a:pt x="39" y="13"/>
                </a:cubicBezTo>
                <a:cubicBezTo>
                  <a:pt x="39" y="14"/>
                  <a:pt x="38" y="13"/>
                  <a:pt x="38" y="14"/>
                </a:cubicBezTo>
                <a:cubicBezTo>
                  <a:pt x="38" y="16"/>
                  <a:pt x="38" y="16"/>
                  <a:pt x="38" y="16"/>
                </a:cubicBezTo>
                <a:cubicBezTo>
                  <a:pt x="38" y="16"/>
                  <a:pt x="37" y="17"/>
                  <a:pt x="36" y="17"/>
                </a:cubicBezTo>
                <a:cubicBezTo>
                  <a:pt x="36" y="18"/>
                  <a:pt x="35" y="17"/>
                  <a:pt x="36" y="18"/>
                </a:cubicBezTo>
                <a:cubicBezTo>
                  <a:pt x="36" y="19"/>
                  <a:pt x="36" y="19"/>
                  <a:pt x="34" y="19"/>
                </a:cubicBezTo>
                <a:cubicBezTo>
                  <a:pt x="33" y="19"/>
                  <a:pt x="34" y="20"/>
                  <a:pt x="32" y="19"/>
                </a:cubicBezTo>
                <a:cubicBezTo>
                  <a:pt x="30" y="19"/>
                  <a:pt x="30" y="19"/>
                  <a:pt x="29" y="21"/>
                </a:cubicBezTo>
                <a:cubicBezTo>
                  <a:pt x="27" y="22"/>
                  <a:pt x="28" y="20"/>
                  <a:pt x="27" y="21"/>
                </a:cubicBezTo>
                <a:cubicBezTo>
                  <a:pt x="25" y="21"/>
                  <a:pt x="26" y="20"/>
                  <a:pt x="23" y="20"/>
                </a:cubicBezTo>
                <a:cubicBezTo>
                  <a:pt x="18" y="20"/>
                  <a:pt x="16" y="19"/>
                  <a:pt x="16" y="18"/>
                </a:cubicBezTo>
                <a:cubicBezTo>
                  <a:pt x="16" y="17"/>
                  <a:pt x="16" y="17"/>
                  <a:pt x="15" y="17"/>
                </a:cubicBezTo>
                <a:cubicBezTo>
                  <a:pt x="15" y="16"/>
                  <a:pt x="17" y="16"/>
                  <a:pt x="14" y="16"/>
                </a:cubicBezTo>
                <a:cubicBezTo>
                  <a:pt x="12" y="17"/>
                  <a:pt x="12" y="16"/>
                  <a:pt x="11" y="17"/>
                </a:cubicBezTo>
                <a:cubicBezTo>
                  <a:pt x="10" y="17"/>
                  <a:pt x="10" y="18"/>
                  <a:pt x="9" y="18"/>
                </a:cubicBezTo>
                <a:cubicBezTo>
                  <a:pt x="8" y="19"/>
                  <a:pt x="8" y="17"/>
                  <a:pt x="7" y="17"/>
                </a:cubicBezTo>
                <a:cubicBezTo>
                  <a:pt x="6" y="15"/>
                  <a:pt x="6" y="18"/>
                  <a:pt x="5" y="18"/>
                </a:cubicBezTo>
                <a:cubicBezTo>
                  <a:pt x="3" y="18"/>
                  <a:pt x="5" y="16"/>
                  <a:pt x="2" y="16"/>
                </a:cubicBezTo>
                <a:cubicBezTo>
                  <a:pt x="0" y="17"/>
                  <a:pt x="3" y="14"/>
                  <a:pt x="2" y="1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7" name="Freeform 20224">
            <a:extLst>
              <a:ext uri="{FF2B5EF4-FFF2-40B4-BE49-F238E27FC236}">
                <a16:creationId xmlns:a16="http://schemas.microsoft.com/office/drawing/2014/main" id="{998A05C2-DB4C-46DA-A751-97EAC2359AFF}"/>
              </a:ext>
            </a:extLst>
          </p:cNvPr>
          <p:cNvSpPr>
            <a:spLocks/>
          </p:cNvSpPr>
          <p:nvPr/>
        </p:nvSpPr>
        <p:spPr bwMode="auto">
          <a:xfrm>
            <a:off x="8384177" y="2265569"/>
            <a:ext cx="171514" cy="97121"/>
          </a:xfrm>
          <a:custGeom>
            <a:avLst/>
            <a:gdLst/>
            <a:ahLst/>
            <a:cxnLst>
              <a:cxn ang="0">
                <a:pos x="9" y="18"/>
              </a:cxn>
              <a:cxn ang="0">
                <a:pos x="11" y="20"/>
              </a:cxn>
              <a:cxn ang="0">
                <a:pos x="15" y="17"/>
              </a:cxn>
              <a:cxn ang="0">
                <a:pos x="17" y="17"/>
              </a:cxn>
              <a:cxn ang="0">
                <a:pos x="22" y="18"/>
              </a:cxn>
              <a:cxn ang="0">
                <a:pos x="26" y="19"/>
              </a:cxn>
              <a:cxn ang="0">
                <a:pos x="30" y="17"/>
              </a:cxn>
              <a:cxn ang="0">
                <a:pos x="35" y="13"/>
              </a:cxn>
              <a:cxn ang="0">
                <a:pos x="32" y="9"/>
              </a:cxn>
              <a:cxn ang="0">
                <a:pos x="29" y="8"/>
              </a:cxn>
              <a:cxn ang="0">
                <a:pos x="28" y="7"/>
              </a:cxn>
              <a:cxn ang="0">
                <a:pos x="25" y="6"/>
              </a:cxn>
              <a:cxn ang="0">
                <a:pos x="23" y="7"/>
              </a:cxn>
              <a:cxn ang="0">
                <a:pos x="23" y="4"/>
              </a:cxn>
              <a:cxn ang="0">
                <a:pos x="19" y="3"/>
              </a:cxn>
              <a:cxn ang="0">
                <a:pos x="15" y="2"/>
              </a:cxn>
              <a:cxn ang="0">
                <a:pos x="12" y="1"/>
              </a:cxn>
              <a:cxn ang="0">
                <a:pos x="10" y="3"/>
              </a:cxn>
              <a:cxn ang="0">
                <a:pos x="3" y="6"/>
              </a:cxn>
              <a:cxn ang="0">
                <a:pos x="1" y="9"/>
              </a:cxn>
              <a:cxn ang="0">
                <a:pos x="4" y="13"/>
              </a:cxn>
              <a:cxn ang="0">
                <a:pos x="9" y="18"/>
              </a:cxn>
            </a:cxnLst>
            <a:rect l="0" t="0" r="r" b="b"/>
            <a:pathLst>
              <a:path w="35" h="20">
                <a:moveTo>
                  <a:pt x="9" y="18"/>
                </a:moveTo>
                <a:cubicBezTo>
                  <a:pt x="11" y="19"/>
                  <a:pt x="9" y="20"/>
                  <a:pt x="11" y="20"/>
                </a:cubicBezTo>
                <a:cubicBezTo>
                  <a:pt x="13" y="19"/>
                  <a:pt x="15" y="19"/>
                  <a:pt x="15" y="17"/>
                </a:cubicBezTo>
                <a:cubicBezTo>
                  <a:pt x="15" y="15"/>
                  <a:pt x="16" y="17"/>
                  <a:pt x="17" y="17"/>
                </a:cubicBezTo>
                <a:cubicBezTo>
                  <a:pt x="18" y="17"/>
                  <a:pt x="21" y="19"/>
                  <a:pt x="22" y="18"/>
                </a:cubicBezTo>
                <a:cubicBezTo>
                  <a:pt x="24" y="17"/>
                  <a:pt x="25" y="19"/>
                  <a:pt x="26" y="19"/>
                </a:cubicBezTo>
                <a:cubicBezTo>
                  <a:pt x="27" y="16"/>
                  <a:pt x="28" y="18"/>
                  <a:pt x="30" y="17"/>
                </a:cubicBezTo>
                <a:cubicBezTo>
                  <a:pt x="33" y="16"/>
                  <a:pt x="30" y="15"/>
                  <a:pt x="35" y="13"/>
                </a:cubicBezTo>
                <a:cubicBezTo>
                  <a:pt x="35" y="11"/>
                  <a:pt x="34" y="10"/>
                  <a:pt x="32" y="9"/>
                </a:cubicBezTo>
                <a:cubicBezTo>
                  <a:pt x="30" y="8"/>
                  <a:pt x="31" y="9"/>
                  <a:pt x="29" y="8"/>
                </a:cubicBezTo>
                <a:cubicBezTo>
                  <a:pt x="28" y="7"/>
                  <a:pt x="30" y="7"/>
                  <a:pt x="28" y="7"/>
                </a:cubicBezTo>
                <a:cubicBezTo>
                  <a:pt x="26" y="6"/>
                  <a:pt x="24" y="5"/>
                  <a:pt x="25" y="6"/>
                </a:cubicBezTo>
                <a:cubicBezTo>
                  <a:pt x="26" y="7"/>
                  <a:pt x="25" y="9"/>
                  <a:pt x="23" y="7"/>
                </a:cubicBezTo>
                <a:cubicBezTo>
                  <a:pt x="20" y="4"/>
                  <a:pt x="23" y="5"/>
                  <a:pt x="23" y="4"/>
                </a:cubicBezTo>
                <a:cubicBezTo>
                  <a:pt x="22" y="3"/>
                  <a:pt x="22" y="4"/>
                  <a:pt x="19" y="3"/>
                </a:cubicBezTo>
                <a:cubicBezTo>
                  <a:pt x="15" y="1"/>
                  <a:pt x="17" y="0"/>
                  <a:pt x="15" y="2"/>
                </a:cubicBezTo>
                <a:cubicBezTo>
                  <a:pt x="13" y="3"/>
                  <a:pt x="12" y="1"/>
                  <a:pt x="12" y="1"/>
                </a:cubicBezTo>
                <a:cubicBezTo>
                  <a:pt x="11" y="1"/>
                  <a:pt x="13" y="2"/>
                  <a:pt x="10" y="3"/>
                </a:cubicBezTo>
                <a:cubicBezTo>
                  <a:pt x="7" y="3"/>
                  <a:pt x="6" y="5"/>
                  <a:pt x="3" y="6"/>
                </a:cubicBezTo>
                <a:cubicBezTo>
                  <a:pt x="1" y="7"/>
                  <a:pt x="0" y="7"/>
                  <a:pt x="1" y="9"/>
                </a:cubicBezTo>
                <a:cubicBezTo>
                  <a:pt x="3" y="11"/>
                  <a:pt x="0" y="12"/>
                  <a:pt x="4" y="13"/>
                </a:cubicBezTo>
                <a:cubicBezTo>
                  <a:pt x="6" y="14"/>
                  <a:pt x="6" y="16"/>
                  <a:pt x="9" y="18"/>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8" name="Freeform 20225">
            <a:extLst>
              <a:ext uri="{FF2B5EF4-FFF2-40B4-BE49-F238E27FC236}">
                <a16:creationId xmlns:a16="http://schemas.microsoft.com/office/drawing/2014/main" id="{6C10A952-B0FB-4BD2-8130-946D1C072DBD}"/>
              </a:ext>
            </a:extLst>
          </p:cNvPr>
          <p:cNvSpPr>
            <a:spLocks/>
          </p:cNvSpPr>
          <p:nvPr/>
        </p:nvSpPr>
        <p:spPr bwMode="auto">
          <a:xfrm>
            <a:off x="8642481" y="2519741"/>
            <a:ext cx="163249" cy="111587"/>
          </a:xfrm>
          <a:custGeom>
            <a:avLst/>
            <a:gdLst/>
            <a:ahLst/>
            <a:cxnLst>
              <a:cxn ang="0">
                <a:pos x="1" y="14"/>
              </a:cxn>
              <a:cxn ang="0">
                <a:pos x="3" y="17"/>
              </a:cxn>
              <a:cxn ang="0">
                <a:pos x="4" y="21"/>
              </a:cxn>
              <a:cxn ang="0">
                <a:pos x="7" y="21"/>
              </a:cxn>
              <a:cxn ang="0">
                <a:pos x="11" y="20"/>
              </a:cxn>
              <a:cxn ang="0">
                <a:pos x="13" y="20"/>
              </a:cxn>
              <a:cxn ang="0">
                <a:pos x="15" y="21"/>
              </a:cxn>
              <a:cxn ang="0">
                <a:pos x="19" y="21"/>
              </a:cxn>
              <a:cxn ang="0">
                <a:pos x="21" y="18"/>
              </a:cxn>
              <a:cxn ang="0">
                <a:pos x="23" y="17"/>
              </a:cxn>
              <a:cxn ang="0">
                <a:pos x="25" y="16"/>
              </a:cxn>
              <a:cxn ang="0">
                <a:pos x="28" y="17"/>
              </a:cxn>
              <a:cxn ang="0">
                <a:pos x="30" y="16"/>
              </a:cxn>
              <a:cxn ang="0">
                <a:pos x="29" y="14"/>
              </a:cxn>
              <a:cxn ang="0">
                <a:pos x="28" y="12"/>
              </a:cxn>
              <a:cxn ang="0">
                <a:pos x="30" y="7"/>
              </a:cxn>
              <a:cxn ang="0">
                <a:pos x="33" y="4"/>
              </a:cxn>
              <a:cxn ang="0">
                <a:pos x="30" y="2"/>
              </a:cxn>
              <a:cxn ang="0">
                <a:pos x="26" y="1"/>
              </a:cxn>
              <a:cxn ang="0">
                <a:pos x="19" y="3"/>
              </a:cxn>
              <a:cxn ang="0">
                <a:pos x="13" y="3"/>
              </a:cxn>
              <a:cxn ang="0">
                <a:pos x="8" y="3"/>
              </a:cxn>
              <a:cxn ang="0">
                <a:pos x="3" y="3"/>
              </a:cxn>
              <a:cxn ang="0">
                <a:pos x="2" y="0"/>
              </a:cxn>
              <a:cxn ang="0">
                <a:pos x="1" y="4"/>
              </a:cxn>
              <a:cxn ang="0">
                <a:pos x="3" y="9"/>
              </a:cxn>
              <a:cxn ang="0">
                <a:pos x="1" y="11"/>
              </a:cxn>
              <a:cxn ang="0">
                <a:pos x="1" y="14"/>
              </a:cxn>
            </a:cxnLst>
            <a:rect l="0" t="0" r="r" b="b"/>
            <a:pathLst>
              <a:path w="33" h="23">
                <a:moveTo>
                  <a:pt x="1" y="14"/>
                </a:moveTo>
                <a:cubicBezTo>
                  <a:pt x="1" y="16"/>
                  <a:pt x="3" y="15"/>
                  <a:pt x="3" y="17"/>
                </a:cubicBezTo>
                <a:cubicBezTo>
                  <a:pt x="4" y="19"/>
                  <a:pt x="3" y="20"/>
                  <a:pt x="4" y="21"/>
                </a:cubicBezTo>
                <a:cubicBezTo>
                  <a:pt x="5" y="22"/>
                  <a:pt x="4" y="20"/>
                  <a:pt x="7" y="21"/>
                </a:cubicBezTo>
                <a:cubicBezTo>
                  <a:pt x="9" y="21"/>
                  <a:pt x="10" y="19"/>
                  <a:pt x="11" y="20"/>
                </a:cubicBezTo>
                <a:cubicBezTo>
                  <a:pt x="12" y="20"/>
                  <a:pt x="11" y="18"/>
                  <a:pt x="13" y="20"/>
                </a:cubicBezTo>
                <a:cubicBezTo>
                  <a:pt x="14" y="22"/>
                  <a:pt x="14" y="19"/>
                  <a:pt x="15" y="21"/>
                </a:cubicBezTo>
                <a:cubicBezTo>
                  <a:pt x="16" y="23"/>
                  <a:pt x="17" y="21"/>
                  <a:pt x="19" y="21"/>
                </a:cubicBezTo>
                <a:cubicBezTo>
                  <a:pt x="22" y="21"/>
                  <a:pt x="18" y="17"/>
                  <a:pt x="21" y="18"/>
                </a:cubicBezTo>
                <a:cubicBezTo>
                  <a:pt x="21" y="17"/>
                  <a:pt x="22" y="18"/>
                  <a:pt x="23" y="17"/>
                </a:cubicBezTo>
                <a:cubicBezTo>
                  <a:pt x="23" y="15"/>
                  <a:pt x="24" y="17"/>
                  <a:pt x="25" y="16"/>
                </a:cubicBezTo>
                <a:cubicBezTo>
                  <a:pt x="26" y="15"/>
                  <a:pt x="27" y="17"/>
                  <a:pt x="28" y="17"/>
                </a:cubicBezTo>
                <a:cubicBezTo>
                  <a:pt x="29" y="17"/>
                  <a:pt x="29" y="16"/>
                  <a:pt x="30" y="16"/>
                </a:cubicBezTo>
                <a:cubicBezTo>
                  <a:pt x="30" y="15"/>
                  <a:pt x="28" y="16"/>
                  <a:pt x="29" y="14"/>
                </a:cubicBezTo>
                <a:cubicBezTo>
                  <a:pt x="29" y="12"/>
                  <a:pt x="25" y="14"/>
                  <a:pt x="28" y="12"/>
                </a:cubicBezTo>
                <a:cubicBezTo>
                  <a:pt x="31" y="10"/>
                  <a:pt x="28" y="10"/>
                  <a:pt x="30" y="7"/>
                </a:cubicBezTo>
                <a:cubicBezTo>
                  <a:pt x="31" y="4"/>
                  <a:pt x="33" y="9"/>
                  <a:pt x="33" y="4"/>
                </a:cubicBezTo>
                <a:cubicBezTo>
                  <a:pt x="32" y="3"/>
                  <a:pt x="31" y="4"/>
                  <a:pt x="30" y="2"/>
                </a:cubicBezTo>
                <a:cubicBezTo>
                  <a:pt x="28" y="0"/>
                  <a:pt x="27" y="3"/>
                  <a:pt x="26" y="1"/>
                </a:cubicBezTo>
                <a:cubicBezTo>
                  <a:pt x="25" y="0"/>
                  <a:pt x="21" y="2"/>
                  <a:pt x="19" y="3"/>
                </a:cubicBezTo>
                <a:cubicBezTo>
                  <a:pt x="16" y="5"/>
                  <a:pt x="14" y="4"/>
                  <a:pt x="13" y="3"/>
                </a:cubicBezTo>
                <a:cubicBezTo>
                  <a:pt x="11" y="3"/>
                  <a:pt x="10" y="5"/>
                  <a:pt x="8" y="3"/>
                </a:cubicBezTo>
                <a:cubicBezTo>
                  <a:pt x="5" y="2"/>
                  <a:pt x="5" y="4"/>
                  <a:pt x="3" y="3"/>
                </a:cubicBezTo>
                <a:cubicBezTo>
                  <a:pt x="2" y="2"/>
                  <a:pt x="6" y="2"/>
                  <a:pt x="2" y="0"/>
                </a:cubicBezTo>
                <a:cubicBezTo>
                  <a:pt x="2" y="2"/>
                  <a:pt x="0" y="1"/>
                  <a:pt x="1" y="4"/>
                </a:cubicBezTo>
                <a:cubicBezTo>
                  <a:pt x="2" y="8"/>
                  <a:pt x="5" y="7"/>
                  <a:pt x="3" y="9"/>
                </a:cubicBezTo>
                <a:cubicBezTo>
                  <a:pt x="2" y="11"/>
                  <a:pt x="1" y="9"/>
                  <a:pt x="1" y="11"/>
                </a:cubicBezTo>
                <a:cubicBezTo>
                  <a:pt x="1" y="12"/>
                  <a:pt x="3" y="13"/>
                  <a:pt x="1" y="1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49" name="Freeform 20226">
            <a:extLst>
              <a:ext uri="{FF2B5EF4-FFF2-40B4-BE49-F238E27FC236}">
                <a16:creationId xmlns:a16="http://schemas.microsoft.com/office/drawing/2014/main" id="{9422FCD5-DEE7-46EE-BCCA-060592454ECE}"/>
              </a:ext>
            </a:extLst>
          </p:cNvPr>
          <p:cNvSpPr>
            <a:spLocks/>
          </p:cNvSpPr>
          <p:nvPr/>
        </p:nvSpPr>
        <p:spPr bwMode="auto">
          <a:xfrm>
            <a:off x="8555693" y="2451549"/>
            <a:ext cx="111587" cy="150850"/>
          </a:xfrm>
          <a:custGeom>
            <a:avLst/>
            <a:gdLst/>
            <a:ahLst/>
            <a:cxnLst>
              <a:cxn ang="0">
                <a:pos x="7" y="26"/>
              </a:cxn>
              <a:cxn ang="0">
                <a:pos x="8" y="28"/>
              </a:cxn>
              <a:cxn ang="0">
                <a:pos x="9" y="31"/>
              </a:cxn>
              <a:cxn ang="0">
                <a:pos x="11" y="29"/>
              </a:cxn>
              <a:cxn ang="0">
                <a:pos x="15" y="28"/>
              </a:cxn>
              <a:cxn ang="0">
                <a:pos x="19" y="28"/>
              </a:cxn>
              <a:cxn ang="0">
                <a:pos x="19" y="25"/>
              </a:cxn>
              <a:cxn ang="0">
                <a:pos x="21" y="23"/>
              </a:cxn>
              <a:cxn ang="0">
                <a:pos x="19" y="18"/>
              </a:cxn>
              <a:cxn ang="0">
                <a:pos x="20" y="14"/>
              </a:cxn>
              <a:cxn ang="0">
                <a:pos x="19" y="11"/>
              </a:cxn>
              <a:cxn ang="0">
                <a:pos x="17" y="12"/>
              </a:cxn>
              <a:cxn ang="0">
                <a:pos x="14" y="8"/>
              </a:cxn>
              <a:cxn ang="0">
                <a:pos x="10" y="4"/>
              </a:cxn>
              <a:cxn ang="0">
                <a:pos x="8" y="0"/>
              </a:cxn>
              <a:cxn ang="0">
                <a:pos x="4" y="0"/>
              </a:cxn>
              <a:cxn ang="0">
                <a:pos x="0" y="2"/>
              </a:cxn>
              <a:cxn ang="0">
                <a:pos x="1" y="6"/>
              </a:cxn>
              <a:cxn ang="0">
                <a:pos x="3" y="7"/>
              </a:cxn>
              <a:cxn ang="0">
                <a:pos x="1" y="9"/>
              </a:cxn>
              <a:cxn ang="0">
                <a:pos x="2" y="12"/>
              </a:cxn>
              <a:cxn ang="0">
                <a:pos x="4" y="16"/>
              </a:cxn>
              <a:cxn ang="0">
                <a:pos x="2" y="16"/>
              </a:cxn>
              <a:cxn ang="0">
                <a:pos x="4" y="19"/>
              </a:cxn>
              <a:cxn ang="0">
                <a:pos x="2" y="19"/>
              </a:cxn>
              <a:cxn ang="0">
                <a:pos x="8" y="24"/>
              </a:cxn>
              <a:cxn ang="0">
                <a:pos x="6" y="25"/>
              </a:cxn>
              <a:cxn ang="0">
                <a:pos x="7" y="26"/>
              </a:cxn>
            </a:cxnLst>
            <a:rect l="0" t="0" r="r" b="b"/>
            <a:pathLst>
              <a:path w="23" h="31">
                <a:moveTo>
                  <a:pt x="7" y="26"/>
                </a:moveTo>
                <a:cubicBezTo>
                  <a:pt x="8" y="27"/>
                  <a:pt x="7" y="28"/>
                  <a:pt x="8" y="28"/>
                </a:cubicBezTo>
                <a:cubicBezTo>
                  <a:pt x="10" y="29"/>
                  <a:pt x="9" y="30"/>
                  <a:pt x="9" y="31"/>
                </a:cubicBezTo>
                <a:cubicBezTo>
                  <a:pt x="11" y="31"/>
                  <a:pt x="9" y="30"/>
                  <a:pt x="11" y="29"/>
                </a:cubicBezTo>
                <a:cubicBezTo>
                  <a:pt x="14" y="29"/>
                  <a:pt x="13" y="28"/>
                  <a:pt x="15" y="28"/>
                </a:cubicBezTo>
                <a:cubicBezTo>
                  <a:pt x="17" y="29"/>
                  <a:pt x="17" y="27"/>
                  <a:pt x="19" y="28"/>
                </a:cubicBezTo>
                <a:cubicBezTo>
                  <a:pt x="21" y="27"/>
                  <a:pt x="19" y="26"/>
                  <a:pt x="19" y="25"/>
                </a:cubicBezTo>
                <a:cubicBezTo>
                  <a:pt x="19" y="23"/>
                  <a:pt x="20" y="25"/>
                  <a:pt x="21" y="23"/>
                </a:cubicBezTo>
                <a:cubicBezTo>
                  <a:pt x="23" y="21"/>
                  <a:pt x="20" y="22"/>
                  <a:pt x="19" y="18"/>
                </a:cubicBezTo>
                <a:cubicBezTo>
                  <a:pt x="18" y="15"/>
                  <a:pt x="20" y="16"/>
                  <a:pt x="20" y="14"/>
                </a:cubicBezTo>
                <a:cubicBezTo>
                  <a:pt x="17" y="11"/>
                  <a:pt x="23" y="13"/>
                  <a:pt x="19" y="11"/>
                </a:cubicBezTo>
                <a:cubicBezTo>
                  <a:pt x="18" y="10"/>
                  <a:pt x="19" y="12"/>
                  <a:pt x="17" y="12"/>
                </a:cubicBezTo>
                <a:cubicBezTo>
                  <a:pt x="14" y="11"/>
                  <a:pt x="13" y="9"/>
                  <a:pt x="14" y="8"/>
                </a:cubicBezTo>
                <a:cubicBezTo>
                  <a:pt x="15" y="6"/>
                  <a:pt x="10" y="7"/>
                  <a:pt x="10" y="4"/>
                </a:cubicBezTo>
                <a:cubicBezTo>
                  <a:pt x="11" y="2"/>
                  <a:pt x="9" y="2"/>
                  <a:pt x="8" y="0"/>
                </a:cubicBezTo>
                <a:cubicBezTo>
                  <a:pt x="6" y="0"/>
                  <a:pt x="5" y="0"/>
                  <a:pt x="4" y="0"/>
                </a:cubicBezTo>
                <a:cubicBezTo>
                  <a:pt x="3" y="0"/>
                  <a:pt x="3" y="1"/>
                  <a:pt x="0" y="2"/>
                </a:cubicBezTo>
                <a:cubicBezTo>
                  <a:pt x="1" y="3"/>
                  <a:pt x="1" y="5"/>
                  <a:pt x="1" y="6"/>
                </a:cubicBezTo>
                <a:cubicBezTo>
                  <a:pt x="3" y="7"/>
                  <a:pt x="4" y="6"/>
                  <a:pt x="3" y="7"/>
                </a:cubicBezTo>
                <a:cubicBezTo>
                  <a:pt x="3" y="8"/>
                  <a:pt x="2" y="7"/>
                  <a:pt x="1" y="9"/>
                </a:cubicBezTo>
                <a:cubicBezTo>
                  <a:pt x="4" y="9"/>
                  <a:pt x="3" y="9"/>
                  <a:pt x="2" y="12"/>
                </a:cubicBezTo>
                <a:cubicBezTo>
                  <a:pt x="1" y="14"/>
                  <a:pt x="5" y="15"/>
                  <a:pt x="4" y="16"/>
                </a:cubicBezTo>
                <a:cubicBezTo>
                  <a:pt x="3" y="17"/>
                  <a:pt x="3" y="15"/>
                  <a:pt x="2" y="16"/>
                </a:cubicBezTo>
                <a:cubicBezTo>
                  <a:pt x="2" y="16"/>
                  <a:pt x="4" y="18"/>
                  <a:pt x="4" y="19"/>
                </a:cubicBezTo>
                <a:cubicBezTo>
                  <a:pt x="3" y="19"/>
                  <a:pt x="3" y="18"/>
                  <a:pt x="2" y="19"/>
                </a:cubicBezTo>
                <a:cubicBezTo>
                  <a:pt x="4" y="22"/>
                  <a:pt x="8" y="23"/>
                  <a:pt x="8" y="24"/>
                </a:cubicBezTo>
                <a:cubicBezTo>
                  <a:pt x="8" y="25"/>
                  <a:pt x="5" y="25"/>
                  <a:pt x="6" y="25"/>
                </a:cubicBezTo>
                <a:cubicBezTo>
                  <a:pt x="7" y="26"/>
                  <a:pt x="6" y="26"/>
                  <a:pt x="7" y="26"/>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0" name="Freeform 20227">
            <a:extLst>
              <a:ext uri="{FF2B5EF4-FFF2-40B4-BE49-F238E27FC236}">
                <a16:creationId xmlns:a16="http://schemas.microsoft.com/office/drawing/2014/main" id="{406A77F3-A7C7-4178-A621-5EC17A76CEC3}"/>
              </a:ext>
            </a:extLst>
          </p:cNvPr>
          <p:cNvSpPr>
            <a:spLocks/>
          </p:cNvSpPr>
          <p:nvPr/>
        </p:nvSpPr>
        <p:spPr bwMode="auto">
          <a:xfrm>
            <a:off x="8594955" y="2583800"/>
            <a:ext cx="68192" cy="57859"/>
          </a:xfrm>
          <a:custGeom>
            <a:avLst/>
            <a:gdLst/>
            <a:ahLst/>
            <a:cxnLst>
              <a:cxn ang="0">
                <a:pos x="1" y="4"/>
              </a:cxn>
              <a:cxn ang="0">
                <a:pos x="1" y="6"/>
              </a:cxn>
              <a:cxn ang="0">
                <a:pos x="1" y="8"/>
              </a:cxn>
              <a:cxn ang="0">
                <a:pos x="3" y="11"/>
              </a:cxn>
              <a:cxn ang="0">
                <a:pos x="3" y="12"/>
              </a:cxn>
              <a:cxn ang="0">
                <a:pos x="10" y="9"/>
              </a:cxn>
              <a:cxn ang="0">
                <a:pos x="14" y="8"/>
              </a:cxn>
              <a:cxn ang="0">
                <a:pos x="13" y="4"/>
              </a:cxn>
              <a:cxn ang="0">
                <a:pos x="11" y="1"/>
              </a:cxn>
              <a:cxn ang="0">
                <a:pos x="7" y="1"/>
              </a:cxn>
              <a:cxn ang="0">
                <a:pos x="3" y="2"/>
              </a:cxn>
              <a:cxn ang="0">
                <a:pos x="1" y="4"/>
              </a:cxn>
            </a:cxnLst>
            <a:rect l="0" t="0" r="r" b="b"/>
            <a:pathLst>
              <a:path w="14" h="12">
                <a:moveTo>
                  <a:pt x="1" y="4"/>
                </a:moveTo>
                <a:cubicBezTo>
                  <a:pt x="1" y="6"/>
                  <a:pt x="1" y="6"/>
                  <a:pt x="1" y="6"/>
                </a:cubicBezTo>
                <a:cubicBezTo>
                  <a:pt x="0" y="7"/>
                  <a:pt x="1" y="7"/>
                  <a:pt x="1" y="8"/>
                </a:cubicBezTo>
                <a:cubicBezTo>
                  <a:pt x="1" y="9"/>
                  <a:pt x="2" y="11"/>
                  <a:pt x="3" y="11"/>
                </a:cubicBezTo>
                <a:cubicBezTo>
                  <a:pt x="3" y="10"/>
                  <a:pt x="3" y="11"/>
                  <a:pt x="3" y="12"/>
                </a:cubicBezTo>
                <a:cubicBezTo>
                  <a:pt x="11" y="11"/>
                  <a:pt x="7" y="8"/>
                  <a:pt x="10" y="9"/>
                </a:cubicBezTo>
                <a:cubicBezTo>
                  <a:pt x="13" y="11"/>
                  <a:pt x="12" y="8"/>
                  <a:pt x="14" y="8"/>
                </a:cubicBezTo>
                <a:cubicBezTo>
                  <a:pt x="13" y="7"/>
                  <a:pt x="14" y="6"/>
                  <a:pt x="13" y="4"/>
                </a:cubicBezTo>
                <a:cubicBezTo>
                  <a:pt x="13" y="2"/>
                  <a:pt x="11" y="3"/>
                  <a:pt x="11" y="1"/>
                </a:cubicBezTo>
                <a:cubicBezTo>
                  <a:pt x="9" y="0"/>
                  <a:pt x="9" y="2"/>
                  <a:pt x="7" y="1"/>
                </a:cubicBezTo>
                <a:cubicBezTo>
                  <a:pt x="5" y="1"/>
                  <a:pt x="6" y="2"/>
                  <a:pt x="3" y="2"/>
                </a:cubicBezTo>
                <a:cubicBezTo>
                  <a:pt x="1" y="3"/>
                  <a:pt x="3" y="4"/>
                  <a:pt x="1" y="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1" name="Freeform 20228">
            <a:extLst>
              <a:ext uri="{FF2B5EF4-FFF2-40B4-BE49-F238E27FC236}">
                <a16:creationId xmlns:a16="http://schemas.microsoft.com/office/drawing/2014/main" id="{05E9C6EA-E2E3-4CFD-923B-7B4FFDEEE45C}"/>
              </a:ext>
            </a:extLst>
          </p:cNvPr>
          <p:cNvSpPr>
            <a:spLocks/>
          </p:cNvSpPr>
          <p:nvPr/>
        </p:nvSpPr>
        <p:spPr bwMode="auto">
          <a:xfrm>
            <a:off x="8566026" y="2567268"/>
            <a:ext cx="47528" cy="113655"/>
          </a:xfrm>
          <a:custGeom>
            <a:avLst/>
            <a:gdLst/>
            <a:ahLst/>
            <a:cxnLst>
              <a:cxn ang="0">
                <a:pos x="1" y="7"/>
              </a:cxn>
              <a:cxn ang="0">
                <a:pos x="1" y="13"/>
              </a:cxn>
              <a:cxn ang="0">
                <a:pos x="1" y="17"/>
              </a:cxn>
              <a:cxn ang="0">
                <a:pos x="2" y="19"/>
              </a:cxn>
              <a:cxn ang="0">
                <a:pos x="5" y="23"/>
              </a:cxn>
              <a:cxn ang="0">
                <a:pos x="6" y="22"/>
              </a:cxn>
              <a:cxn ang="0">
                <a:pos x="6" y="21"/>
              </a:cxn>
              <a:cxn ang="0">
                <a:pos x="8" y="19"/>
              </a:cxn>
              <a:cxn ang="0">
                <a:pos x="10" y="17"/>
              </a:cxn>
              <a:cxn ang="0">
                <a:pos x="9" y="15"/>
              </a:cxn>
              <a:cxn ang="0">
                <a:pos x="9" y="14"/>
              </a:cxn>
              <a:cxn ang="0">
                <a:pos x="7" y="11"/>
              </a:cxn>
              <a:cxn ang="0">
                <a:pos x="7" y="9"/>
              </a:cxn>
              <a:cxn ang="0">
                <a:pos x="7" y="7"/>
              </a:cxn>
              <a:cxn ang="0">
                <a:pos x="6" y="4"/>
              </a:cxn>
              <a:cxn ang="0">
                <a:pos x="5" y="2"/>
              </a:cxn>
              <a:cxn ang="0">
                <a:pos x="3" y="2"/>
              </a:cxn>
              <a:cxn ang="0">
                <a:pos x="1" y="4"/>
              </a:cxn>
              <a:cxn ang="0">
                <a:pos x="1" y="7"/>
              </a:cxn>
            </a:cxnLst>
            <a:rect l="0" t="0" r="r" b="b"/>
            <a:pathLst>
              <a:path w="10" h="23">
                <a:moveTo>
                  <a:pt x="1" y="7"/>
                </a:moveTo>
                <a:cubicBezTo>
                  <a:pt x="3" y="7"/>
                  <a:pt x="1" y="13"/>
                  <a:pt x="1" y="13"/>
                </a:cubicBezTo>
                <a:cubicBezTo>
                  <a:pt x="2" y="14"/>
                  <a:pt x="0" y="14"/>
                  <a:pt x="1" y="17"/>
                </a:cubicBezTo>
                <a:cubicBezTo>
                  <a:pt x="2" y="19"/>
                  <a:pt x="0" y="17"/>
                  <a:pt x="2" y="19"/>
                </a:cubicBezTo>
                <a:cubicBezTo>
                  <a:pt x="5" y="21"/>
                  <a:pt x="3" y="22"/>
                  <a:pt x="5" y="23"/>
                </a:cubicBezTo>
                <a:cubicBezTo>
                  <a:pt x="5" y="23"/>
                  <a:pt x="6" y="23"/>
                  <a:pt x="6" y="22"/>
                </a:cubicBezTo>
                <a:cubicBezTo>
                  <a:pt x="6" y="21"/>
                  <a:pt x="6" y="21"/>
                  <a:pt x="6" y="21"/>
                </a:cubicBezTo>
                <a:cubicBezTo>
                  <a:pt x="6" y="20"/>
                  <a:pt x="8" y="21"/>
                  <a:pt x="8" y="19"/>
                </a:cubicBezTo>
                <a:cubicBezTo>
                  <a:pt x="8" y="16"/>
                  <a:pt x="9" y="18"/>
                  <a:pt x="10" y="17"/>
                </a:cubicBezTo>
                <a:cubicBezTo>
                  <a:pt x="10" y="15"/>
                  <a:pt x="9" y="15"/>
                  <a:pt x="9" y="15"/>
                </a:cubicBezTo>
                <a:cubicBezTo>
                  <a:pt x="9" y="14"/>
                  <a:pt x="9" y="13"/>
                  <a:pt x="9" y="14"/>
                </a:cubicBezTo>
                <a:cubicBezTo>
                  <a:pt x="8" y="14"/>
                  <a:pt x="7" y="12"/>
                  <a:pt x="7" y="11"/>
                </a:cubicBezTo>
                <a:cubicBezTo>
                  <a:pt x="7" y="10"/>
                  <a:pt x="6" y="10"/>
                  <a:pt x="7" y="9"/>
                </a:cubicBezTo>
                <a:cubicBezTo>
                  <a:pt x="7" y="9"/>
                  <a:pt x="7" y="9"/>
                  <a:pt x="7" y="7"/>
                </a:cubicBezTo>
                <a:cubicBezTo>
                  <a:pt x="7" y="6"/>
                  <a:pt x="8" y="5"/>
                  <a:pt x="6" y="4"/>
                </a:cubicBezTo>
                <a:cubicBezTo>
                  <a:pt x="5" y="4"/>
                  <a:pt x="6" y="3"/>
                  <a:pt x="5" y="2"/>
                </a:cubicBezTo>
                <a:cubicBezTo>
                  <a:pt x="3" y="3"/>
                  <a:pt x="3" y="3"/>
                  <a:pt x="3" y="2"/>
                </a:cubicBezTo>
                <a:cubicBezTo>
                  <a:pt x="3" y="0"/>
                  <a:pt x="2" y="3"/>
                  <a:pt x="1" y="4"/>
                </a:cubicBezTo>
                <a:cubicBezTo>
                  <a:pt x="0" y="6"/>
                  <a:pt x="2" y="5"/>
                  <a:pt x="1" y="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2" name="Freeform 20229">
            <a:extLst>
              <a:ext uri="{FF2B5EF4-FFF2-40B4-BE49-F238E27FC236}">
                <a16:creationId xmlns:a16="http://schemas.microsoft.com/office/drawing/2014/main" id="{8CCCC1D1-45DB-4D34-BEFE-D420727088E7}"/>
              </a:ext>
            </a:extLst>
          </p:cNvPr>
          <p:cNvSpPr>
            <a:spLocks/>
          </p:cNvSpPr>
          <p:nvPr/>
        </p:nvSpPr>
        <p:spPr bwMode="auto">
          <a:xfrm>
            <a:off x="8487500" y="2358556"/>
            <a:ext cx="171514" cy="107454"/>
          </a:xfrm>
          <a:custGeom>
            <a:avLst/>
            <a:gdLst/>
            <a:ahLst/>
            <a:cxnLst>
              <a:cxn ang="0">
                <a:pos x="14" y="21"/>
              </a:cxn>
              <a:cxn ang="0">
                <a:pos x="18" y="19"/>
              </a:cxn>
              <a:cxn ang="0">
                <a:pos x="22" y="19"/>
              </a:cxn>
              <a:cxn ang="0">
                <a:pos x="24" y="19"/>
              </a:cxn>
              <a:cxn ang="0">
                <a:pos x="24" y="18"/>
              </a:cxn>
              <a:cxn ang="0">
                <a:pos x="26" y="18"/>
              </a:cxn>
              <a:cxn ang="0">
                <a:pos x="29" y="14"/>
              </a:cxn>
              <a:cxn ang="0">
                <a:pos x="30" y="11"/>
              </a:cxn>
              <a:cxn ang="0">
                <a:pos x="32" y="7"/>
              </a:cxn>
              <a:cxn ang="0">
                <a:pos x="35" y="5"/>
              </a:cxn>
              <a:cxn ang="0">
                <a:pos x="35" y="5"/>
              </a:cxn>
              <a:cxn ang="0">
                <a:pos x="34" y="4"/>
              </a:cxn>
              <a:cxn ang="0">
                <a:pos x="31" y="2"/>
              </a:cxn>
              <a:cxn ang="0">
                <a:pos x="29" y="2"/>
              </a:cxn>
              <a:cxn ang="0">
                <a:pos x="27" y="1"/>
              </a:cxn>
              <a:cxn ang="0">
                <a:pos x="24" y="1"/>
              </a:cxn>
              <a:cxn ang="0">
                <a:pos x="22" y="3"/>
              </a:cxn>
              <a:cxn ang="0">
                <a:pos x="20" y="4"/>
              </a:cxn>
              <a:cxn ang="0">
                <a:pos x="18" y="4"/>
              </a:cxn>
              <a:cxn ang="0">
                <a:pos x="14" y="5"/>
              </a:cxn>
              <a:cxn ang="0">
                <a:pos x="14" y="6"/>
              </a:cxn>
              <a:cxn ang="0">
                <a:pos x="10" y="7"/>
              </a:cxn>
              <a:cxn ang="0">
                <a:pos x="5" y="5"/>
              </a:cxn>
              <a:cxn ang="0">
                <a:pos x="5" y="7"/>
              </a:cxn>
              <a:cxn ang="0">
                <a:pos x="2" y="7"/>
              </a:cxn>
              <a:cxn ang="0">
                <a:pos x="3" y="9"/>
              </a:cxn>
              <a:cxn ang="0">
                <a:pos x="2" y="10"/>
              </a:cxn>
              <a:cxn ang="0">
                <a:pos x="2" y="12"/>
              </a:cxn>
              <a:cxn ang="0">
                <a:pos x="0" y="13"/>
              </a:cxn>
              <a:cxn ang="0">
                <a:pos x="2" y="16"/>
              </a:cxn>
              <a:cxn ang="0">
                <a:pos x="7" y="20"/>
              </a:cxn>
              <a:cxn ang="0">
                <a:pos x="12" y="22"/>
              </a:cxn>
              <a:cxn ang="0">
                <a:pos x="14" y="21"/>
              </a:cxn>
            </a:cxnLst>
            <a:rect l="0" t="0" r="r" b="b"/>
            <a:pathLst>
              <a:path w="35" h="22">
                <a:moveTo>
                  <a:pt x="14" y="21"/>
                </a:moveTo>
                <a:cubicBezTo>
                  <a:pt x="17" y="20"/>
                  <a:pt x="17" y="19"/>
                  <a:pt x="18" y="19"/>
                </a:cubicBezTo>
                <a:cubicBezTo>
                  <a:pt x="19" y="19"/>
                  <a:pt x="20" y="19"/>
                  <a:pt x="22" y="19"/>
                </a:cubicBezTo>
                <a:cubicBezTo>
                  <a:pt x="22" y="19"/>
                  <a:pt x="23" y="19"/>
                  <a:pt x="24" y="19"/>
                </a:cubicBezTo>
                <a:cubicBezTo>
                  <a:pt x="25" y="18"/>
                  <a:pt x="24" y="18"/>
                  <a:pt x="24" y="18"/>
                </a:cubicBezTo>
                <a:cubicBezTo>
                  <a:pt x="25" y="18"/>
                  <a:pt x="25" y="18"/>
                  <a:pt x="26" y="18"/>
                </a:cubicBezTo>
                <a:cubicBezTo>
                  <a:pt x="26" y="18"/>
                  <a:pt x="28" y="15"/>
                  <a:pt x="29" y="14"/>
                </a:cubicBezTo>
                <a:cubicBezTo>
                  <a:pt x="29" y="12"/>
                  <a:pt x="28" y="12"/>
                  <a:pt x="30" y="11"/>
                </a:cubicBezTo>
                <a:cubicBezTo>
                  <a:pt x="32" y="9"/>
                  <a:pt x="31" y="9"/>
                  <a:pt x="32" y="7"/>
                </a:cubicBezTo>
                <a:cubicBezTo>
                  <a:pt x="33" y="6"/>
                  <a:pt x="33" y="8"/>
                  <a:pt x="35" y="5"/>
                </a:cubicBezTo>
                <a:cubicBezTo>
                  <a:pt x="35" y="5"/>
                  <a:pt x="35" y="5"/>
                  <a:pt x="35" y="5"/>
                </a:cubicBezTo>
                <a:cubicBezTo>
                  <a:pt x="35" y="5"/>
                  <a:pt x="35" y="4"/>
                  <a:pt x="34" y="4"/>
                </a:cubicBezTo>
                <a:cubicBezTo>
                  <a:pt x="33" y="5"/>
                  <a:pt x="34" y="3"/>
                  <a:pt x="31" y="2"/>
                </a:cubicBezTo>
                <a:cubicBezTo>
                  <a:pt x="31" y="2"/>
                  <a:pt x="29" y="3"/>
                  <a:pt x="29" y="2"/>
                </a:cubicBezTo>
                <a:cubicBezTo>
                  <a:pt x="29" y="2"/>
                  <a:pt x="28" y="0"/>
                  <a:pt x="27" y="1"/>
                </a:cubicBezTo>
                <a:cubicBezTo>
                  <a:pt x="26" y="2"/>
                  <a:pt x="25" y="1"/>
                  <a:pt x="24" y="1"/>
                </a:cubicBezTo>
                <a:cubicBezTo>
                  <a:pt x="22" y="1"/>
                  <a:pt x="23" y="3"/>
                  <a:pt x="22" y="3"/>
                </a:cubicBezTo>
                <a:cubicBezTo>
                  <a:pt x="22" y="3"/>
                  <a:pt x="21" y="4"/>
                  <a:pt x="20" y="4"/>
                </a:cubicBezTo>
                <a:cubicBezTo>
                  <a:pt x="19" y="4"/>
                  <a:pt x="18" y="2"/>
                  <a:pt x="18" y="4"/>
                </a:cubicBezTo>
                <a:cubicBezTo>
                  <a:pt x="17" y="5"/>
                  <a:pt x="16" y="4"/>
                  <a:pt x="14" y="5"/>
                </a:cubicBezTo>
                <a:cubicBezTo>
                  <a:pt x="13" y="5"/>
                  <a:pt x="14" y="6"/>
                  <a:pt x="14" y="6"/>
                </a:cubicBezTo>
                <a:cubicBezTo>
                  <a:pt x="14" y="7"/>
                  <a:pt x="13" y="7"/>
                  <a:pt x="10" y="7"/>
                </a:cubicBezTo>
                <a:cubicBezTo>
                  <a:pt x="8" y="8"/>
                  <a:pt x="7" y="5"/>
                  <a:pt x="5" y="5"/>
                </a:cubicBezTo>
                <a:cubicBezTo>
                  <a:pt x="5" y="6"/>
                  <a:pt x="6" y="7"/>
                  <a:pt x="5" y="7"/>
                </a:cubicBezTo>
                <a:cubicBezTo>
                  <a:pt x="4" y="7"/>
                  <a:pt x="2" y="7"/>
                  <a:pt x="2" y="7"/>
                </a:cubicBezTo>
                <a:cubicBezTo>
                  <a:pt x="2" y="8"/>
                  <a:pt x="3" y="8"/>
                  <a:pt x="3" y="9"/>
                </a:cubicBezTo>
                <a:cubicBezTo>
                  <a:pt x="3" y="10"/>
                  <a:pt x="2" y="9"/>
                  <a:pt x="2" y="10"/>
                </a:cubicBezTo>
                <a:cubicBezTo>
                  <a:pt x="2" y="12"/>
                  <a:pt x="2" y="12"/>
                  <a:pt x="2" y="12"/>
                </a:cubicBezTo>
                <a:cubicBezTo>
                  <a:pt x="2" y="12"/>
                  <a:pt x="1" y="13"/>
                  <a:pt x="0" y="13"/>
                </a:cubicBezTo>
                <a:cubicBezTo>
                  <a:pt x="2" y="14"/>
                  <a:pt x="1" y="16"/>
                  <a:pt x="2" y="16"/>
                </a:cubicBezTo>
                <a:cubicBezTo>
                  <a:pt x="7" y="19"/>
                  <a:pt x="6" y="20"/>
                  <a:pt x="7" y="20"/>
                </a:cubicBezTo>
                <a:cubicBezTo>
                  <a:pt x="8" y="20"/>
                  <a:pt x="10" y="22"/>
                  <a:pt x="12" y="22"/>
                </a:cubicBezTo>
                <a:cubicBezTo>
                  <a:pt x="13" y="22"/>
                  <a:pt x="13" y="20"/>
                  <a:pt x="14" y="21"/>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3" name="Freeform 20230">
            <a:extLst>
              <a:ext uri="{FF2B5EF4-FFF2-40B4-BE49-F238E27FC236}">
                <a16:creationId xmlns:a16="http://schemas.microsoft.com/office/drawing/2014/main" id="{FFF1464D-7154-4145-B4FD-9BC3B1682268}"/>
              </a:ext>
            </a:extLst>
          </p:cNvPr>
          <p:cNvSpPr>
            <a:spLocks/>
          </p:cNvSpPr>
          <p:nvPr/>
        </p:nvSpPr>
        <p:spPr bwMode="auto">
          <a:xfrm>
            <a:off x="8501965" y="2319295"/>
            <a:ext cx="150850" cy="78524"/>
          </a:xfrm>
          <a:custGeom>
            <a:avLst/>
            <a:gdLst/>
            <a:ahLst/>
            <a:cxnLst>
              <a:cxn ang="0">
                <a:pos x="30" y="5"/>
              </a:cxn>
              <a:cxn ang="0">
                <a:pos x="27" y="3"/>
              </a:cxn>
              <a:cxn ang="0">
                <a:pos x="20" y="2"/>
              </a:cxn>
              <a:cxn ang="0">
                <a:pos x="17" y="4"/>
              </a:cxn>
              <a:cxn ang="0">
                <a:pos x="16" y="3"/>
              </a:cxn>
              <a:cxn ang="0">
                <a:pos x="13" y="2"/>
              </a:cxn>
              <a:cxn ang="0">
                <a:pos x="12" y="2"/>
              </a:cxn>
              <a:cxn ang="0">
                <a:pos x="11" y="2"/>
              </a:cxn>
              <a:cxn ang="0">
                <a:pos x="6" y="6"/>
              </a:cxn>
              <a:cxn ang="0">
                <a:pos x="2" y="8"/>
              </a:cxn>
              <a:cxn ang="0">
                <a:pos x="2" y="13"/>
              </a:cxn>
              <a:cxn ang="0">
                <a:pos x="7" y="15"/>
              </a:cxn>
              <a:cxn ang="0">
                <a:pos x="11" y="14"/>
              </a:cxn>
              <a:cxn ang="0">
                <a:pos x="11" y="13"/>
              </a:cxn>
              <a:cxn ang="0">
                <a:pos x="15" y="12"/>
              </a:cxn>
              <a:cxn ang="0">
                <a:pos x="17" y="12"/>
              </a:cxn>
              <a:cxn ang="0">
                <a:pos x="19" y="11"/>
              </a:cxn>
              <a:cxn ang="0">
                <a:pos x="21" y="9"/>
              </a:cxn>
              <a:cxn ang="0">
                <a:pos x="24" y="9"/>
              </a:cxn>
              <a:cxn ang="0">
                <a:pos x="26" y="10"/>
              </a:cxn>
              <a:cxn ang="0">
                <a:pos x="28" y="10"/>
              </a:cxn>
              <a:cxn ang="0">
                <a:pos x="30" y="7"/>
              </a:cxn>
              <a:cxn ang="0">
                <a:pos x="30" y="5"/>
              </a:cxn>
            </a:cxnLst>
            <a:rect l="0" t="0" r="r" b="b"/>
            <a:pathLst>
              <a:path w="31" h="16">
                <a:moveTo>
                  <a:pt x="30" y="5"/>
                </a:moveTo>
                <a:cubicBezTo>
                  <a:pt x="27" y="4"/>
                  <a:pt x="28" y="3"/>
                  <a:pt x="27" y="3"/>
                </a:cubicBezTo>
                <a:cubicBezTo>
                  <a:pt x="24" y="2"/>
                  <a:pt x="21" y="2"/>
                  <a:pt x="20" y="2"/>
                </a:cubicBezTo>
                <a:cubicBezTo>
                  <a:pt x="18" y="2"/>
                  <a:pt x="18" y="5"/>
                  <a:pt x="17" y="4"/>
                </a:cubicBezTo>
                <a:cubicBezTo>
                  <a:pt x="17" y="4"/>
                  <a:pt x="16" y="4"/>
                  <a:pt x="16" y="3"/>
                </a:cubicBezTo>
                <a:cubicBezTo>
                  <a:pt x="17" y="1"/>
                  <a:pt x="14" y="0"/>
                  <a:pt x="13" y="2"/>
                </a:cubicBezTo>
                <a:cubicBezTo>
                  <a:pt x="13" y="3"/>
                  <a:pt x="12" y="3"/>
                  <a:pt x="12" y="2"/>
                </a:cubicBezTo>
                <a:cubicBezTo>
                  <a:pt x="12" y="2"/>
                  <a:pt x="12" y="2"/>
                  <a:pt x="11" y="2"/>
                </a:cubicBezTo>
                <a:cubicBezTo>
                  <a:pt x="6" y="4"/>
                  <a:pt x="9" y="5"/>
                  <a:pt x="6" y="6"/>
                </a:cubicBezTo>
                <a:cubicBezTo>
                  <a:pt x="4" y="7"/>
                  <a:pt x="3" y="5"/>
                  <a:pt x="2" y="8"/>
                </a:cubicBezTo>
                <a:cubicBezTo>
                  <a:pt x="1" y="10"/>
                  <a:pt x="0" y="10"/>
                  <a:pt x="2" y="13"/>
                </a:cubicBezTo>
                <a:cubicBezTo>
                  <a:pt x="4" y="13"/>
                  <a:pt x="5" y="16"/>
                  <a:pt x="7" y="15"/>
                </a:cubicBezTo>
                <a:cubicBezTo>
                  <a:pt x="10" y="15"/>
                  <a:pt x="11" y="15"/>
                  <a:pt x="11" y="14"/>
                </a:cubicBezTo>
                <a:cubicBezTo>
                  <a:pt x="11" y="14"/>
                  <a:pt x="10" y="13"/>
                  <a:pt x="11" y="13"/>
                </a:cubicBezTo>
                <a:cubicBezTo>
                  <a:pt x="13" y="12"/>
                  <a:pt x="14" y="13"/>
                  <a:pt x="15" y="12"/>
                </a:cubicBezTo>
                <a:cubicBezTo>
                  <a:pt x="15" y="10"/>
                  <a:pt x="16" y="12"/>
                  <a:pt x="17" y="12"/>
                </a:cubicBezTo>
                <a:cubicBezTo>
                  <a:pt x="18" y="12"/>
                  <a:pt x="19" y="11"/>
                  <a:pt x="19" y="11"/>
                </a:cubicBezTo>
                <a:cubicBezTo>
                  <a:pt x="20" y="11"/>
                  <a:pt x="19" y="9"/>
                  <a:pt x="21" y="9"/>
                </a:cubicBezTo>
                <a:cubicBezTo>
                  <a:pt x="22" y="9"/>
                  <a:pt x="23" y="10"/>
                  <a:pt x="24" y="9"/>
                </a:cubicBezTo>
                <a:cubicBezTo>
                  <a:pt x="25" y="8"/>
                  <a:pt x="26" y="10"/>
                  <a:pt x="26" y="10"/>
                </a:cubicBezTo>
                <a:cubicBezTo>
                  <a:pt x="26" y="11"/>
                  <a:pt x="28" y="10"/>
                  <a:pt x="28" y="10"/>
                </a:cubicBezTo>
                <a:cubicBezTo>
                  <a:pt x="29" y="7"/>
                  <a:pt x="30" y="8"/>
                  <a:pt x="30" y="7"/>
                </a:cubicBezTo>
                <a:cubicBezTo>
                  <a:pt x="30" y="6"/>
                  <a:pt x="31" y="6"/>
                  <a:pt x="30" y="5"/>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4" name="Freeform 20231">
            <a:extLst>
              <a:ext uri="{FF2B5EF4-FFF2-40B4-BE49-F238E27FC236}">
                <a16:creationId xmlns:a16="http://schemas.microsoft.com/office/drawing/2014/main" id="{843BFEA2-A3C3-4B67-8B18-C4A8DE868ACA}"/>
              </a:ext>
            </a:extLst>
          </p:cNvPr>
          <p:cNvSpPr>
            <a:spLocks/>
          </p:cNvSpPr>
          <p:nvPr/>
        </p:nvSpPr>
        <p:spPr bwMode="auto">
          <a:xfrm>
            <a:off x="8419307" y="2420552"/>
            <a:ext cx="78524" cy="59926"/>
          </a:xfrm>
          <a:custGeom>
            <a:avLst/>
            <a:gdLst/>
            <a:ahLst/>
            <a:cxnLst>
              <a:cxn ang="0">
                <a:pos x="14" y="0"/>
              </a:cxn>
              <a:cxn ang="0">
                <a:pos x="16" y="3"/>
              </a:cxn>
              <a:cxn ang="0">
                <a:pos x="15" y="3"/>
              </a:cxn>
              <a:cxn ang="0">
                <a:pos x="15" y="4"/>
              </a:cxn>
              <a:cxn ang="0">
                <a:pos x="11" y="6"/>
              </a:cxn>
              <a:cxn ang="0">
                <a:pos x="12" y="8"/>
              </a:cxn>
              <a:cxn ang="0">
                <a:pos x="10" y="11"/>
              </a:cxn>
              <a:cxn ang="0">
                <a:pos x="8" y="11"/>
              </a:cxn>
              <a:cxn ang="0">
                <a:pos x="6" y="10"/>
              </a:cxn>
              <a:cxn ang="0">
                <a:pos x="1" y="11"/>
              </a:cxn>
              <a:cxn ang="0">
                <a:pos x="1" y="10"/>
              </a:cxn>
              <a:cxn ang="0">
                <a:pos x="1" y="8"/>
              </a:cxn>
              <a:cxn ang="0">
                <a:pos x="1" y="6"/>
              </a:cxn>
              <a:cxn ang="0">
                <a:pos x="0" y="5"/>
              </a:cxn>
              <a:cxn ang="0">
                <a:pos x="1" y="3"/>
              </a:cxn>
              <a:cxn ang="0">
                <a:pos x="5" y="4"/>
              </a:cxn>
              <a:cxn ang="0">
                <a:pos x="7" y="4"/>
              </a:cxn>
              <a:cxn ang="0">
                <a:pos x="10" y="2"/>
              </a:cxn>
              <a:cxn ang="0">
                <a:pos x="12" y="2"/>
              </a:cxn>
              <a:cxn ang="0">
                <a:pos x="14" y="1"/>
              </a:cxn>
              <a:cxn ang="0">
                <a:pos x="14" y="0"/>
              </a:cxn>
            </a:cxnLst>
            <a:rect l="0" t="0" r="r" b="b"/>
            <a:pathLst>
              <a:path w="16" h="12">
                <a:moveTo>
                  <a:pt x="14" y="0"/>
                </a:moveTo>
                <a:cubicBezTo>
                  <a:pt x="16" y="1"/>
                  <a:pt x="15" y="3"/>
                  <a:pt x="16" y="3"/>
                </a:cubicBezTo>
                <a:cubicBezTo>
                  <a:pt x="16" y="3"/>
                  <a:pt x="15" y="3"/>
                  <a:pt x="15" y="3"/>
                </a:cubicBezTo>
                <a:cubicBezTo>
                  <a:pt x="14" y="3"/>
                  <a:pt x="15" y="4"/>
                  <a:pt x="15" y="4"/>
                </a:cubicBezTo>
                <a:cubicBezTo>
                  <a:pt x="14" y="5"/>
                  <a:pt x="12" y="5"/>
                  <a:pt x="11" y="6"/>
                </a:cubicBezTo>
                <a:cubicBezTo>
                  <a:pt x="11" y="6"/>
                  <a:pt x="12" y="7"/>
                  <a:pt x="12" y="8"/>
                </a:cubicBezTo>
                <a:cubicBezTo>
                  <a:pt x="12" y="9"/>
                  <a:pt x="10" y="9"/>
                  <a:pt x="10" y="11"/>
                </a:cubicBezTo>
                <a:cubicBezTo>
                  <a:pt x="10" y="12"/>
                  <a:pt x="9" y="11"/>
                  <a:pt x="8" y="11"/>
                </a:cubicBezTo>
                <a:cubicBezTo>
                  <a:pt x="7" y="10"/>
                  <a:pt x="8" y="12"/>
                  <a:pt x="6" y="10"/>
                </a:cubicBezTo>
                <a:cubicBezTo>
                  <a:pt x="5" y="9"/>
                  <a:pt x="7" y="11"/>
                  <a:pt x="1" y="11"/>
                </a:cubicBezTo>
                <a:cubicBezTo>
                  <a:pt x="1" y="10"/>
                  <a:pt x="1" y="11"/>
                  <a:pt x="1" y="10"/>
                </a:cubicBezTo>
                <a:cubicBezTo>
                  <a:pt x="3" y="10"/>
                  <a:pt x="2" y="9"/>
                  <a:pt x="1" y="8"/>
                </a:cubicBezTo>
                <a:cubicBezTo>
                  <a:pt x="0" y="8"/>
                  <a:pt x="0" y="7"/>
                  <a:pt x="1" y="6"/>
                </a:cubicBezTo>
                <a:cubicBezTo>
                  <a:pt x="2" y="5"/>
                  <a:pt x="0" y="6"/>
                  <a:pt x="0" y="5"/>
                </a:cubicBezTo>
                <a:cubicBezTo>
                  <a:pt x="0" y="4"/>
                  <a:pt x="1" y="4"/>
                  <a:pt x="1" y="3"/>
                </a:cubicBezTo>
                <a:cubicBezTo>
                  <a:pt x="4" y="3"/>
                  <a:pt x="3" y="4"/>
                  <a:pt x="5" y="4"/>
                </a:cubicBezTo>
                <a:cubicBezTo>
                  <a:pt x="6" y="3"/>
                  <a:pt x="5" y="5"/>
                  <a:pt x="7" y="4"/>
                </a:cubicBezTo>
                <a:cubicBezTo>
                  <a:pt x="8" y="2"/>
                  <a:pt x="8" y="2"/>
                  <a:pt x="10" y="2"/>
                </a:cubicBezTo>
                <a:cubicBezTo>
                  <a:pt x="12" y="3"/>
                  <a:pt x="11" y="2"/>
                  <a:pt x="12" y="2"/>
                </a:cubicBezTo>
                <a:cubicBezTo>
                  <a:pt x="14" y="2"/>
                  <a:pt x="14" y="2"/>
                  <a:pt x="14" y="1"/>
                </a:cubicBezTo>
                <a:cubicBezTo>
                  <a:pt x="13" y="0"/>
                  <a:pt x="14" y="1"/>
                  <a:pt x="14"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5" name="Freeform 20232">
            <a:extLst>
              <a:ext uri="{FF2B5EF4-FFF2-40B4-BE49-F238E27FC236}">
                <a16:creationId xmlns:a16="http://schemas.microsoft.com/office/drawing/2014/main" id="{3FA516C6-0F41-43C2-A58B-C5D99FDD38EB}"/>
              </a:ext>
            </a:extLst>
          </p:cNvPr>
          <p:cNvSpPr>
            <a:spLocks/>
          </p:cNvSpPr>
          <p:nvPr/>
        </p:nvSpPr>
        <p:spPr bwMode="auto">
          <a:xfrm>
            <a:off x="8473036" y="2474278"/>
            <a:ext cx="107454" cy="103322"/>
          </a:xfrm>
          <a:custGeom>
            <a:avLst/>
            <a:gdLst/>
            <a:ahLst/>
            <a:cxnLst>
              <a:cxn ang="0">
                <a:pos x="19" y="14"/>
              </a:cxn>
              <a:cxn ang="0">
                <a:pos x="21" y="14"/>
              </a:cxn>
              <a:cxn ang="0">
                <a:pos x="19" y="11"/>
              </a:cxn>
              <a:cxn ang="0">
                <a:pos x="21" y="11"/>
              </a:cxn>
              <a:cxn ang="0">
                <a:pos x="19" y="7"/>
              </a:cxn>
              <a:cxn ang="0">
                <a:pos x="18" y="4"/>
              </a:cxn>
              <a:cxn ang="0">
                <a:pos x="16" y="3"/>
              </a:cxn>
              <a:cxn ang="0">
                <a:pos x="13" y="3"/>
              </a:cxn>
              <a:cxn ang="0">
                <a:pos x="9" y="2"/>
              </a:cxn>
              <a:cxn ang="0">
                <a:pos x="5" y="2"/>
              </a:cxn>
              <a:cxn ang="0">
                <a:pos x="3" y="3"/>
              </a:cxn>
              <a:cxn ang="0">
                <a:pos x="2" y="5"/>
              </a:cxn>
              <a:cxn ang="0">
                <a:pos x="3" y="8"/>
              </a:cxn>
              <a:cxn ang="0">
                <a:pos x="3" y="9"/>
              </a:cxn>
              <a:cxn ang="0">
                <a:pos x="8" y="14"/>
              </a:cxn>
              <a:cxn ang="0">
                <a:pos x="10" y="16"/>
              </a:cxn>
              <a:cxn ang="0">
                <a:pos x="11" y="18"/>
              </a:cxn>
              <a:cxn ang="0">
                <a:pos x="12" y="19"/>
              </a:cxn>
              <a:cxn ang="0">
                <a:pos x="15" y="21"/>
              </a:cxn>
              <a:cxn ang="0">
                <a:pos x="16" y="18"/>
              </a:cxn>
              <a:cxn ang="0">
                <a:pos x="17" y="16"/>
              </a:cxn>
              <a:cxn ang="0">
                <a:pos x="18" y="16"/>
              </a:cxn>
              <a:cxn ang="0">
                <a:pos x="19" y="14"/>
              </a:cxn>
            </a:cxnLst>
            <a:rect l="0" t="0" r="r" b="b"/>
            <a:pathLst>
              <a:path w="22" h="21">
                <a:moveTo>
                  <a:pt x="19" y="14"/>
                </a:moveTo>
                <a:cubicBezTo>
                  <a:pt x="20" y="13"/>
                  <a:pt x="20" y="14"/>
                  <a:pt x="21" y="14"/>
                </a:cubicBezTo>
                <a:cubicBezTo>
                  <a:pt x="21" y="13"/>
                  <a:pt x="19" y="11"/>
                  <a:pt x="19" y="11"/>
                </a:cubicBezTo>
                <a:cubicBezTo>
                  <a:pt x="20" y="10"/>
                  <a:pt x="20" y="12"/>
                  <a:pt x="21" y="11"/>
                </a:cubicBezTo>
                <a:cubicBezTo>
                  <a:pt x="22" y="10"/>
                  <a:pt x="18" y="9"/>
                  <a:pt x="19" y="7"/>
                </a:cubicBezTo>
                <a:cubicBezTo>
                  <a:pt x="20" y="4"/>
                  <a:pt x="21" y="4"/>
                  <a:pt x="18" y="4"/>
                </a:cubicBezTo>
                <a:cubicBezTo>
                  <a:pt x="16" y="5"/>
                  <a:pt x="17" y="2"/>
                  <a:pt x="16" y="3"/>
                </a:cubicBezTo>
                <a:cubicBezTo>
                  <a:pt x="15" y="3"/>
                  <a:pt x="14" y="2"/>
                  <a:pt x="13" y="3"/>
                </a:cubicBezTo>
                <a:cubicBezTo>
                  <a:pt x="11" y="4"/>
                  <a:pt x="10" y="2"/>
                  <a:pt x="9" y="2"/>
                </a:cubicBezTo>
                <a:cubicBezTo>
                  <a:pt x="8" y="3"/>
                  <a:pt x="6" y="1"/>
                  <a:pt x="5" y="2"/>
                </a:cubicBezTo>
                <a:cubicBezTo>
                  <a:pt x="4" y="3"/>
                  <a:pt x="4" y="4"/>
                  <a:pt x="3" y="3"/>
                </a:cubicBezTo>
                <a:cubicBezTo>
                  <a:pt x="1" y="0"/>
                  <a:pt x="0" y="5"/>
                  <a:pt x="2" y="5"/>
                </a:cubicBezTo>
                <a:cubicBezTo>
                  <a:pt x="3" y="6"/>
                  <a:pt x="3" y="7"/>
                  <a:pt x="3" y="8"/>
                </a:cubicBezTo>
                <a:cubicBezTo>
                  <a:pt x="4" y="8"/>
                  <a:pt x="2" y="9"/>
                  <a:pt x="3" y="9"/>
                </a:cubicBezTo>
                <a:cubicBezTo>
                  <a:pt x="4" y="9"/>
                  <a:pt x="7" y="14"/>
                  <a:pt x="8" y="14"/>
                </a:cubicBezTo>
                <a:cubicBezTo>
                  <a:pt x="9" y="15"/>
                  <a:pt x="8" y="16"/>
                  <a:pt x="10" y="16"/>
                </a:cubicBezTo>
                <a:cubicBezTo>
                  <a:pt x="11" y="17"/>
                  <a:pt x="11" y="18"/>
                  <a:pt x="11" y="18"/>
                </a:cubicBezTo>
                <a:cubicBezTo>
                  <a:pt x="11" y="19"/>
                  <a:pt x="12" y="18"/>
                  <a:pt x="12" y="19"/>
                </a:cubicBezTo>
                <a:cubicBezTo>
                  <a:pt x="13" y="20"/>
                  <a:pt x="14" y="21"/>
                  <a:pt x="15" y="21"/>
                </a:cubicBezTo>
                <a:cubicBezTo>
                  <a:pt x="17" y="20"/>
                  <a:pt x="14" y="19"/>
                  <a:pt x="16" y="18"/>
                </a:cubicBezTo>
                <a:cubicBezTo>
                  <a:pt x="17" y="17"/>
                  <a:pt x="16" y="16"/>
                  <a:pt x="17" y="16"/>
                </a:cubicBezTo>
                <a:cubicBezTo>
                  <a:pt x="18" y="15"/>
                  <a:pt x="18" y="17"/>
                  <a:pt x="18" y="16"/>
                </a:cubicBezTo>
                <a:cubicBezTo>
                  <a:pt x="19" y="16"/>
                  <a:pt x="16" y="13"/>
                  <a:pt x="19" y="1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6" name="Freeform 20233">
            <a:extLst>
              <a:ext uri="{FF2B5EF4-FFF2-40B4-BE49-F238E27FC236}">
                <a16:creationId xmlns:a16="http://schemas.microsoft.com/office/drawing/2014/main" id="{6B954DD4-4760-409C-ADF9-33AA4D677399}"/>
              </a:ext>
            </a:extLst>
          </p:cNvPr>
          <p:cNvSpPr>
            <a:spLocks/>
          </p:cNvSpPr>
          <p:nvPr/>
        </p:nvSpPr>
        <p:spPr bwMode="auto">
          <a:xfrm>
            <a:off x="8541228" y="2538337"/>
            <a:ext cx="53727" cy="64061"/>
          </a:xfrm>
          <a:custGeom>
            <a:avLst/>
            <a:gdLst/>
            <a:ahLst/>
            <a:cxnLst>
              <a:cxn ang="0">
                <a:pos x="5" y="1"/>
              </a:cxn>
              <a:cxn ang="0">
                <a:pos x="11" y="6"/>
              </a:cxn>
              <a:cxn ang="0">
                <a:pos x="9" y="7"/>
              </a:cxn>
              <a:cxn ang="0">
                <a:pos x="10" y="8"/>
              </a:cxn>
              <a:cxn ang="0">
                <a:pos x="8" y="8"/>
              </a:cxn>
              <a:cxn ang="0">
                <a:pos x="6" y="10"/>
              </a:cxn>
              <a:cxn ang="0">
                <a:pos x="6" y="13"/>
              </a:cxn>
              <a:cxn ang="0">
                <a:pos x="4" y="11"/>
              </a:cxn>
              <a:cxn ang="0">
                <a:pos x="3" y="10"/>
              </a:cxn>
              <a:cxn ang="0">
                <a:pos x="1" y="8"/>
              </a:cxn>
              <a:cxn ang="0">
                <a:pos x="2" y="5"/>
              </a:cxn>
              <a:cxn ang="0">
                <a:pos x="3" y="3"/>
              </a:cxn>
              <a:cxn ang="0">
                <a:pos x="4" y="3"/>
              </a:cxn>
              <a:cxn ang="0">
                <a:pos x="5" y="1"/>
              </a:cxn>
            </a:cxnLst>
            <a:rect l="0" t="0" r="r" b="b"/>
            <a:pathLst>
              <a:path w="11" h="13">
                <a:moveTo>
                  <a:pt x="5" y="1"/>
                </a:moveTo>
                <a:cubicBezTo>
                  <a:pt x="7" y="4"/>
                  <a:pt x="11" y="5"/>
                  <a:pt x="11" y="6"/>
                </a:cubicBezTo>
                <a:cubicBezTo>
                  <a:pt x="11" y="7"/>
                  <a:pt x="8" y="7"/>
                  <a:pt x="9" y="7"/>
                </a:cubicBezTo>
                <a:cubicBezTo>
                  <a:pt x="10" y="8"/>
                  <a:pt x="9" y="8"/>
                  <a:pt x="10" y="8"/>
                </a:cubicBezTo>
                <a:cubicBezTo>
                  <a:pt x="8" y="9"/>
                  <a:pt x="8" y="9"/>
                  <a:pt x="8" y="8"/>
                </a:cubicBezTo>
                <a:cubicBezTo>
                  <a:pt x="8" y="6"/>
                  <a:pt x="7" y="9"/>
                  <a:pt x="6" y="10"/>
                </a:cubicBezTo>
                <a:cubicBezTo>
                  <a:pt x="5" y="12"/>
                  <a:pt x="7" y="11"/>
                  <a:pt x="6" y="13"/>
                </a:cubicBezTo>
                <a:cubicBezTo>
                  <a:pt x="4" y="13"/>
                  <a:pt x="5" y="13"/>
                  <a:pt x="4" y="11"/>
                </a:cubicBezTo>
                <a:cubicBezTo>
                  <a:pt x="4" y="10"/>
                  <a:pt x="3" y="10"/>
                  <a:pt x="3" y="10"/>
                </a:cubicBezTo>
                <a:cubicBezTo>
                  <a:pt x="4" y="9"/>
                  <a:pt x="1" y="9"/>
                  <a:pt x="1" y="8"/>
                </a:cubicBezTo>
                <a:cubicBezTo>
                  <a:pt x="3" y="7"/>
                  <a:pt x="0" y="6"/>
                  <a:pt x="2" y="5"/>
                </a:cubicBezTo>
                <a:cubicBezTo>
                  <a:pt x="3" y="4"/>
                  <a:pt x="2" y="3"/>
                  <a:pt x="3" y="3"/>
                </a:cubicBezTo>
                <a:cubicBezTo>
                  <a:pt x="4" y="2"/>
                  <a:pt x="4" y="4"/>
                  <a:pt x="4" y="3"/>
                </a:cubicBezTo>
                <a:cubicBezTo>
                  <a:pt x="5" y="3"/>
                  <a:pt x="2" y="0"/>
                  <a:pt x="5"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7" name="Freeform 20234">
            <a:extLst>
              <a:ext uri="{FF2B5EF4-FFF2-40B4-BE49-F238E27FC236}">
                <a16:creationId xmlns:a16="http://schemas.microsoft.com/office/drawing/2014/main" id="{0C6A8B96-4D13-431E-A2C4-B8026EAD5383}"/>
              </a:ext>
            </a:extLst>
          </p:cNvPr>
          <p:cNvSpPr>
            <a:spLocks noEditPoints="1"/>
          </p:cNvSpPr>
          <p:nvPr/>
        </p:nvSpPr>
        <p:spPr bwMode="auto">
          <a:xfrm>
            <a:off x="8222995" y="2118851"/>
            <a:ext cx="239707" cy="287235"/>
          </a:xfrm>
          <a:custGeom>
            <a:avLst/>
            <a:gdLst/>
            <a:ahLst/>
            <a:cxnLst>
              <a:cxn ang="0">
                <a:pos x="37" y="52"/>
              </a:cxn>
              <a:cxn ang="0">
                <a:pos x="38" y="58"/>
              </a:cxn>
              <a:cxn ang="0">
                <a:pos x="34" y="56"/>
              </a:cxn>
              <a:cxn ang="0">
                <a:pos x="27" y="58"/>
              </a:cxn>
              <a:cxn ang="0">
                <a:pos x="24" y="59"/>
              </a:cxn>
              <a:cxn ang="0">
                <a:pos x="17" y="57"/>
              </a:cxn>
              <a:cxn ang="0">
                <a:pos x="13" y="57"/>
              </a:cxn>
              <a:cxn ang="0">
                <a:pos x="12" y="47"/>
              </a:cxn>
              <a:cxn ang="0">
                <a:pos x="6" y="45"/>
              </a:cxn>
              <a:cxn ang="0">
                <a:pos x="4" y="40"/>
              </a:cxn>
              <a:cxn ang="0">
                <a:pos x="3" y="35"/>
              </a:cxn>
              <a:cxn ang="0">
                <a:pos x="1" y="31"/>
              </a:cxn>
              <a:cxn ang="0">
                <a:pos x="2" y="27"/>
              </a:cxn>
              <a:cxn ang="0">
                <a:pos x="5" y="23"/>
              </a:cxn>
              <a:cxn ang="0">
                <a:pos x="5" y="19"/>
              </a:cxn>
              <a:cxn ang="0">
                <a:pos x="8" y="14"/>
              </a:cxn>
              <a:cxn ang="0">
                <a:pos x="10" y="10"/>
              </a:cxn>
              <a:cxn ang="0">
                <a:pos x="14" y="11"/>
              </a:cxn>
              <a:cxn ang="0">
                <a:pos x="15" y="9"/>
              </a:cxn>
              <a:cxn ang="0">
                <a:pos x="17" y="8"/>
              </a:cxn>
              <a:cxn ang="0">
                <a:pos x="16" y="6"/>
              </a:cxn>
              <a:cxn ang="0">
                <a:pos x="17" y="3"/>
              </a:cxn>
              <a:cxn ang="0">
                <a:pos x="17" y="1"/>
              </a:cxn>
              <a:cxn ang="0">
                <a:pos x="21" y="1"/>
              </a:cxn>
              <a:cxn ang="0">
                <a:pos x="22" y="4"/>
              </a:cxn>
              <a:cxn ang="0">
                <a:pos x="27" y="5"/>
              </a:cxn>
              <a:cxn ang="0">
                <a:pos x="26" y="8"/>
              </a:cxn>
              <a:cxn ang="0">
                <a:pos x="32" y="6"/>
              </a:cxn>
              <a:cxn ang="0">
                <a:pos x="37" y="4"/>
              </a:cxn>
              <a:cxn ang="0">
                <a:pos x="42" y="7"/>
              </a:cxn>
              <a:cxn ang="0">
                <a:pos x="44" y="10"/>
              </a:cxn>
              <a:cxn ang="0">
                <a:pos x="45" y="18"/>
              </a:cxn>
              <a:cxn ang="0">
                <a:pos x="46" y="26"/>
              </a:cxn>
              <a:cxn ang="0">
                <a:pos x="45" y="31"/>
              </a:cxn>
              <a:cxn ang="0">
                <a:pos x="36" y="36"/>
              </a:cxn>
              <a:cxn ang="0">
                <a:pos x="37" y="43"/>
              </a:cxn>
              <a:cxn ang="0">
                <a:pos x="40" y="51"/>
              </a:cxn>
              <a:cxn ang="0">
                <a:pos x="42" y="7"/>
              </a:cxn>
              <a:cxn ang="0">
                <a:pos x="42" y="9"/>
              </a:cxn>
              <a:cxn ang="0">
                <a:pos x="44" y="8"/>
              </a:cxn>
              <a:cxn ang="0">
                <a:pos x="28" y="4"/>
              </a:cxn>
              <a:cxn ang="0">
                <a:pos x="40" y="6"/>
              </a:cxn>
              <a:cxn ang="0">
                <a:pos x="41" y="5"/>
              </a:cxn>
              <a:cxn ang="0">
                <a:pos x="39" y="2"/>
              </a:cxn>
              <a:cxn ang="0">
                <a:pos x="39" y="3"/>
              </a:cxn>
              <a:cxn ang="0">
                <a:pos x="39" y="6"/>
              </a:cxn>
            </a:cxnLst>
            <a:rect l="0" t="0" r="r" b="b"/>
            <a:pathLst>
              <a:path w="49" h="59">
                <a:moveTo>
                  <a:pt x="40" y="51"/>
                </a:moveTo>
                <a:cubicBezTo>
                  <a:pt x="40" y="52"/>
                  <a:pt x="39" y="51"/>
                  <a:pt x="37" y="52"/>
                </a:cubicBezTo>
                <a:cubicBezTo>
                  <a:pt x="36" y="54"/>
                  <a:pt x="39" y="55"/>
                  <a:pt x="38" y="55"/>
                </a:cubicBezTo>
                <a:cubicBezTo>
                  <a:pt x="36" y="56"/>
                  <a:pt x="39" y="57"/>
                  <a:pt x="38" y="58"/>
                </a:cubicBezTo>
                <a:cubicBezTo>
                  <a:pt x="37" y="59"/>
                  <a:pt x="37" y="56"/>
                  <a:pt x="36" y="57"/>
                </a:cubicBezTo>
                <a:cubicBezTo>
                  <a:pt x="35" y="57"/>
                  <a:pt x="34" y="55"/>
                  <a:pt x="34" y="56"/>
                </a:cubicBezTo>
                <a:cubicBezTo>
                  <a:pt x="33" y="58"/>
                  <a:pt x="32" y="56"/>
                  <a:pt x="31" y="57"/>
                </a:cubicBezTo>
                <a:cubicBezTo>
                  <a:pt x="29" y="58"/>
                  <a:pt x="28" y="59"/>
                  <a:pt x="27" y="58"/>
                </a:cubicBezTo>
                <a:cubicBezTo>
                  <a:pt x="27" y="57"/>
                  <a:pt x="26" y="58"/>
                  <a:pt x="25" y="57"/>
                </a:cubicBezTo>
                <a:cubicBezTo>
                  <a:pt x="24" y="57"/>
                  <a:pt x="25" y="59"/>
                  <a:pt x="24" y="59"/>
                </a:cubicBezTo>
                <a:cubicBezTo>
                  <a:pt x="23" y="59"/>
                  <a:pt x="22" y="56"/>
                  <a:pt x="20" y="58"/>
                </a:cubicBezTo>
                <a:cubicBezTo>
                  <a:pt x="19" y="57"/>
                  <a:pt x="18" y="56"/>
                  <a:pt x="17" y="57"/>
                </a:cubicBezTo>
                <a:cubicBezTo>
                  <a:pt x="16" y="57"/>
                  <a:pt x="16" y="55"/>
                  <a:pt x="15" y="56"/>
                </a:cubicBezTo>
                <a:cubicBezTo>
                  <a:pt x="13" y="56"/>
                  <a:pt x="15" y="57"/>
                  <a:pt x="13" y="57"/>
                </a:cubicBezTo>
                <a:cubicBezTo>
                  <a:pt x="11" y="57"/>
                  <a:pt x="11" y="58"/>
                  <a:pt x="9" y="57"/>
                </a:cubicBezTo>
                <a:cubicBezTo>
                  <a:pt x="9" y="49"/>
                  <a:pt x="14" y="47"/>
                  <a:pt x="12" y="47"/>
                </a:cubicBezTo>
                <a:cubicBezTo>
                  <a:pt x="11" y="46"/>
                  <a:pt x="10" y="45"/>
                  <a:pt x="8" y="46"/>
                </a:cubicBezTo>
                <a:cubicBezTo>
                  <a:pt x="6" y="46"/>
                  <a:pt x="7" y="45"/>
                  <a:pt x="6" y="45"/>
                </a:cubicBezTo>
                <a:cubicBezTo>
                  <a:pt x="4" y="45"/>
                  <a:pt x="5" y="43"/>
                  <a:pt x="3" y="43"/>
                </a:cubicBezTo>
                <a:cubicBezTo>
                  <a:pt x="3" y="41"/>
                  <a:pt x="5" y="41"/>
                  <a:pt x="4" y="40"/>
                </a:cubicBezTo>
                <a:cubicBezTo>
                  <a:pt x="4" y="40"/>
                  <a:pt x="2" y="40"/>
                  <a:pt x="2" y="37"/>
                </a:cubicBezTo>
                <a:cubicBezTo>
                  <a:pt x="5" y="35"/>
                  <a:pt x="2" y="36"/>
                  <a:pt x="3" y="35"/>
                </a:cubicBezTo>
                <a:cubicBezTo>
                  <a:pt x="3" y="34"/>
                  <a:pt x="2" y="34"/>
                  <a:pt x="1" y="33"/>
                </a:cubicBezTo>
                <a:cubicBezTo>
                  <a:pt x="1" y="33"/>
                  <a:pt x="3" y="32"/>
                  <a:pt x="1" y="31"/>
                </a:cubicBezTo>
                <a:cubicBezTo>
                  <a:pt x="0" y="31"/>
                  <a:pt x="2" y="31"/>
                  <a:pt x="2" y="30"/>
                </a:cubicBezTo>
                <a:cubicBezTo>
                  <a:pt x="2" y="29"/>
                  <a:pt x="3" y="29"/>
                  <a:pt x="2" y="27"/>
                </a:cubicBezTo>
                <a:cubicBezTo>
                  <a:pt x="1" y="25"/>
                  <a:pt x="1" y="24"/>
                  <a:pt x="3" y="25"/>
                </a:cubicBezTo>
                <a:cubicBezTo>
                  <a:pt x="4" y="25"/>
                  <a:pt x="6" y="24"/>
                  <a:pt x="5" y="23"/>
                </a:cubicBezTo>
                <a:cubicBezTo>
                  <a:pt x="4" y="23"/>
                  <a:pt x="7" y="22"/>
                  <a:pt x="7" y="21"/>
                </a:cubicBezTo>
                <a:cubicBezTo>
                  <a:pt x="7" y="19"/>
                  <a:pt x="5" y="21"/>
                  <a:pt x="5" y="19"/>
                </a:cubicBezTo>
                <a:cubicBezTo>
                  <a:pt x="5" y="18"/>
                  <a:pt x="5" y="18"/>
                  <a:pt x="6" y="18"/>
                </a:cubicBezTo>
                <a:cubicBezTo>
                  <a:pt x="7" y="19"/>
                  <a:pt x="7" y="18"/>
                  <a:pt x="8" y="14"/>
                </a:cubicBezTo>
                <a:cubicBezTo>
                  <a:pt x="8" y="13"/>
                  <a:pt x="6" y="14"/>
                  <a:pt x="7" y="12"/>
                </a:cubicBezTo>
                <a:cubicBezTo>
                  <a:pt x="7" y="10"/>
                  <a:pt x="8" y="10"/>
                  <a:pt x="10" y="10"/>
                </a:cubicBezTo>
                <a:cubicBezTo>
                  <a:pt x="14" y="10"/>
                  <a:pt x="11" y="11"/>
                  <a:pt x="13" y="12"/>
                </a:cubicBezTo>
                <a:cubicBezTo>
                  <a:pt x="14" y="13"/>
                  <a:pt x="12" y="11"/>
                  <a:pt x="14" y="11"/>
                </a:cubicBezTo>
                <a:cubicBezTo>
                  <a:pt x="15" y="11"/>
                  <a:pt x="14" y="13"/>
                  <a:pt x="15" y="13"/>
                </a:cubicBezTo>
                <a:cubicBezTo>
                  <a:pt x="16" y="12"/>
                  <a:pt x="14" y="8"/>
                  <a:pt x="15" y="9"/>
                </a:cubicBezTo>
                <a:cubicBezTo>
                  <a:pt x="17" y="9"/>
                  <a:pt x="18" y="9"/>
                  <a:pt x="19" y="10"/>
                </a:cubicBezTo>
                <a:cubicBezTo>
                  <a:pt x="20" y="11"/>
                  <a:pt x="19" y="9"/>
                  <a:pt x="17" y="8"/>
                </a:cubicBezTo>
                <a:cubicBezTo>
                  <a:pt x="16" y="8"/>
                  <a:pt x="16" y="8"/>
                  <a:pt x="17" y="7"/>
                </a:cubicBezTo>
                <a:cubicBezTo>
                  <a:pt x="18" y="7"/>
                  <a:pt x="15" y="7"/>
                  <a:pt x="16" y="6"/>
                </a:cubicBezTo>
                <a:cubicBezTo>
                  <a:pt x="17" y="5"/>
                  <a:pt x="15" y="6"/>
                  <a:pt x="15" y="5"/>
                </a:cubicBezTo>
                <a:cubicBezTo>
                  <a:pt x="15" y="4"/>
                  <a:pt x="18" y="5"/>
                  <a:pt x="17" y="3"/>
                </a:cubicBezTo>
                <a:cubicBezTo>
                  <a:pt x="16" y="2"/>
                  <a:pt x="15" y="2"/>
                  <a:pt x="15" y="1"/>
                </a:cubicBezTo>
                <a:cubicBezTo>
                  <a:pt x="16" y="1"/>
                  <a:pt x="16" y="0"/>
                  <a:pt x="17" y="1"/>
                </a:cubicBezTo>
                <a:cubicBezTo>
                  <a:pt x="18" y="1"/>
                  <a:pt x="19" y="1"/>
                  <a:pt x="19" y="1"/>
                </a:cubicBezTo>
                <a:cubicBezTo>
                  <a:pt x="20" y="2"/>
                  <a:pt x="20" y="1"/>
                  <a:pt x="21" y="1"/>
                </a:cubicBezTo>
                <a:cubicBezTo>
                  <a:pt x="22" y="2"/>
                  <a:pt x="22" y="1"/>
                  <a:pt x="22" y="2"/>
                </a:cubicBezTo>
                <a:cubicBezTo>
                  <a:pt x="23" y="4"/>
                  <a:pt x="21" y="4"/>
                  <a:pt x="22" y="4"/>
                </a:cubicBezTo>
                <a:cubicBezTo>
                  <a:pt x="23" y="4"/>
                  <a:pt x="23" y="5"/>
                  <a:pt x="24" y="4"/>
                </a:cubicBezTo>
                <a:cubicBezTo>
                  <a:pt x="25" y="4"/>
                  <a:pt x="24" y="6"/>
                  <a:pt x="27" y="5"/>
                </a:cubicBezTo>
                <a:cubicBezTo>
                  <a:pt x="29" y="4"/>
                  <a:pt x="28" y="5"/>
                  <a:pt x="28" y="6"/>
                </a:cubicBezTo>
                <a:cubicBezTo>
                  <a:pt x="29" y="7"/>
                  <a:pt x="26" y="7"/>
                  <a:pt x="26" y="8"/>
                </a:cubicBezTo>
                <a:cubicBezTo>
                  <a:pt x="27" y="9"/>
                  <a:pt x="28" y="7"/>
                  <a:pt x="29" y="8"/>
                </a:cubicBezTo>
                <a:cubicBezTo>
                  <a:pt x="31" y="9"/>
                  <a:pt x="29" y="6"/>
                  <a:pt x="32" y="6"/>
                </a:cubicBezTo>
                <a:cubicBezTo>
                  <a:pt x="34" y="6"/>
                  <a:pt x="35" y="4"/>
                  <a:pt x="35" y="4"/>
                </a:cubicBezTo>
                <a:cubicBezTo>
                  <a:pt x="36" y="3"/>
                  <a:pt x="36" y="5"/>
                  <a:pt x="37" y="4"/>
                </a:cubicBezTo>
                <a:cubicBezTo>
                  <a:pt x="38" y="4"/>
                  <a:pt x="37" y="5"/>
                  <a:pt x="39" y="6"/>
                </a:cubicBezTo>
                <a:cubicBezTo>
                  <a:pt x="40" y="8"/>
                  <a:pt x="42" y="6"/>
                  <a:pt x="42" y="7"/>
                </a:cubicBezTo>
                <a:cubicBezTo>
                  <a:pt x="42" y="8"/>
                  <a:pt x="42" y="8"/>
                  <a:pt x="42" y="8"/>
                </a:cubicBezTo>
                <a:cubicBezTo>
                  <a:pt x="42" y="9"/>
                  <a:pt x="42" y="10"/>
                  <a:pt x="44" y="10"/>
                </a:cubicBezTo>
                <a:cubicBezTo>
                  <a:pt x="44" y="10"/>
                  <a:pt x="44" y="10"/>
                  <a:pt x="44" y="10"/>
                </a:cubicBezTo>
                <a:cubicBezTo>
                  <a:pt x="46" y="15"/>
                  <a:pt x="42" y="16"/>
                  <a:pt x="45" y="18"/>
                </a:cubicBezTo>
                <a:cubicBezTo>
                  <a:pt x="48" y="20"/>
                  <a:pt x="45" y="20"/>
                  <a:pt x="46" y="21"/>
                </a:cubicBezTo>
                <a:cubicBezTo>
                  <a:pt x="48" y="24"/>
                  <a:pt x="46" y="24"/>
                  <a:pt x="46" y="26"/>
                </a:cubicBezTo>
                <a:cubicBezTo>
                  <a:pt x="47" y="29"/>
                  <a:pt x="49" y="26"/>
                  <a:pt x="48" y="32"/>
                </a:cubicBezTo>
                <a:cubicBezTo>
                  <a:pt x="46" y="33"/>
                  <a:pt x="45" y="31"/>
                  <a:pt x="45" y="31"/>
                </a:cubicBezTo>
                <a:cubicBezTo>
                  <a:pt x="44" y="31"/>
                  <a:pt x="46" y="32"/>
                  <a:pt x="43" y="33"/>
                </a:cubicBezTo>
                <a:cubicBezTo>
                  <a:pt x="40" y="33"/>
                  <a:pt x="39" y="35"/>
                  <a:pt x="36" y="36"/>
                </a:cubicBezTo>
                <a:cubicBezTo>
                  <a:pt x="34" y="37"/>
                  <a:pt x="33" y="37"/>
                  <a:pt x="34" y="39"/>
                </a:cubicBezTo>
                <a:cubicBezTo>
                  <a:pt x="36" y="41"/>
                  <a:pt x="33" y="42"/>
                  <a:pt x="37" y="43"/>
                </a:cubicBezTo>
                <a:cubicBezTo>
                  <a:pt x="39" y="44"/>
                  <a:pt x="39" y="46"/>
                  <a:pt x="42" y="48"/>
                </a:cubicBezTo>
                <a:cubicBezTo>
                  <a:pt x="42" y="51"/>
                  <a:pt x="40" y="49"/>
                  <a:pt x="40" y="51"/>
                </a:cubicBezTo>
                <a:close/>
                <a:moveTo>
                  <a:pt x="44" y="8"/>
                </a:moveTo>
                <a:cubicBezTo>
                  <a:pt x="43" y="8"/>
                  <a:pt x="43" y="7"/>
                  <a:pt x="42" y="7"/>
                </a:cubicBezTo>
                <a:cubicBezTo>
                  <a:pt x="42" y="6"/>
                  <a:pt x="42" y="8"/>
                  <a:pt x="43" y="8"/>
                </a:cubicBezTo>
                <a:cubicBezTo>
                  <a:pt x="43" y="9"/>
                  <a:pt x="42" y="9"/>
                  <a:pt x="42" y="9"/>
                </a:cubicBezTo>
                <a:cubicBezTo>
                  <a:pt x="43" y="9"/>
                  <a:pt x="44" y="9"/>
                  <a:pt x="44" y="9"/>
                </a:cubicBezTo>
                <a:lnTo>
                  <a:pt x="44" y="8"/>
                </a:lnTo>
                <a:close/>
                <a:moveTo>
                  <a:pt x="29" y="4"/>
                </a:moveTo>
                <a:cubicBezTo>
                  <a:pt x="29" y="4"/>
                  <a:pt x="28" y="3"/>
                  <a:pt x="28" y="4"/>
                </a:cubicBezTo>
                <a:cubicBezTo>
                  <a:pt x="27" y="4"/>
                  <a:pt x="29" y="5"/>
                  <a:pt x="29" y="4"/>
                </a:cubicBezTo>
                <a:close/>
                <a:moveTo>
                  <a:pt x="40" y="6"/>
                </a:moveTo>
                <a:cubicBezTo>
                  <a:pt x="40" y="5"/>
                  <a:pt x="40" y="4"/>
                  <a:pt x="41" y="5"/>
                </a:cubicBezTo>
                <a:cubicBezTo>
                  <a:pt x="42" y="6"/>
                  <a:pt x="42" y="5"/>
                  <a:pt x="41" y="5"/>
                </a:cubicBezTo>
                <a:cubicBezTo>
                  <a:pt x="40" y="4"/>
                  <a:pt x="42" y="3"/>
                  <a:pt x="41" y="3"/>
                </a:cubicBezTo>
                <a:cubicBezTo>
                  <a:pt x="40" y="3"/>
                  <a:pt x="40" y="2"/>
                  <a:pt x="39" y="2"/>
                </a:cubicBezTo>
                <a:cubicBezTo>
                  <a:pt x="38" y="3"/>
                  <a:pt x="40" y="3"/>
                  <a:pt x="40" y="4"/>
                </a:cubicBezTo>
                <a:cubicBezTo>
                  <a:pt x="40" y="4"/>
                  <a:pt x="39" y="3"/>
                  <a:pt x="39" y="3"/>
                </a:cubicBezTo>
                <a:cubicBezTo>
                  <a:pt x="38" y="3"/>
                  <a:pt x="39" y="4"/>
                  <a:pt x="39" y="5"/>
                </a:cubicBezTo>
                <a:cubicBezTo>
                  <a:pt x="38" y="5"/>
                  <a:pt x="39" y="5"/>
                  <a:pt x="39" y="6"/>
                </a:cubicBezTo>
                <a:cubicBezTo>
                  <a:pt x="40" y="6"/>
                  <a:pt x="40" y="6"/>
                  <a:pt x="40" y="6"/>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8" name="Freeform 20235">
            <a:extLst>
              <a:ext uri="{FF2B5EF4-FFF2-40B4-BE49-F238E27FC236}">
                <a16:creationId xmlns:a16="http://schemas.microsoft.com/office/drawing/2014/main" id="{5CCCE60E-8245-42E5-911F-9FF7FAC3BCF2}"/>
              </a:ext>
            </a:extLst>
          </p:cNvPr>
          <p:cNvSpPr>
            <a:spLocks/>
          </p:cNvSpPr>
          <p:nvPr/>
        </p:nvSpPr>
        <p:spPr bwMode="auto">
          <a:xfrm>
            <a:off x="8165133" y="2176709"/>
            <a:ext cx="97121" cy="103322"/>
          </a:xfrm>
          <a:custGeom>
            <a:avLst/>
            <a:gdLst/>
            <a:ahLst/>
            <a:cxnLst>
              <a:cxn ang="0">
                <a:pos x="20" y="2"/>
              </a:cxn>
              <a:cxn ang="0">
                <a:pos x="18" y="1"/>
              </a:cxn>
              <a:cxn ang="0">
                <a:pos x="13" y="0"/>
              </a:cxn>
              <a:cxn ang="0">
                <a:pos x="10" y="3"/>
              </a:cxn>
              <a:cxn ang="0">
                <a:pos x="11" y="5"/>
              </a:cxn>
              <a:cxn ang="0">
                <a:pos x="11" y="7"/>
              </a:cxn>
              <a:cxn ang="0">
                <a:pos x="9" y="9"/>
              </a:cxn>
              <a:cxn ang="0">
                <a:pos x="9" y="6"/>
              </a:cxn>
              <a:cxn ang="0">
                <a:pos x="8" y="5"/>
              </a:cxn>
              <a:cxn ang="0">
                <a:pos x="7" y="4"/>
              </a:cxn>
              <a:cxn ang="0">
                <a:pos x="5" y="9"/>
              </a:cxn>
              <a:cxn ang="0">
                <a:pos x="3" y="12"/>
              </a:cxn>
              <a:cxn ang="0">
                <a:pos x="1" y="14"/>
              </a:cxn>
              <a:cxn ang="0">
                <a:pos x="3" y="15"/>
              </a:cxn>
              <a:cxn ang="0">
                <a:pos x="0" y="15"/>
              </a:cxn>
              <a:cxn ang="0">
                <a:pos x="3" y="16"/>
              </a:cxn>
              <a:cxn ang="0">
                <a:pos x="3" y="16"/>
              </a:cxn>
              <a:cxn ang="0">
                <a:pos x="1" y="17"/>
              </a:cxn>
              <a:cxn ang="0">
                <a:pos x="0" y="16"/>
              </a:cxn>
              <a:cxn ang="0">
                <a:pos x="1" y="17"/>
              </a:cxn>
              <a:cxn ang="0">
                <a:pos x="3" y="17"/>
              </a:cxn>
              <a:cxn ang="0">
                <a:pos x="5" y="16"/>
              </a:cxn>
              <a:cxn ang="0">
                <a:pos x="6" y="16"/>
              </a:cxn>
              <a:cxn ang="0">
                <a:pos x="8" y="16"/>
              </a:cxn>
              <a:cxn ang="0">
                <a:pos x="11" y="17"/>
              </a:cxn>
              <a:cxn ang="0">
                <a:pos x="13" y="21"/>
              </a:cxn>
              <a:cxn ang="0">
                <a:pos x="13" y="19"/>
              </a:cxn>
              <a:cxn ang="0">
                <a:pos x="14" y="18"/>
              </a:cxn>
              <a:cxn ang="0">
                <a:pos x="14" y="15"/>
              </a:cxn>
              <a:cxn ang="0">
                <a:pos x="15" y="13"/>
              </a:cxn>
              <a:cxn ang="0">
                <a:pos x="17" y="11"/>
              </a:cxn>
              <a:cxn ang="0">
                <a:pos x="19" y="9"/>
              </a:cxn>
              <a:cxn ang="0">
                <a:pos x="17" y="7"/>
              </a:cxn>
              <a:cxn ang="0">
                <a:pos x="18" y="6"/>
              </a:cxn>
              <a:cxn ang="0">
                <a:pos x="20" y="2"/>
              </a:cxn>
            </a:cxnLst>
            <a:rect l="0" t="0" r="r" b="b"/>
            <a:pathLst>
              <a:path w="20" h="21">
                <a:moveTo>
                  <a:pt x="20" y="2"/>
                </a:moveTo>
                <a:cubicBezTo>
                  <a:pt x="19" y="2"/>
                  <a:pt x="19" y="1"/>
                  <a:pt x="18" y="1"/>
                </a:cubicBezTo>
                <a:cubicBezTo>
                  <a:pt x="17" y="0"/>
                  <a:pt x="16" y="0"/>
                  <a:pt x="13" y="0"/>
                </a:cubicBezTo>
                <a:cubicBezTo>
                  <a:pt x="10" y="1"/>
                  <a:pt x="9" y="3"/>
                  <a:pt x="10" y="3"/>
                </a:cubicBezTo>
                <a:cubicBezTo>
                  <a:pt x="11" y="3"/>
                  <a:pt x="10" y="5"/>
                  <a:pt x="11" y="5"/>
                </a:cubicBezTo>
                <a:cubicBezTo>
                  <a:pt x="12" y="5"/>
                  <a:pt x="10" y="6"/>
                  <a:pt x="11" y="7"/>
                </a:cubicBezTo>
                <a:cubicBezTo>
                  <a:pt x="13" y="7"/>
                  <a:pt x="11" y="10"/>
                  <a:pt x="9" y="9"/>
                </a:cubicBezTo>
                <a:cubicBezTo>
                  <a:pt x="8" y="8"/>
                  <a:pt x="8" y="7"/>
                  <a:pt x="9" y="6"/>
                </a:cubicBezTo>
                <a:cubicBezTo>
                  <a:pt x="10" y="6"/>
                  <a:pt x="8" y="6"/>
                  <a:pt x="8" y="5"/>
                </a:cubicBezTo>
                <a:cubicBezTo>
                  <a:pt x="8" y="4"/>
                  <a:pt x="10" y="3"/>
                  <a:pt x="7" y="4"/>
                </a:cubicBezTo>
                <a:cubicBezTo>
                  <a:pt x="6" y="3"/>
                  <a:pt x="7" y="6"/>
                  <a:pt x="5" y="9"/>
                </a:cubicBezTo>
                <a:cubicBezTo>
                  <a:pt x="4" y="13"/>
                  <a:pt x="3" y="11"/>
                  <a:pt x="3" y="12"/>
                </a:cubicBezTo>
                <a:cubicBezTo>
                  <a:pt x="4" y="13"/>
                  <a:pt x="1" y="13"/>
                  <a:pt x="1" y="14"/>
                </a:cubicBezTo>
                <a:cubicBezTo>
                  <a:pt x="2" y="14"/>
                  <a:pt x="6" y="14"/>
                  <a:pt x="3" y="15"/>
                </a:cubicBezTo>
                <a:cubicBezTo>
                  <a:pt x="1" y="15"/>
                  <a:pt x="1" y="14"/>
                  <a:pt x="0" y="15"/>
                </a:cubicBezTo>
                <a:cubicBezTo>
                  <a:pt x="0" y="15"/>
                  <a:pt x="2" y="16"/>
                  <a:pt x="3" y="16"/>
                </a:cubicBezTo>
                <a:cubicBezTo>
                  <a:pt x="3" y="15"/>
                  <a:pt x="4" y="16"/>
                  <a:pt x="3" y="16"/>
                </a:cubicBezTo>
                <a:cubicBezTo>
                  <a:pt x="3" y="16"/>
                  <a:pt x="2" y="17"/>
                  <a:pt x="1" y="17"/>
                </a:cubicBezTo>
                <a:cubicBezTo>
                  <a:pt x="1" y="16"/>
                  <a:pt x="1" y="16"/>
                  <a:pt x="0" y="16"/>
                </a:cubicBezTo>
                <a:cubicBezTo>
                  <a:pt x="0" y="17"/>
                  <a:pt x="0" y="17"/>
                  <a:pt x="1" y="17"/>
                </a:cubicBezTo>
                <a:cubicBezTo>
                  <a:pt x="1" y="17"/>
                  <a:pt x="2" y="18"/>
                  <a:pt x="3" y="17"/>
                </a:cubicBezTo>
                <a:cubicBezTo>
                  <a:pt x="4" y="16"/>
                  <a:pt x="5" y="17"/>
                  <a:pt x="5" y="16"/>
                </a:cubicBezTo>
                <a:cubicBezTo>
                  <a:pt x="6" y="15"/>
                  <a:pt x="5" y="16"/>
                  <a:pt x="6" y="16"/>
                </a:cubicBezTo>
                <a:cubicBezTo>
                  <a:pt x="8" y="15"/>
                  <a:pt x="7" y="16"/>
                  <a:pt x="8" y="16"/>
                </a:cubicBezTo>
                <a:cubicBezTo>
                  <a:pt x="9" y="15"/>
                  <a:pt x="8" y="17"/>
                  <a:pt x="11" y="17"/>
                </a:cubicBezTo>
                <a:cubicBezTo>
                  <a:pt x="15" y="18"/>
                  <a:pt x="9" y="21"/>
                  <a:pt x="13" y="21"/>
                </a:cubicBezTo>
                <a:cubicBezTo>
                  <a:pt x="13" y="21"/>
                  <a:pt x="15" y="20"/>
                  <a:pt x="13" y="19"/>
                </a:cubicBezTo>
                <a:cubicBezTo>
                  <a:pt x="12" y="19"/>
                  <a:pt x="14" y="19"/>
                  <a:pt x="14" y="18"/>
                </a:cubicBezTo>
                <a:cubicBezTo>
                  <a:pt x="14" y="17"/>
                  <a:pt x="15" y="17"/>
                  <a:pt x="14" y="15"/>
                </a:cubicBezTo>
                <a:cubicBezTo>
                  <a:pt x="13" y="13"/>
                  <a:pt x="13" y="12"/>
                  <a:pt x="15" y="13"/>
                </a:cubicBezTo>
                <a:cubicBezTo>
                  <a:pt x="16" y="13"/>
                  <a:pt x="18" y="12"/>
                  <a:pt x="17" y="11"/>
                </a:cubicBezTo>
                <a:cubicBezTo>
                  <a:pt x="16" y="11"/>
                  <a:pt x="19" y="10"/>
                  <a:pt x="19" y="9"/>
                </a:cubicBezTo>
                <a:cubicBezTo>
                  <a:pt x="19" y="7"/>
                  <a:pt x="17" y="9"/>
                  <a:pt x="17" y="7"/>
                </a:cubicBezTo>
                <a:cubicBezTo>
                  <a:pt x="17" y="6"/>
                  <a:pt x="17" y="6"/>
                  <a:pt x="18" y="6"/>
                </a:cubicBezTo>
                <a:cubicBezTo>
                  <a:pt x="19" y="7"/>
                  <a:pt x="19" y="6"/>
                  <a:pt x="20" y="2"/>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59" name="Freeform 20236">
            <a:extLst>
              <a:ext uri="{FF2B5EF4-FFF2-40B4-BE49-F238E27FC236}">
                <a16:creationId xmlns:a16="http://schemas.microsoft.com/office/drawing/2014/main" id="{0D75639F-F891-4BB0-A38F-009E696E572E}"/>
              </a:ext>
            </a:extLst>
          </p:cNvPr>
          <p:cNvSpPr>
            <a:spLocks/>
          </p:cNvSpPr>
          <p:nvPr/>
        </p:nvSpPr>
        <p:spPr bwMode="auto">
          <a:xfrm>
            <a:off x="8140339" y="2249037"/>
            <a:ext cx="107454" cy="78524"/>
          </a:xfrm>
          <a:custGeom>
            <a:avLst/>
            <a:gdLst/>
            <a:ahLst/>
            <a:cxnLst>
              <a:cxn ang="0">
                <a:pos x="18" y="6"/>
              </a:cxn>
              <a:cxn ang="0">
                <a:pos x="16" y="2"/>
              </a:cxn>
              <a:cxn ang="0">
                <a:pos x="13" y="1"/>
              </a:cxn>
              <a:cxn ang="0">
                <a:pos x="11" y="1"/>
              </a:cxn>
              <a:cxn ang="0">
                <a:pos x="10" y="1"/>
              </a:cxn>
              <a:cxn ang="0">
                <a:pos x="8" y="2"/>
              </a:cxn>
              <a:cxn ang="0">
                <a:pos x="6" y="2"/>
              </a:cxn>
              <a:cxn ang="0">
                <a:pos x="5" y="1"/>
              </a:cxn>
              <a:cxn ang="0">
                <a:pos x="0" y="4"/>
              </a:cxn>
              <a:cxn ang="0">
                <a:pos x="4" y="7"/>
              </a:cxn>
              <a:cxn ang="0">
                <a:pos x="6" y="9"/>
              </a:cxn>
              <a:cxn ang="0">
                <a:pos x="9" y="11"/>
              </a:cxn>
              <a:cxn ang="0">
                <a:pos x="12" y="11"/>
              </a:cxn>
              <a:cxn ang="0">
                <a:pos x="14" y="14"/>
              </a:cxn>
              <a:cxn ang="0">
                <a:pos x="17" y="16"/>
              </a:cxn>
              <a:cxn ang="0">
                <a:pos x="19" y="10"/>
              </a:cxn>
              <a:cxn ang="0">
                <a:pos x="20" y="8"/>
              </a:cxn>
              <a:cxn ang="0">
                <a:pos x="18" y="6"/>
              </a:cxn>
            </a:cxnLst>
            <a:rect l="0" t="0" r="r" b="b"/>
            <a:pathLst>
              <a:path w="22" h="16">
                <a:moveTo>
                  <a:pt x="18" y="6"/>
                </a:moveTo>
                <a:cubicBezTo>
                  <a:pt x="14" y="6"/>
                  <a:pt x="20" y="3"/>
                  <a:pt x="16" y="2"/>
                </a:cubicBezTo>
                <a:cubicBezTo>
                  <a:pt x="13" y="2"/>
                  <a:pt x="14" y="0"/>
                  <a:pt x="13" y="1"/>
                </a:cubicBezTo>
                <a:cubicBezTo>
                  <a:pt x="12" y="1"/>
                  <a:pt x="13" y="0"/>
                  <a:pt x="11" y="1"/>
                </a:cubicBezTo>
                <a:cubicBezTo>
                  <a:pt x="10" y="1"/>
                  <a:pt x="11" y="0"/>
                  <a:pt x="10" y="1"/>
                </a:cubicBezTo>
                <a:cubicBezTo>
                  <a:pt x="10" y="2"/>
                  <a:pt x="9" y="1"/>
                  <a:pt x="8" y="2"/>
                </a:cubicBezTo>
                <a:cubicBezTo>
                  <a:pt x="7" y="3"/>
                  <a:pt x="6" y="2"/>
                  <a:pt x="6" y="2"/>
                </a:cubicBezTo>
                <a:cubicBezTo>
                  <a:pt x="5" y="2"/>
                  <a:pt x="5" y="2"/>
                  <a:pt x="5" y="1"/>
                </a:cubicBezTo>
                <a:cubicBezTo>
                  <a:pt x="3" y="2"/>
                  <a:pt x="2" y="3"/>
                  <a:pt x="0" y="4"/>
                </a:cubicBezTo>
                <a:cubicBezTo>
                  <a:pt x="2" y="8"/>
                  <a:pt x="3" y="5"/>
                  <a:pt x="4" y="7"/>
                </a:cubicBezTo>
                <a:cubicBezTo>
                  <a:pt x="5" y="9"/>
                  <a:pt x="5" y="7"/>
                  <a:pt x="6" y="9"/>
                </a:cubicBezTo>
                <a:cubicBezTo>
                  <a:pt x="7" y="10"/>
                  <a:pt x="9" y="9"/>
                  <a:pt x="9" y="11"/>
                </a:cubicBezTo>
                <a:cubicBezTo>
                  <a:pt x="10" y="14"/>
                  <a:pt x="11" y="10"/>
                  <a:pt x="12" y="11"/>
                </a:cubicBezTo>
                <a:cubicBezTo>
                  <a:pt x="13" y="11"/>
                  <a:pt x="11" y="13"/>
                  <a:pt x="14" y="14"/>
                </a:cubicBezTo>
                <a:cubicBezTo>
                  <a:pt x="15" y="14"/>
                  <a:pt x="15" y="16"/>
                  <a:pt x="17" y="16"/>
                </a:cubicBezTo>
                <a:cubicBezTo>
                  <a:pt x="17" y="15"/>
                  <a:pt x="16" y="12"/>
                  <a:pt x="19" y="10"/>
                </a:cubicBezTo>
                <a:cubicBezTo>
                  <a:pt x="22" y="8"/>
                  <a:pt x="19" y="9"/>
                  <a:pt x="20" y="8"/>
                </a:cubicBezTo>
                <a:cubicBezTo>
                  <a:pt x="20" y="7"/>
                  <a:pt x="19" y="7"/>
                  <a:pt x="18" y="6"/>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0" name="Freeform 20237">
            <a:extLst>
              <a:ext uri="{FF2B5EF4-FFF2-40B4-BE49-F238E27FC236}">
                <a16:creationId xmlns:a16="http://schemas.microsoft.com/office/drawing/2014/main" id="{C5C85E37-170A-452C-94D5-90344189E103}"/>
              </a:ext>
            </a:extLst>
          </p:cNvPr>
          <p:cNvSpPr>
            <a:spLocks/>
          </p:cNvSpPr>
          <p:nvPr/>
        </p:nvSpPr>
        <p:spPr bwMode="auto">
          <a:xfrm>
            <a:off x="8218862" y="2298631"/>
            <a:ext cx="28929" cy="28929"/>
          </a:xfrm>
          <a:custGeom>
            <a:avLst/>
            <a:gdLst/>
            <a:ahLst/>
            <a:cxnLst>
              <a:cxn ang="0">
                <a:pos x="4" y="6"/>
              </a:cxn>
              <a:cxn ang="0">
                <a:pos x="5" y="3"/>
              </a:cxn>
              <a:cxn ang="0">
                <a:pos x="3" y="0"/>
              </a:cxn>
              <a:cxn ang="0">
                <a:pos x="1" y="6"/>
              </a:cxn>
              <a:cxn ang="0">
                <a:pos x="4" y="6"/>
              </a:cxn>
            </a:cxnLst>
            <a:rect l="0" t="0" r="r" b="b"/>
            <a:pathLst>
              <a:path w="6" h="6">
                <a:moveTo>
                  <a:pt x="4" y="6"/>
                </a:moveTo>
                <a:cubicBezTo>
                  <a:pt x="4" y="4"/>
                  <a:pt x="6" y="4"/>
                  <a:pt x="5" y="3"/>
                </a:cubicBezTo>
                <a:cubicBezTo>
                  <a:pt x="5" y="3"/>
                  <a:pt x="3" y="3"/>
                  <a:pt x="3" y="0"/>
                </a:cubicBezTo>
                <a:cubicBezTo>
                  <a:pt x="0" y="2"/>
                  <a:pt x="1" y="5"/>
                  <a:pt x="1" y="6"/>
                </a:cubicBezTo>
                <a:cubicBezTo>
                  <a:pt x="3" y="6"/>
                  <a:pt x="3" y="6"/>
                  <a:pt x="4" y="6"/>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1" name="Freeform 20238">
            <a:extLst>
              <a:ext uri="{FF2B5EF4-FFF2-40B4-BE49-F238E27FC236}">
                <a16:creationId xmlns:a16="http://schemas.microsoft.com/office/drawing/2014/main" id="{682B7FC4-C3F5-45B3-8091-3F9235FCDD51}"/>
              </a:ext>
            </a:extLst>
          </p:cNvPr>
          <p:cNvSpPr>
            <a:spLocks noEditPoints="1"/>
          </p:cNvSpPr>
          <p:nvPr/>
        </p:nvSpPr>
        <p:spPr bwMode="auto">
          <a:xfrm>
            <a:off x="8628019" y="1926673"/>
            <a:ext cx="171514" cy="92991"/>
          </a:xfrm>
          <a:custGeom>
            <a:avLst/>
            <a:gdLst/>
            <a:ahLst/>
            <a:cxnLst>
              <a:cxn ang="0">
                <a:pos x="14" y="12"/>
              </a:cxn>
              <a:cxn ang="0">
                <a:pos x="10" y="10"/>
              </a:cxn>
              <a:cxn ang="0">
                <a:pos x="10" y="6"/>
              </a:cxn>
              <a:cxn ang="0">
                <a:pos x="12" y="3"/>
              </a:cxn>
              <a:cxn ang="0">
                <a:pos x="18" y="2"/>
              </a:cxn>
              <a:cxn ang="0">
                <a:pos x="21" y="1"/>
              </a:cxn>
              <a:cxn ang="0">
                <a:pos x="27" y="2"/>
              </a:cxn>
              <a:cxn ang="0">
                <a:pos x="33" y="2"/>
              </a:cxn>
              <a:cxn ang="0">
                <a:pos x="32" y="5"/>
              </a:cxn>
              <a:cxn ang="0">
                <a:pos x="30" y="10"/>
              </a:cxn>
              <a:cxn ang="0">
                <a:pos x="31" y="14"/>
              </a:cxn>
              <a:cxn ang="0">
                <a:pos x="30" y="18"/>
              </a:cxn>
              <a:cxn ang="0">
                <a:pos x="26" y="18"/>
              </a:cxn>
              <a:cxn ang="0">
                <a:pos x="22" y="16"/>
              </a:cxn>
              <a:cxn ang="0">
                <a:pos x="19" y="14"/>
              </a:cxn>
              <a:cxn ang="0">
                <a:pos x="14" y="16"/>
              </a:cxn>
              <a:cxn ang="0">
                <a:pos x="14" y="12"/>
              </a:cxn>
              <a:cxn ang="0">
                <a:pos x="3" y="14"/>
              </a:cxn>
              <a:cxn ang="0">
                <a:pos x="4" y="13"/>
              </a:cxn>
              <a:cxn ang="0">
                <a:pos x="7" y="11"/>
              </a:cxn>
              <a:cxn ang="0">
                <a:pos x="8" y="11"/>
              </a:cxn>
              <a:cxn ang="0">
                <a:pos x="7" y="10"/>
              </a:cxn>
              <a:cxn ang="0">
                <a:pos x="5" y="9"/>
              </a:cxn>
              <a:cxn ang="0">
                <a:pos x="2" y="10"/>
              </a:cxn>
              <a:cxn ang="0">
                <a:pos x="1" y="10"/>
              </a:cxn>
              <a:cxn ang="0">
                <a:pos x="1" y="12"/>
              </a:cxn>
              <a:cxn ang="0">
                <a:pos x="2" y="13"/>
              </a:cxn>
              <a:cxn ang="0">
                <a:pos x="2" y="14"/>
              </a:cxn>
              <a:cxn ang="0">
                <a:pos x="2" y="15"/>
              </a:cxn>
              <a:cxn ang="0">
                <a:pos x="3" y="14"/>
              </a:cxn>
              <a:cxn ang="0">
                <a:pos x="6" y="8"/>
              </a:cxn>
              <a:cxn ang="0">
                <a:pos x="7" y="8"/>
              </a:cxn>
              <a:cxn ang="0">
                <a:pos x="6" y="7"/>
              </a:cxn>
              <a:cxn ang="0">
                <a:pos x="5" y="6"/>
              </a:cxn>
              <a:cxn ang="0">
                <a:pos x="2" y="7"/>
              </a:cxn>
              <a:cxn ang="0">
                <a:pos x="3" y="7"/>
              </a:cxn>
              <a:cxn ang="0">
                <a:pos x="5" y="9"/>
              </a:cxn>
              <a:cxn ang="0">
                <a:pos x="6" y="8"/>
              </a:cxn>
              <a:cxn ang="0">
                <a:pos x="9" y="10"/>
              </a:cxn>
              <a:cxn ang="0">
                <a:pos x="7" y="9"/>
              </a:cxn>
              <a:cxn ang="0">
                <a:pos x="9" y="10"/>
              </a:cxn>
              <a:cxn ang="0">
                <a:pos x="9" y="6"/>
              </a:cxn>
              <a:cxn ang="0">
                <a:pos x="8" y="6"/>
              </a:cxn>
              <a:cxn ang="0">
                <a:pos x="9" y="6"/>
              </a:cxn>
            </a:cxnLst>
            <a:rect l="0" t="0" r="r" b="b"/>
            <a:pathLst>
              <a:path w="35" h="19">
                <a:moveTo>
                  <a:pt x="14" y="12"/>
                </a:moveTo>
                <a:cubicBezTo>
                  <a:pt x="11" y="13"/>
                  <a:pt x="11" y="11"/>
                  <a:pt x="10" y="10"/>
                </a:cubicBezTo>
                <a:cubicBezTo>
                  <a:pt x="9" y="8"/>
                  <a:pt x="9" y="8"/>
                  <a:pt x="10" y="6"/>
                </a:cubicBezTo>
                <a:cubicBezTo>
                  <a:pt x="10" y="4"/>
                  <a:pt x="12" y="5"/>
                  <a:pt x="12" y="3"/>
                </a:cubicBezTo>
                <a:cubicBezTo>
                  <a:pt x="13" y="2"/>
                  <a:pt x="16" y="2"/>
                  <a:pt x="18" y="2"/>
                </a:cubicBezTo>
                <a:cubicBezTo>
                  <a:pt x="21" y="2"/>
                  <a:pt x="18" y="0"/>
                  <a:pt x="21" y="1"/>
                </a:cubicBezTo>
                <a:cubicBezTo>
                  <a:pt x="24" y="2"/>
                  <a:pt x="26" y="1"/>
                  <a:pt x="27" y="2"/>
                </a:cubicBezTo>
                <a:cubicBezTo>
                  <a:pt x="29" y="3"/>
                  <a:pt x="31" y="3"/>
                  <a:pt x="33" y="2"/>
                </a:cubicBezTo>
                <a:cubicBezTo>
                  <a:pt x="35" y="4"/>
                  <a:pt x="32" y="3"/>
                  <a:pt x="32" y="5"/>
                </a:cubicBezTo>
                <a:cubicBezTo>
                  <a:pt x="32" y="8"/>
                  <a:pt x="29" y="6"/>
                  <a:pt x="30" y="10"/>
                </a:cubicBezTo>
                <a:cubicBezTo>
                  <a:pt x="32" y="13"/>
                  <a:pt x="29" y="11"/>
                  <a:pt x="31" y="14"/>
                </a:cubicBezTo>
                <a:cubicBezTo>
                  <a:pt x="33" y="17"/>
                  <a:pt x="31" y="15"/>
                  <a:pt x="30" y="18"/>
                </a:cubicBezTo>
                <a:cubicBezTo>
                  <a:pt x="28" y="19"/>
                  <a:pt x="29" y="17"/>
                  <a:pt x="26" y="18"/>
                </a:cubicBezTo>
                <a:cubicBezTo>
                  <a:pt x="24" y="19"/>
                  <a:pt x="23" y="16"/>
                  <a:pt x="22" y="16"/>
                </a:cubicBezTo>
                <a:cubicBezTo>
                  <a:pt x="21" y="16"/>
                  <a:pt x="20" y="14"/>
                  <a:pt x="19" y="14"/>
                </a:cubicBezTo>
                <a:cubicBezTo>
                  <a:pt x="17" y="13"/>
                  <a:pt x="17" y="15"/>
                  <a:pt x="14" y="16"/>
                </a:cubicBezTo>
                <a:cubicBezTo>
                  <a:pt x="15" y="12"/>
                  <a:pt x="16" y="10"/>
                  <a:pt x="14" y="12"/>
                </a:cubicBezTo>
                <a:close/>
                <a:moveTo>
                  <a:pt x="3" y="14"/>
                </a:moveTo>
                <a:cubicBezTo>
                  <a:pt x="3" y="14"/>
                  <a:pt x="4" y="12"/>
                  <a:pt x="4" y="13"/>
                </a:cubicBezTo>
                <a:cubicBezTo>
                  <a:pt x="5" y="13"/>
                  <a:pt x="7" y="12"/>
                  <a:pt x="7" y="11"/>
                </a:cubicBezTo>
                <a:cubicBezTo>
                  <a:pt x="8" y="10"/>
                  <a:pt x="8" y="11"/>
                  <a:pt x="8" y="11"/>
                </a:cubicBezTo>
                <a:cubicBezTo>
                  <a:pt x="9" y="11"/>
                  <a:pt x="9" y="11"/>
                  <a:pt x="7" y="10"/>
                </a:cubicBezTo>
                <a:cubicBezTo>
                  <a:pt x="6" y="9"/>
                  <a:pt x="5" y="10"/>
                  <a:pt x="5" y="9"/>
                </a:cubicBezTo>
                <a:cubicBezTo>
                  <a:pt x="5" y="9"/>
                  <a:pt x="3" y="9"/>
                  <a:pt x="2" y="10"/>
                </a:cubicBezTo>
                <a:cubicBezTo>
                  <a:pt x="2" y="11"/>
                  <a:pt x="2" y="10"/>
                  <a:pt x="1" y="10"/>
                </a:cubicBezTo>
                <a:cubicBezTo>
                  <a:pt x="0" y="10"/>
                  <a:pt x="2" y="11"/>
                  <a:pt x="1" y="12"/>
                </a:cubicBezTo>
                <a:cubicBezTo>
                  <a:pt x="1" y="12"/>
                  <a:pt x="0" y="12"/>
                  <a:pt x="2" y="13"/>
                </a:cubicBezTo>
                <a:cubicBezTo>
                  <a:pt x="3" y="13"/>
                  <a:pt x="3" y="14"/>
                  <a:pt x="2" y="14"/>
                </a:cubicBezTo>
                <a:cubicBezTo>
                  <a:pt x="1" y="14"/>
                  <a:pt x="1" y="15"/>
                  <a:pt x="2" y="15"/>
                </a:cubicBezTo>
                <a:cubicBezTo>
                  <a:pt x="2" y="15"/>
                  <a:pt x="3" y="15"/>
                  <a:pt x="3" y="14"/>
                </a:cubicBezTo>
                <a:close/>
                <a:moveTo>
                  <a:pt x="6" y="8"/>
                </a:moveTo>
                <a:cubicBezTo>
                  <a:pt x="6" y="8"/>
                  <a:pt x="6" y="8"/>
                  <a:pt x="7" y="8"/>
                </a:cubicBezTo>
                <a:cubicBezTo>
                  <a:pt x="7" y="8"/>
                  <a:pt x="8" y="7"/>
                  <a:pt x="6" y="7"/>
                </a:cubicBezTo>
                <a:cubicBezTo>
                  <a:pt x="5" y="6"/>
                  <a:pt x="5" y="5"/>
                  <a:pt x="5" y="6"/>
                </a:cubicBezTo>
                <a:cubicBezTo>
                  <a:pt x="4" y="7"/>
                  <a:pt x="3" y="6"/>
                  <a:pt x="2" y="7"/>
                </a:cubicBezTo>
                <a:cubicBezTo>
                  <a:pt x="2" y="7"/>
                  <a:pt x="2" y="7"/>
                  <a:pt x="3" y="7"/>
                </a:cubicBezTo>
                <a:cubicBezTo>
                  <a:pt x="4" y="7"/>
                  <a:pt x="4" y="9"/>
                  <a:pt x="5" y="9"/>
                </a:cubicBezTo>
                <a:cubicBezTo>
                  <a:pt x="5" y="9"/>
                  <a:pt x="5" y="8"/>
                  <a:pt x="6" y="8"/>
                </a:cubicBezTo>
                <a:close/>
                <a:moveTo>
                  <a:pt x="9" y="10"/>
                </a:moveTo>
                <a:cubicBezTo>
                  <a:pt x="9" y="9"/>
                  <a:pt x="8" y="8"/>
                  <a:pt x="7" y="9"/>
                </a:cubicBezTo>
                <a:cubicBezTo>
                  <a:pt x="7" y="10"/>
                  <a:pt x="8" y="11"/>
                  <a:pt x="9" y="10"/>
                </a:cubicBezTo>
                <a:close/>
                <a:moveTo>
                  <a:pt x="9" y="6"/>
                </a:moveTo>
                <a:cubicBezTo>
                  <a:pt x="9" y="6"/>
                  <a:pt x="7" y="6"/>
                  <a:pt x="8" y="6"/>
                </a:cubicBezTo>
                <a:cubicBezTo>
                  <a:pt x="8" y="6"/>
                  <a:pt x="9" y="7"/>
                  <a:pt x="9" y="6"/>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2" name="Freeform 20239">
            <a:extLst>
              <a:ext uri="{FF2B5EF4-FFF2-40B4-BE49-F238E27FC236}">
                <a16:creationId xmlns:a16="http://schemas.microsoft.com/office/drawing/2014/main" id="{299E486B-E0A6-4D2D-B6B4-8E75BE891DE3}"/>
              </a:ext>
            </a:extLst>
          </p:cNvPr>
          <p:cNvSpPr>
            <a:spLocks noEditPoints="1"/>
          </p:cNvSpPr>
          <p:nvPr/>
        </p:nvSpPr>
        <p:spPr bwMode="auto">
          <a:xfrm>
            <a:off x="8359380" y="1525784"/>
            <a:ext cx="332697" cy="582736"/>
          </a:xfrm>
          <a:custGeom>
            <a:avLst/>
            <a:gdLst/>
            <a:ahLst/>
            <a:cxnLst>
              <a:cxn ang="0">
                <a:pos x="2" y="89"/>
              </a:cxn>
              <a:cxn ang="0">
                <a:pos x="4" y="82"/>
              </a:cxn>
              <a:cxn ang="0">
                <a:pos x="7" y="77"/>
              </a:cxn>
              <a:cxn ang="0">
                <a:pos x="8" y="70"/>
              </a:cxn>
              <a:cxn ang="0">
                <a:pos x="6" y="59"/>
              </a:cxn>
              <a:cxn ang="0">
                <a:pos x="5" y="53"/>
              </a:cxn>
              <a:cxn ang="0">
                <a:pos x="10" y="45"/>
              </a:cxn>
              <a:cxn ang="0">
                <a:pos x="14" y="41"/>
              </a:cxn>
              <a:cxn ang="0">
                <a:pos x="18" y="33"/>
              </a:cxn>
              <a:cxn ang="0">
                <a:pos x="22" y="25"/>
              </a:cxn>
              <a:cxn ang="0">
                <a:pos x="27" y="18"/>
              </a:cxn>
              <a:cxn ang="0">
                <a:pos x="29" y="12"/>
              </a:cxn>
              <a:cxn ang="0">
                <a:pos x="36" y="10"/>
              </a:cxn>
              <a:cxn ang="0">
                <a:pos x="47" y="6"/>
              </a:cxn>
              <a:cxn ang="0">
                <a:pos x="50" y="0"/>
              </a:cxn>
              <a:cxn ang="0">
                <a:pos x="59" y="6"/>
              </a:cxn>
              <a:cxn ang="0">
                <a:pos x="64" y="9"/>
              </a:cxn>
              <a:cxn ang="0">
                <a:pos x="64" y="15"/>
              </a:cxn>
              <a:cxn ang="0">
                <a:pos x="65" y="18"/>
              </a:cxn>
              <a:cxn ang="0">
                <a:pos x="66" y="24"/>
              </a:cxn>
              <a:cxn ang="0">
                <a:pos x="63" y="30"/>
              </a:cxn>
              <a:cxn ang="0">
                <a:pos x="57" y="33"/>
              </a:cxn>
              <a:cxn ang="0">
                <a:pos x="53" y="39"/>
              </a:cxn>
              <a:cxn ang="0">
                <a:pos x="49" y="48"/>
              </a:cxn>
              <a:cxn ang="0">
                <a:pos x="44" y="50"/>
              </a:cxn>
              <a:cxn ang="0">
                <a:pos x="36" y="56"/>
              </a:cxn>
              <a:cxn ang="0">
                <a:pos x="32" y="59"/>
              </a:cxn>
              <a:cxn ang="0">
                <a:pos x="33" y="66"/>
              </a:cxn>
              <a:cxn ang="0">
                <a:pos x="35" y="75"/>
              </a:cxn>
              <a:cxn ang="0">
                <a:pos x="39" y="79"/>
              </a:cxn>
              <a:cxn ang="0">
                <a:pos x="36" y="85"/>
              </a:cxn>
              <a:cxn ang="0">
                <a:pos x="27" y="84"/>
              </a:cxn>
              <a:cxn ang="0">
                <a:pos x="39" y="85"/>
              </a:cxn>
              <a:cxn ang="0">
                <a:pos x="36" y="89"/>
              </a:cxn>
              <a:cxn ang="0">
                <a:pos x="30" y="92"/>
              </a:cxn>
              <a:cxn ang="0">
                <a:pos x="29" y="97"/>
              </a:cxn>
              <a:cxn ang="0">
                <a:pos x="28" y="104"/>
              </a:cxn>
              <a:cxn ang="0">
                <a:pos x="21" y="111"/>
              </a:cxn>
              <a:cxn ang="0">
                <a:pos x="16" y="118"/>
              </a:cxn>
              <a:cxn ang="0">
                <a:pos x="8" y="111"/>
              </a:cxn>
              <a:cxn ang="0">
                <a:pos x="9" y="108"/>
              </a:cxn>
              <a:cxn ang="0">
                <a:pos x="4" y="94"/>
              </a:cxn>
              <a:cxn ang="0">
                <a:pos x="0" y="89"/>
              </a:cxn>
              <a:cxn ang="0">
                <a:pos x="40" y="102"/>
              </a:cxn>
              <a:cxn ang="0">
                <a:pos x="41" y="97"/>
              </a:cxn>
              <a:cxn ang="0">
                <a:pos x="37" y="103"/>
              </a:cxn>
              <a:cxn ang="0">
                <a:pos x="40" y="102"/>
              </a:cxn>
              <a:cxn ang="0">
                <a:pos x="29" y="105"/>
              </a:cxn>
              <a:cxn ang="0">
                <a:pos x="31" y="102"/>
              </a:cxn>
              <a:cxn ang="0">
                <a:pos x="39" y="77"/>
              </a:cxn>
            </a:cxnLst>
            <a:rect l="0" t="0" r="r" b="b"/>
            <a:pathLst>
              <a:path w="68" h="119">
                <a:moveTo>
                  <a:pt x="1" y="87"/>
                </a:moveTo>
                <a:cubicBezTo>
                  <a:pt x="1" y="87"/>
                  <a:pt x="1" y="88"/>
                  <a:pt x="2" y="89"/>
                </a:cubicBezTo>
                <a:cubicBezTo>
                  <a:pt x="2" y="90"/>
                  <a:pt x="4" y="88"/>
                  <a:pt x="3" y="85"/>
                </a:cubicBezTo>
                <a:cubicBezTo>
                  <a:pt x="2" y="83"/>
                  <a:pt x="4" y="83"/>
                  <a:pt x="4" y="82"/>
                </a:cubicBezTo>
                <a:cubicBezTo>
                  <a:pt x="3" y="80"/>
                  <a:pt x="5" y="82"/>
                  <a:pt x="6" y="80"/>
                </a:cubicBezTo>
                <a:cubicBezTo>
                  <a:pt x="8" y="78"/>
                  <a:pt x="6" y="78"/>
                  <a:pt x="7" y="77"/>
                </a:cubicBezTo>
                <a:cubicBezTo>
                  <a:pt x="9" y="76"/>
                  <a:pt x="5" y="72"/>
                  <a:pt x="6" y="71"/>
                </a:cubicBezTo>
                <a:cubicBezTo>
                  <a:pt x="6" y="70"/>
                  <a:pt x="8" y="72"/>
                  <a:pt x="8" y="70"/>
                </a:cubicBezTo>
                <a:cubicBezTo>
                  <a:pt x="9" y="69"/>
                  <a:pt x="10" y="68"/>
                  <a:pt x="7" y="67"/>
                </a:cubicBezTo>
                <a:cubicBezTo>
                  <a:pt x="3" y="65"/>
                  <a:pt x="7" y="62"/>
                  <a:pt x="6" y="59"/>
                </a:cubicBezTo>
                <a:cubicBezTo>
                  <a:pt x="4" y="57"/>
                  <a:pt x="6" y="57"/>
                  <a:pt x="5" y="56"/>
                </a:cubicBezTo>
                <a:cubicBezTo>
                  <a:pt x="4" y="55"/>
                  <a:pt x="6" y="55"/>
                  <a:pt x="5" y="53"/>
                </a:cubicBezTo>
                <a:cubicBezTo>
                  <a:pt x="3" y="51"/>
                  <a:pt x="6" y="51"/>
                  <a:pt x="5" y="50"/>
                </a:cubicBezTo>
                <a:cubicBezTo>
                  <a:pt x="5" y="48"/>
                  <a:pt x="9" y="46"/>
                  <a:pt x="10" y="45"/>
                </a:cubicBezTo>
                <a:cubicBezTo>
                  <a:pt x="12" y="44"/>
                  <a:pt x="15" y="47"/>
                  <a:pt x="16" y="43"/>
                </a:cubicBezTo>
                <a:cubicBezTo>
                  <a:pt x="17" y="41"/>
                  <a:pt x="15" y="42"/>
                  <a:pt x="14" y="41"/>
                </a:cubicBezTo>
                <a:cubicBezTo>
                  <a:pt x="12" y="40"/>
                  <a:pt x="17" y="37"/>
                  <a:pt x="17" y="36"/>
                </a:cubicBezTo>
                <a:cubicBezTo>
                  <a:pt x="17" y="34"/>
                  <a:pt x="18" y="35"/>
                  <a:pt x="18" y="33"/>
                </a:cubicBezTo>
                <a:cubicBezTo>
                  <a:pt x="17" y="30"/>
                  <a:pt x="19" y="31"/>
                  <a:pt x="17" y="27"/>
                </a:cubicBezTo>
                <a:cubicBezTo>
                  <a:pt x="17" y="26"/>
                  <a:pt x="24" y="27"/>
                  <a:pt x="22" y="25"/>
                </a:cubicBezTo>
                <a:cubicBezTo>
                  <a:pt x="21" y="23"/>
                  <a:pt x="23" y="24"/>
                  <a:pt x="24" y="21"/>
                </a:cubicBezTo>
                <a:cubicBezTo>
                  <a:pt x="26" y="19"/>
                  <a:pt x="27" y="20"/>
                  <a:pt x="27" y="18"/>
                </a:cubicBezTo>
                <a:cubicBezTo>
                  <a:pt x="28" y="17"/>
                  <a:pt x="26" y="16"/>
                  <a:pt x="26" y="15"/>
                </a:cubicBezTo>
                <a:cubicBezTo>
                  <a:pt x="26" y="14"/>
                  <a:pt x="27" y="15"/>
                  <a:pt x="29" y="12"/>
                </a:cubicBezTo>
                <a:cubicBezTo>
                  <a:pt x="29" y="10"/>
                  <a:pt x="31" y="10"/>
                  <a:pt x="32" y="9"/>
                </a:cubicBezTo>
                <a:cubicBezTo>
                  <a:pt x="33" y="9"/>
                  <a:pt x="34" y="11"/>
                  <a:pt x="36" y="10"/>
                </a:cubicBezTo>
                <a:cubicBezTo>
                  <a:pt x="38" y="9"/>
                  <a:pt x="35" y="6"/>
                  <a:pt x="36" y="5"/>
                </a:cubicBezTo>
                <a:cubicBezTo>
                  <a:pt x="39" y="3"/>
                  <a:pt x="44" y="8"/>
                  <a:pt x="47" y="6"/>
                </a:cubicBezTo>
                <a:cubicBezTo>
                  <a:pt x="49" y="5"/>
                  <a:pt x="44" y="6"/>
                  <a:pt x="47" y="4"/>
                </a:cubicBezTo>
                <a:cubicBezTo>
                  <a:pt x="50" y="1"/>
                  <a:pt x="44" y="0"/>
                  <a:pt x="50" y="0"/>
                </a:cubicBezTo>
                <a:cubicBezTo>
                  <a:pt x="52" y="1"/>
                  <a:pt x="49" y="1"/>
                  <a:pt x="52" y="2"/>
                </a:cubicBezTo>
                <a:cubicBezTo>
                  <a:pt x="54" y="4"/>
                  <a:pt x="57" y="6"/>
                  <a:pt x="59" y="6"/>
                </a:cubicBezTo>
                <a:cubicBezTo>
                  <a:pt x="61" y="6"/>
                  <a:pt x="63" y="7"/>
                  <a:pt x="63" y="8"/>
                </a:cubicBezTo>
                <a:cubicBezTo>
                  <a:pt x="63" y="9"/>
                  <a:pt x="62" y="8"/>
                  <a:pt x="64" y="9"/>
                </a:cubicBezTo>
                <a:cubicBezTo>
                  <a:pt x="67" y="12"/>
                  <a:pt x="64" y="10"/>
                  <a:pt x="64" y="12"/>
                </a:cubicBezTo>
                <a:cubicBezTo>
                  <a:pt x="65" y="15"/>
                  <a:pt x="64" y="14"/>
                  <a:pt x="64" y="15"/>
                </a:cubicBezTo>
                <a:cubicBezTo>
                  <a:pt x="64" y="16"/>
                  <a:pt x="66" y="14"/>
                  <a:pt x="66" y="15"/>
                </a:cubicBezTo>
                <a:cubicBezTo>
                  <a:pt x="66" y="16"/>
                  <a:pt x="65" y="16"/>
                  <a:pt x="65" y="18"/>
                </a:cubicBezTo>
                <a:cubicBezTo>
                  <a:pt x="65" y="19"/>
                  <a:pt x="68" y="20"/>
                  <a:pt x="67" y="21"/>
                </a:cubicBezTo>
                <a:cubicBezTo>
                  <a:pt x="66" y="22"/>
                  <a:pt x="67" y="22"/>
                  <a:pt x="66" y="24"/>
                </a:cubicBezTo>
                <a:cubicBezTo>
                  <a:pt x="64" y="26"/>
                  <a:pt x="68" y="27"/>
                  <a:pt x="68" y="30"/>
                </a:cubicBezTo>
                <a:cubicBezTo>
                  <a:pt x="66" y="31"/>
                  <a:pt x="65" y="29"/>
                  <a:pt x="63" y="30"/>
                </a:cubicBezTo>
                <a:cubicBezTo>
                  <a:pt x="61" y="31"/>
                  <a:pt x="62" y="29"/>
                  <a:pt x="60" y="30"/>
                </a:cubicBezTo>
                <a:cubicBezTo>
                  <a:pt x="59" y="31"/>
                  <a:pt x="57" y="32"/>
                  <a:pt x="57" y="33"/>
                </a:cubicBezTo>
                <a:cubicBezTo>
                  <a:pt x="57" y="34"/>
                  <a:pt x="55" y="33"/>
                  <a:pt x="54" y="35"/>
                </a:cubicBezTo>
                <a:cubicBezTo>
                  <a:pt x="54" y="38"/>
                  <a:pt x="52" y="37"/>
                  <a:pt x="53" y="39"/>
                </a:cubicBezTo>
                <a:cubicBezTo>
                  <a:pt x="53" y="41"/>
                  <a:pt x="56" y="41"/>
                  <a:pt x="53" y="43"/>
                </a:cubicBezTo>
                <a:cubicBezTo>
                  <a:pt x="50" y="45"/>
                  <a:pt x="51" y="48"/>
                  <a:pt x="49" y="48"/>
                </a:cubicBezTo>
                <a:cubicBezTo>
                  <a:pt x="47" y="48"/>
                  <a:pt x="48" y="49"/>
                  <a:pt x="47" y="49"/>
                </a:cubicBezTo>
                <a:cubicBezTo>
                  <a:pt x="45" y="49"/>
                  <a:pt x="46" y="51"/>
                  <a:pt x="44" y="50"/>
                </a:cubicBezTo>
                <a:cubicBezTo>
                  <a:pt x="41" y="50"/>
                  <a:pt x="43" y="54"/>
                  <a:pt x="41" y="53"/>
                </a:cubicBezTo>
                <a:cubicBezTo>
                  <a:pt x="39" y="52"/>
                  <a:pt x="40" y="56"/>
                  <a:pt x="36" y="56"/>
                </a:cubicBezTo>
                <a:cubicBezTo>
                  <a:pt x="33" y="57"/>
                  <a:pt x="38" y="57"/>
                  <a:pt x="35" y="59"/>
                </a:cubicBezTo>
                <a:cubicBezTo>
                  <a:pt x="32" y="60"/>
                  <a:pt x="33" y="57"/>
                  <a:pt x="32" y="59"/>
                </a:cubicBezTo>
                <a:cubicBezTo>
                  <a:pt x="32" y="61"/>
                  <a:pt x="35" y="59"/>
                  <a:pt x="33" y="62"/>
                </a:cubicBezTo>
                <a:cubicBezTo>
                  <a:pt x="32" y="64"/>
                  <a:pt x="34" y="66"/>
                  <a:pt x="33" y="66"/>
                </a:cubicBezTo>
                <a:cubicBezTo>
                  <a:pt x="31" y="66"/>
                  <a:pt x="31" y="75"/>
                  <a:pt x="33" y="75"/>
                </a:cubicBezTo>
                <a:cubicBezTo>
                  <a:pt x="35" y="75"/>
                  <a:pt x="33" y="76"/>
                  <a:pt x="35" y="75"/>
                </a:cubicBezTo>
                <a:cubicBezTo>
                  <a:pt x="37" y="75"/>
                  <a:pt x="37" y="77"/>
                  <a:pt x="38" y="77"/>
                </a:cubicBezTo>
                <a:cubicBezTo>
                  <a:pt x="40" y="77"/>
                  <a:pt x="37" y="79"/>
                  <a:pt x="39" y="79"/>
                </a:cubicBezTo>
                <a:cubicBezTo>
                  <a:pt x="40" y="79"/>
                  <a:pt x="41" y="80"/>
                  <a:pt x="42" y="81"/>
                </a:cubicBezTo>
                <a:cubicBezTo>
                  <a:pt x="42" y="82"/>
                  <a:pt x="38" y="84"/>
                  <a:pt x="36" y="85"/>
                </a:cubicBezTo>
                <a:cubicBezTo>
                  <a:pt x="35" y="86"/>
                  <a:pt x="34" y="83"/>
                  <a:pt x="33" y="84"/>
                </a:cubicBezTo>
                <a:cubicBezTo>
                  <a:pt x="32" y="84"/>
                  <a:pt x="30" y="82"/>
                  <a:pt x="27" y="84"/>
                </a:cubicBezTo>
                <a:cubicBezTo>
                  <a:pt x="25" y="86"/>
                  <a:pt x="30" y="83"/>
                  <a:pt x="32" y="85"/>
                </a:cubicBezTo>
                <a:cubicBezTo>
                  <a:pt x="35" y="88"/>
                  <a:pt x="38" y="84"/>
                  <a:pt x="39" y="85"/>
                </a:cubicBezTo>
                <a:cubicBezTo>
                  <a:pt x="40" y="87"/>
                  <a:pt x="38" y="86"/>
                  <a:pt x="38" y="87"/>
                </a:cubicBezTo>
                <a:cubicBezTo>
                  <a:pt x="38" y="88"/>
                  <a:pt x="37" y="87"/>
                  <a:pt x="36" y="89"/>
                </a:cubicBezTo>
                <a:cubicBezTo>
                  <a:pt x="35" y="90"/>
                  <a:pt x="34" y="87"/>
                  <a:pt x="34" y="89"/>
                </a:cubicBezTo>
                <a:cubicBezTo>
                  <a:pt x="33" y="91"/>
                  <a:pt x="29" y="91"/>
                  <a:pt x="30" y="92"/>
                </a:cubicBezTo>
                <a:cubicBezTo>
                  <a:pt x="30" y="93"/>
                  <a:pt x="28" y="92"/>
                  <a:pt x="29" y="94"/>
                </a:cubicBezTo>
                <a:cubicBezTo>
                  <a:pt x="30" y="95"/>
                  <a:pt x="29" y="95"/>
                  <a:pt x="29" y="97"/>
                </a:cubicBezTo>
                <a:cubicBezTo>
                  <a:pt x="30" y="98"/>
                  <a:pt x="28" y="99"/>
                  <a:pt x="29" y="100"/>
                </a:cubicBezTo>
                <a:cubicBezTo>
                  <a:pt x="29" y="101"/>
                  <a:pt x="28" y="103"/>
                  <a:pt x="28" y="104"/>
                </a:cubicBezTo>
                <a:cubicBezTo>
                  <a:pt x="28" y="106"/>
                  <a:pt x="27" y="107"/>
                  <a:pt x="26" y="110"/>
                </a:cubicBezTo>
                <a:cubicBezTo>
                  <a:pt x="25" y="114"/>
                  <a:pt x="25" y="111"/>
                  <a:pt x="21" y="111"/>
                </a:cubicBezTo>
                <a:cubicBezTo>
                  <a:pt x="17" y="112"/>
                  <a:pt x="20" y="113"/>
                  <a:pt x="18" y="113"/>
                </a:cubicBezTo>
                <a:cubicBezTo>
                  <a:pt x="16" y="112"/>
                  <a:pt x="18" y="118"/>
                  <a:pt x="16" y="118"/>
                </a:cubicBezTo>
                <a:cubicBezTo>
                  <a:pt x="13" y="117"/>
                  <a:pt x="8" y="119"/>
                  <a:pt x="9" y="117"/>
                </a:cubicBezTo>
                <a:cubicBezTo>
                  <a:pt x="11" y="114"/>
                  <a:pt x="5" y="109"/>
                  <a:pt x="8" y="111"/>
                </a:cubicBezTo>
                <a:cubicBezTo>
                  <a:pt x="10" y="112"/>
                  <a:pt x="7" y="109"/>
                  <a:pt x="8" y="109"/>
                </a:cubicBezTo>
                <a:cubicBezTo>
                  <a:pt x="10" y="109"/>
                  <a:pt x="10" y="107"/>
                  <a:pt x="9" y="108"/>
                </a:cubicBezTo>
                <a:cubicBezTo>
                  <a:pt x="7" y="108"/>
                  <a:pt x="5" y="102"/>
                  <a:pt x="4" y="99"/>
                </a:cubicBezTo>
                <a:cubicBezTo>
                  <a:pt x="3" y="96"/>
                  <a:pt x="5" y="96"/>
                  <a:pt x="4" y="94"/>
                </a:cubicBezTo>
                <a:cubicBezTo>
                  <a:pt x="3" y="93"/>
                  <a:pt x="2" y="96"/>
                  <a:pt x="1" y="94"/>
                </a:cubicBezTo>
                <a:cubicBezTo>
                  <a:pt x="0" y="92"/>
                  <a:pt x="1" y="91"/>
                  <a:pt x="0" y="89"/>
                </a:cubicBezTo>
                <a:cubicBezTo>
                  <a:pt x="0" y="88"/>
                  <a:pt x="1" y="88"/>
                  <a:pt x="1" y="87"/>
                </a:cubicBezTo>
                <a:close/>
                <a:moveTo>
                  <a:pt x="40" y="102"/>
                </a:moveTo>
                <a:cubicBezTo>
                  <a:pt x="42" y="100"/>
                  <a:pt x="39" y="100"/>
                  <a:pt x="41" y="98"/>
                </a:cubicBezTo>
                <a:cubicBezTo>
                  <a:pt x="43" y="97"/>
                  <a:pt x="43" y="96"/>
                  <a:pt x="41" y="97"/>
                </a:cubicBezTo>
                <a:cubicBezTo>
                  <a:pt x="39" y="99"/>
                  <a:pt x="40" y="96"/>
                  <a:pt x="38" y="98"/>
                </a:cubicBezTo>
                <a:cubicBezTo>
                  <a:pt x="36" y="100"/>
                  <a:pt x="36" y="102"/>
                  <a:pt x="37" y="103"/>
                </a:cubicBezTo>
                <a:cubicBezTo>
                  <a:pt x="37" y="104"/>
                  <a:pt x="36" y="106"/>
                  <a:pt x="37" y="105"/>
                </a:cubicBezTo>
                <a:cubicBezTo>
                  <a:pt x="38" y="105"/>
                  <a:pt x="38" y="104"/>
                  <a:pt x="40" y="102"/>
                </a:cubicBezTo>
                <a:close/>
                <a:moveTo>
                  <a:pt x="31" y="102"/>
                </a:moveTo>
                <a:cubicBezTo>
                  <a:pt x="30" y="102"/>
                  <a:pt x="30" y="104"/>
                  <a:pt x="29" y="105"/>
                </a:cubicBezTo>
                <a:cubicBezTo>
                  <a:pt x="28" y="106"/>
                  <a:pt x="27" y="110"/>
                  <a:pt x="28" y="111"/>
                </a:cubicBezTo>
                <a:cubicBezTo>
                  <a:pt x="28" y="111"/>
                  <a:pt x="32" y="102"/>
                  <a:pt x="31" y="102"/>
                </a:cubicBezTo>
                <a:close/>
                <a:moveTo>
                  <a:pt x="38" y="75"/>
                </a:moveTo>
                <a:cubicBezTo>
                  <a:pt x="38" y="76"/>
                  <a:pt x="38" y="77"/>
                  <a:pt x="39" y="77"/>
                </a:cubicBezTo>
                <a:cubicBezTo>
                  <a:pt x="39" y="77"/>
                  <a:pt x="38" y="75"/>
                  <a:pt x="38" y="75"/>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3" name="Freeform 20240">
            <a:extLst>
              <a:ext uri="{FF2B5EF4-FFF2-40B4-BE49-F238E27FC236}">
                <a16:creationId xmlns:a16="http://schemas.microsoft.com/office/drawing/2014/main" id="{7FD1C4C1-5043-43A4-8389-01355A139677}"/>
              </a:ext>
            </a:extLst>
          </p:cNvPr>
          <p:cNvSpPr>
            <a:spLocks/>
          </p:cNvSpPr>
          <p:nvPr/>
        </p:nvSpPr>
        <p:spPr bwMode="auto">
          <a:xfrm>
            <a:off x="9225218" y="2598265"/>
            <a:ext cx="136385" cy="132252"/>
          </a:xfrm>
          <a:custGeom>
            <a:avLst/>
            <a:gdLst/>
            <a:ahLst/>
            <a:cxnLst>
              <a:cxn ang="0">
                <a:pos x="20" y="26"/>
              </a:cxn>
              <a:cxn ang="0">
                <a:pos x="17" y="24"/>
              </a:cxn>
              <a:cxn ang="0">
                <a:pos x="17" y="25"/>
              </a:cxn>
              <a:cxn ang="0">
                <a:pos x="16" y="24"/>
              </a:cxn>
              <a:cxn ang="0">
                <a:pos x="15" y="23"/>
              </a:cxn>
              <a:cxn ang="0">
                <a:pos x="15" y="22"/>
              </a:cxn>
              <a:cxn ang="0">
                <a:pos x="17" y="21"/>
              </a:cxn>
              <a:cxn ang="0">
                <a:pos x="16" y="20"/>
              </a:cxn>
              <a:cxn ang="0">
                <a:pos x="17" y="19"/>
              </a:cxn>
              <a:cxn ang="0">
                <a:pos x="15" y="17"/>
              </a:cxn>
              <a:cxn ang="0">
                <a:pos x="12" y="19"/>
              </a:cxn>
              <a:cxn ang="0">
                <a:pos x="10" y="20"/>
              </a:cxn>
              <a:cxn ang="0">
                <a:pos x="9" y="21"/>
              </a:cxn>
              <a:cxn ang="0">
                <a:pos x="8" y="22"/>
              </a:cxn>
              <a:cxn ang="0">
                <a:pos x="7" y="23"/>
              </a:cxn>
              <a:cxn ang="0">
                <a:pos x="7" y="21"/>
              </a:cxn>
              <a:cxn ang="0">
                <a:pos x="7" y="21"/>
              </a:cxn>
              <a:cxn ang="0">
                <a:pos x="8" y="20"/>
              </a:cxn>
              <a:cxn ang="0">
                <a:pos x="7" y="19"/>
              </a:cxn>
              <a:cxn ang="0">
                <a:pos x="8" y="18"/>
              </a:cxn>
              <a:cxn ang="0">
                <a:pos x="6" y="17"/>
              </a:cxn>
              <a:cxn ang="0">
                <a:pos x="4" y="15"/>
              </a:cxn>
              <a:cxn ang="0">
                <a:pos x="3" y="15"/>
              </a:cxn>
              <a:cxn ang="0">
                <a:pos x="4" y="15"/>
              </a:cxn>
              <a:cxn ang="0">
                <a:pos x="5" y="13"/>
              </a:cxn>
              <a:cxn ang="0">
                <a:pos x="2" y="11"/>
              </a:cxn>
              <a:cxn ang="0">
                <a:pos x="3" y="9"/>
              </a:cxn>
              <a:cxn ang="0">
                <a:pos x="0" y="5"/>
              </a:cxn>
              <a:cxn ang="0">
                <a:pos x="1" y="4"/>
              </a:cxn>
              <a:cxn ang="0">
                <a:pos x="3" y="5"/>
              </a:cxn>
              <a:cxn ang="0">
                <a:pos x="4" y="6"/>
              </a:cxn>
              <a:cxn ang="0">
                <a:pos x="6" y="6"/>
              </a:cxn>
              <a:cxn ang="0">
                <a:pos x="8" y="6"/>
              </a:cxn>
              <a:cxn ang="0">
                <a:pos x="6" y="4"/>
              </a:cxn>
              <a:cxn ang="0">
                <a:pos x="6" y="3"/>
              </a:cxn>
              <a:cxn ang="0">
                <a:pos x="7" y="1"/>
              </a:cxn>
              <a:cxn ang="0">
                <a:pos x="9" y="2"/>
              </a:cxn>
              <a:cxn ang="0">
                <a:pos x="11" y="4"/>
              </a:cxn>
              <a:cxn ang="0">
                <a:pos x="15" y="5"/>
              </a:cxn>
              <a:cxn ang="0">
                <a:pos x="18" y="2"/>
              </a:cxn>
              <a:cxn ang="0">
                <a:pos x="21" y="7"/>
              </a:cxn>
              <a:cxn ang="0">
                <a:pos x="23" y="10"/>
              </a:cxn>
              <a:cxn ang="0">
                <a:pos x="28" y="12"/>
              </a:cxn>
              <a:cxn ang="0">
                <a:pos x="24" y="12"/>
              </a:cxn>
              <a:cxn ang="0">
                <a:pos x="22" y="17"/>
              </a:cxn>
              <a:cxn ang="0">
                <a:pos x="22" y="20"/>
              </a:cxn>
              <a:cxn ang="0">
                <a:pos x="21" y="22"/>
              </a:cxn>
              <a:cxn ang="0">
                <a:pos x="20" y="22"/>
              </a:cxn>
              <a:cxn ang="0">
                <a:pos x="20" y="26"/>
              </a:cxn>
            </a:cxnLst>
            <a:rect l="0" t="0" r="r" b="b"/>
            <a:pathLst>
              <a:path w="28" h="27">
                <a:moveTo>
                  <a:pt x="20" y="26"/>
                </a:moveTo>
                <a:cubicBezTo>
                  <a:pt x="17" y="27"/>
                  <a:pt x="18" y="25"/>
                  <a:pt x="17" y="24"/>
                </a:cubicBezTo>
                <a:cubicBezTo>
                  <a:pt x="17" y="24"/>
                  <a:pt x="17" y="25"/>
                  <a:pt x="17" y="25"/>
                </a:cubicBezTo>
                <a:cubicBezTo>
                  <a:pt x="16" y="25"/>
                  <a:pt x="16" y="24"/>
                  <a:pt x="16" y="24"/>
                </a:cubicBezTo>
                <a:cubicBezTo>
                  <a:pt x="16" y="23"/>
                  <a:pt x="16" y="23"/>
                  <a:pt x="15" y="23"/>
                </a:cubicBezTo>
                <a:cubicBezTo>
                  <a:pt x="15" y="23"/>
                  <a:pt x="15" y="23"/>
                  <a:pt x="15" y="22"/>
                </a:cubicBezTo>
                <a:cubicBezTo>
                  <a:pt x="15" y="22"/>
                  <a:pt x="17" y="22"/>
                  <a:pt x="17" y="21"/>
                </a:cubicBezTo>
                <a:cubicBezTo>
                  <a:pt x="17" y="21"/>
                  <a:pt x="16" y="21"/>
                  <a:pt x="16" y="20"/>
                </a:cubicBezTo>
                <a:cubicBezTo>
                  <a:pt x="16" y="19"/>
                  <a:pt x="17" y="19"/>
                  <a:pt x="17" y="19"/>
                </a:cubicBezTo>
                <a:cubicBezTo>
                  <a:pt x="17" y="19"/>
                  <a:pt x="15" y="17"/>
                  <a:pt x="15" y="17"/>
                </a:cubicBezTo>
                <a:cubicBezTo>
                  <a:pt x="14" y="16"/>
                  <a:pt x="12" y="18"/>
                  <a:pt x="12" y="19"/>
                </a:cubicBezTo>
                <a:cubicBezTo>
                  <a:pt x="11" y="19"/>
                  <a:pt x="10" y="20"/>
                  <a:pt x="10" y="20"/>
                </a:cubicBezTo>
                <a:cubicBezTo>
                  <a:pt x="9" y="21"/>
                  <a:pt x="9" y="21"/>
                  <a:pt x="9" y="21"/>
                </a:cubicBezTo>
                <a:cubicBezTo>
                  <a:pt x="9" y="21"/>
                  <a:pt x="8" y="22"/>
                  <a:pt x="8" y="22"/>
                </a:cubicBezTo>
                <a:cubicBezTo>
                  <a:pt x="8" y="23"/>
                  <a:pt x="8" y="23"/>
                  <a:pt x="7" y="23"/>
                </a:cubicBezTo>
                <a:cubicBezTo>
                  <a:pt x="7" y="22"/>
                  <a:pt x="7" y="22"/>
                  <a:pt x="7" y="21"/>
                </a:cubicBezTo>
                <a:cubicBezTo>
                  <a:pt x="7" y="21"/>
                  <a:pt x="7" y="21"/>
                  <a:pt x="7" y="21"/>
                </a:cubicBezTo>
                <a:cubicBezTo>
                  <a:pt x="6" y="20"/>
                  <a:pt x="8" y="20"/>
                  <a:pt x="8" y="20"/>
                </a:cubicBezTo>
                <a:cubicBezTo>
                  <a:pt x="8" y="20"/>
                  <a:pt x="6" y="19"/>
                  <a:pt x="7" y="19"/>
                </a:cubicBezTo>
                <a:cubicBezTo>
                  <a:pt x="7" y="18"/>
                  <a:pt x="8" y="19"/>
                  <a:pt x="8" y="18"/>
                </a:cubicBezTo>
                <a:cubicBezTo>
                  <a:pt x="8" y="17"/>
                  <a:pt x="6" y="18"/>
                  <a:pt x="6" y="17"/>
                </a:cubicBezTo>
                <a:cubicBezTo>
                  <a:pt x="5" y="17"/>
                  <a:pt x="4" y="16"/>
                  <a:pt x="4" y="15"/>
                </a:cubicBezTo>
                <a:cubicBezTo>
                  <a:pt x="3" y="15"/>
                  <a:pt x="3" y="15"/>
                  <a:pt x="3" y="15"/>
                </a:cubicBezTo>
                <a:cubicBezTo>
                  <a:pt x="2" y="14"/>
                  <a:pt x="4" y="15"/>
                  <a:pt x="4" y="15"/>
                </a:cubicBezTo>
                <a:cubicBezTo>
                  <a:pt x="4" y="14"/>
                  <a:pt x="5" y="13"/>
                  <a:pt x="5" y="13"/>
                </a:cubicBezTo>
                <a:cubicBezTo>
                  <a:pt x="5" y="13"/>
                  <a:pt x="2" y="11"/>
                  <a:pt x="2" y="11"/>
                </a:cubicBezTo>
                <a:cubicBezTo>
                  <a:pt x="1" y="9"/>
                  <a:pt x="3" y="9"/>
                  <a:pt x="3" y="9"/>
                </a:cubicBezTo>
                <a:cubicBezTo>
                  <a:pt x="3" y="8"/>
                  <a:pt x="0" y="6"/>
                  <a:pt x="0" y="5"/>
                </a:cubicBezTo>
                <a:cubicBezTo>
                  <a:pt x="0" y="5"/>
                  <a:pt x="1" y="4"/>
                  <a:pt x="1" y="4"/>
                </a:cubicBezTo>
                <a:cubicBezTo>
                  <a:pt x="1" y="4"/>
                  <a:pt x="3" y="5"/>
                  <a:pt x="3" y="5"/>
                </a:cubicBezTo>
                <a:cubicBezTo>
                  <a:pt x="4" y="5"/>
                  <a:pt x="3" y="6"/>
                  <a:pt x="4" y="6"/>
                </a:cubicBezTo>
                <a:cubicBezTo>
                  <a:pt x="5" y="6"/>
                  <a:pt x="5" y="6"/>
                  <a:pt x="6" y="6"/>
                </a:cubicBezTo>
                <a:cubicBezTo>
                  <a:pt x="7" y="6"/>
                  <a:pt x="7" y="8"/>
                  <a:pt x="8" y="6"/>
                </a:cubicBezTo>
                <a:cubicBezTo>
                  <a:pt x="9" y="5"/>
                  <a:pt x="6" y="4"/>
                  <a:pt x="6" y="4"/>
                </a:cubicBezTo>
                <a:cubicBezTo>
                  <a:pt x="6" y="3"/>
                  <a:pt x="6" y="3"/>
                  <a:pt x="6" y="3"/>
                </a:cubicBezTo>
                <a:cubicBezTo>
                  <a:pt x="6" y="2"/>
                  <a:pt x="7" y="1"/>
                  <a:pt x="7" y="1"/>
                </a:cubicBezTo>
                <a:cubicBezTo>
                  <a:pt x="8" y="3"/>
                  <a:pt x="9" y="0"/>
                  <a:pt x="9" y="2"/>
                </a:cubicBezTo>
                <a:cubicBezTo>
                  <a:pt x="10" y="4"/>
                  <a:pt x="11" y="2"/>
                  <a:pt x="11" y="4"/>
                </a:cubicBezTo>
                <a:cubicBezTo>
                  <a:pt x="12" y="7"/>
                  <a:pt x="15" y="6"/>
                  <a:pt x="15" y="5"/>
                </a:cubicBezTo>
                <a:cubicBezTo>
                  <a:pt x="16" y="4"/>
                  <a:pt x="17" y="3"/>
                  <a:pt x="18" y="2"/>
                </a:cubicBezTo>
                <a:cubicBezTo>
                  <a:pt x="19" y="2"/>
                  <a:pt x="21" y="6"/>
                  <a:pt x="21" y="7"/>
                </a:cubicBezTo>
                <a:cubicBezTo>
                  <a:pt x="22" y="8"/>
                  <a:pt x="23" y="8"/>
                  <a:pt x="23" y="10"/>
                </a:cubicBezTo>
                <a:cubicBezTo>
                  <a:pt x="23" y="11"/>
                  <a:pt x="27" y="10"/>
                  <a:pt x="28" y="12"/>
                </a:cubicBezTo>
                <a:cubicBezTo>
                  <a:pt x="28" y="14"/>
                  <a:pt x="27" y="11"/>
                  <a:pt x="24" y="12"/>
                </a:cubicBezTo>
                <a:cubicBezTo>
                  <a:pt x="22" y="14"/>
                  <a:pt x="24" y="16"/>
                  <a:pt x="22" y="17"/>
                </a:cubicBezTo>
                <a:cubicBezTo>
                  <a:pt x="21" y="18"/>
                  <a:pt x="23" y="19"/>
                  <a:pt x="22" y="20"/>
                </a:cubicBezTo>
                <a:cubicBezTo>
                  <a:pt x="21" y="20"/>
                  <a:pt x="22" y="21"/>
                  <a:pt x="21" y="22"/>
                </a:cubicBezTo>
                <a:cubicBezTo>
                  <a:pt x="21" y="22"/>
                  <a:pt x="21" y="18"/>
                  <a:pt x="20" y="22"/>
                </a:cubicBezTo>
                <a:cubicBezTo>
                  <a:pt x="19" y="24"/>
                  <a:pt x="19" y="25"/>
                  <a:pt x="20" y="26"/>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4" name="Freeform 20241">
            <a:extLst>
              <a:ext uri="{FF2B5EF4-FFF2-40B4-BE49-F238E27FC236}">
                <a16:creationId xmlns:a16="http://schemas.microsoft.com/office/drawing/2014/main" id="{0497B6AE-7E4C-4A51-9BDD-E0B85DEEE4E4}"/>
              </a:ext>
            </a:extLst>
          </p:cNvPr>
          <p:cNvSpPr>
            <a:spLocks/>
          </p:cNvSpPr>
          <p:nvPr/>
        </p:nvSpPr>
        <p:spPr bwMode="auto">
          <a:xfrm>
            <a:off x="9214887" y="2676788"/>
            <a:ext cx="39263" cy="33063"/>
          </a:xfrm>
          <a:custGeom>
            <a:avLst/>
            <a:gdLst/>
            <a:ahLst/>
            <a:cxnLst>
              <a:cxn ang="0">
                <a:pos x="0" y="1"/>
              </a:cxn>
              <a:cxn ang="0">
                <a:pos x="2" y="0"/>
              </a:cxn>
              <a:cxn ang="0">
                <a:pos x="3" y="2"/>
              </a:cxn>
              <a:cxn ang="0">
                <a:pos x="4" y="2"/>
              </a:cxn>
              <a:cxn ang="0">
                <a:pos x="5" y="2"/>
              </a:cxn>
              <a:cxn ang="0">
                <a:pos x="6" y="3"/>
              </a:cxn>
              <a:cxn ang="0">
                <a:pos x="7" y="4"/>
              </a:cxn>
              <a:cxn ang="0">
                <a:pos x="8" y="7"/>
              </a:cxn>
              <a:cxn ang="0">
                <a:pos x="6" y="7"/>
              </a:cxn>
              <a:cxn ang="0">
                <a:pos x="0" y="1"/>
              </a:cxn>
            </a:cxnLst>
            <a:rect l="0" t="0" r="r" b="b"/>
            <a:pathLst>
              <a:path w="8" h="7">
                <a:moveTo>
                  <a:pt x="0" y="1"/>
                </a:moveTo>
                <a:cubicBezTo>
                  <a:pt x="1" y="1"/>
                  <a:pt x="1" y="0"/>
                  <a:pt x="2" y="0"/>
                </a:cubicBezTo>
                <a:cubicBezTo>
                  <a:pt x="3" y="1"/>
                  <a:pt x="2" y="2"/>
                  <a:pt x="3" y="2"/>
                </a:cubicBezTo>
                <a:cubicBezTo>
                  <a:pt x="4" y="1"/>
                  <a:pt x="3" y="2"/>
                  <a:pt x="4" y="2"/>
                </a:cubicBezTo>
                <a:cubicBezTo>
                  <a:pt x="4" y="2"/>
                  <a:pt x="5" y="2"/>
                  <a:pt x="5" y="2"/>
                </a:cubicBezTo>
                <a:cubicBezTo>
                  <a:pt x="6" y="2"/>
                  <a:pt x="5" y="3"/>
                  <a:pt x="6" y="3"/>
                </a:cubicBezTo>
                <a:cubicBezTo>
                  <a:pt x="6" y="3"/>
                  <a:pt x="7" y="4"/>
                  <a:pt x="7" y="4"/>
                </a:cubicBezTo>
                <a:cubicBezTo>
                  <a:pt x="7" y="5"/>
                  <a:pt x="7" y="6"/>
                  <a:pt x="8" y="7"/>
                </a:cubicBezTo>
                <a:cubicBezTo>
                  <a:pt x="7" y="7"/>
                  <a:pt x="7" y="7"/>
                  <a:pt x="6" y="7"/>
                </a:cubicBezTo>
                <a:cubicBezTo>
                  <a:pt x="3" y="6"/>
                  <a:pt x="2" y="3"/>
                  <a:pt x="0"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5" name="Freeform 20242">
            <a:extLst>
              <a:ext uri="{FF2B5EF4-FFF2-40B4-BE49-F238E27FC236}">
                <a16:creationId xmlns:a16="http://schemas.microsoft.com/office/drawing/2014/main" id="{F492BDFC-45BD-492E-A537-30E32492F492}"/>
              </a:ext>
            </a:extLst>
          </p:cNvPr>
          <p:cNvSpPr>
            <a:spLocks/>
          </p:cNvSpPr>
          <p:nvPr/>
        </p:nvSpPr>
        <p:spPr bwMode="auto">
          <a:xfrm>
            <a:off x="9181824" y="2620997"/>
            <a:ext cx="82658" cy="88856"/>
          </a:xfrm>
          <a:custGeom>
            <a:avLst/>
            <a:gdLst/>
            <a:ahLst/>
            <a:cxnLst>
              <a:cxn ang="0">
                <a:pos x="16" y="18"/>
              </a:cxn>
              <a:cxn ang="0">
                <a:pos x="16" y="16"/>
              </a:cxn>
              <a:cxn ang="0">
                <a:pos x="16" y="16"/>
              </a:cxn>
              <a:cxn ang="0">
                <a:pos x="17" y="15"/>
              </a:cxn>
              <a:cxn ang="0">
                <a:pos x="16" y="14"/>
              </a:cxn>
              <a:cxn ang="0">
                <a:pos x="17" y="13"/>
              </a:cxn>
              <a:cxn ang="0">
                <a:pos x="15" y="12"/>
              </a:cxn>
              <a:cxn ang="0">
                <a:pos x="13" y="10"/>
              </a:cxn>
              <a:cxn ang="0">
                <a:pos x="12" y="10"/>
              </a:cxn>
              <a:cxn ang="0">
                <a:pos x="13" y="10"/>
              </a:cxn>
              <a:cxn ang="0">
                <a:pos x="14" y="8"/>
              </a:cxn>
              <a:cxn ang="0">
                <a:pos x="11" y="6"/>
              </a:cxn>
              <a:cxn ang="0">
                <a:pos x="12" y="4"/>
              </a:cxn>
              <a:cxn ang="0">
                <a:pos x="9" y="0"/>
              </a:cxn>
              <a:cxn ang="0">
                <a:pos x="8" y="1"/>
              </a:cxn>
              <a:cxn ang="0">
                <a:pos x="5" y="1"/>
              </a:cxn>
              <a:cxn ang="0">
                <a:pos x="4" y="1"/>
              </a:cxn>
              <a:cxn ang="0">
                <a:pos x="1" y="2"/>
              </a:cxn>
              <a:cxn ang="0">
                <a:pos x="1" y="2"/>
              </a:cxn>
              <a:cxn ang="0">
                <a:pos x="1" y="2"/>
              </a:cxn>
              <a:cxn ang="0">
                <a:pos x="2" y="5"/>
              </a:cxn>
              <a:cxn ang="0">
                <a:pos x="1" y="7"/>
              </a:cxn>
              <a:cxn ang="0">
                <a:pos x="2" y="8"/>
              </a:cxn>
              <a:cxn ang="0">
                <a:pos x="1" y="9"/>
              </a:cxn>
              <a:cxn ang="0">
                <a:pos x="6" y="10"/>
              </a:cxn>
              <a:cxn ang="0">
                <a:pos x="7" y="12"/>
              </a:cxn>
              <a:cxn ang="0">
                <a:pos x="9" y="11"/>
              </a:cxn>
              <a:cxn ang="0">
                <a:pos x="10" y="13"/>
              </a:cxn>
              <a:cxn ang="0">
                <a:pos x="11" y="13"/>
              </a:cxn>
              <a:cxn ang="0">
                <a:pos x="12" y="13"/>
              </a:cxn>
              <a:cxn ang="0">
                <a:pos x="13" y="14"/>
              </a:cxn>
              <a:cxn ang="0">
                <a:pos x="14" y="15"/>
              </a:cxn>
              <a:cxn ang="0">
                <a:pos x="15" y="18"/>
              </a:cxn>
              <a:cxn ang="0">
                <a:pos x="16" y="17"/>
              </a:cxn>
              <a:cxn ang="0">
                <a:pos x="16" y="18"/>
              </a:cxn>
            </a:cxnLst>
            <a:rect l="0" t="0" r="r" b="b"/>
            <a:pathLst>
              <a:path w="17" h="18">
                <a:moveTo>
                  <a:pt x="16" y="18"/>
                </a:moveTo>
                <a:cubicBezTo>
                  <a:pt x="16" y="17"/>
                  <a:pt x="16" y="17"/>
                  <a:pt x="16" y="16"/>
                </a:cubicBezTo>
                <a:cubicBezTo>
                  <a:pt x="16" y="16"/>
                  <a:pt x="16" y="16"/>
                  <a:pt x="16" y="16"/>
                </a:cubicBezTo>
                <a:cubicBezTo>
                  <a:pt x="15" y="15"/>
                  <a:pt x="17" y="15"/>
                  <a:pt x="17" y="15"/>
                </a:cubicBezTo>
                <a:cubicBezTo>
                  <a:pt x="17" y="15"/>
                  <a:pt x="15" y="14"/>
                  <a:pt x="16" y="14"/>
                </a:cubicBezTo>
                <a:cubicBezTo>
                  <a:pt x="16" y="13"/>
                  <a:pt x="17" y="14"/>
                  <a:pt x="17" y="13"/>
                </a:cubicBezTo>
                <a:cubicBezTo>
                  <a:pt x="17" y="12"/>
                  <a:pt x="15" y="13"/>
                  <a:pt x="15" y="12"/>
                </a:cubicBezTo>
                <a:cubicBezTo>
                  <a:pt x="14" y="12"/>
                  <a:pt x="13" y="11"/>
                  <a:pt x="13" y="10"/>
                </a:cubicBezTo>
                <a:cubicBezTo>
                  <a:pt x="12" y="10"/>
                  <a:pt x="12" y="10"/>
                  <a:pt x="12" y="10"/>
                </a:cubicBezTo>
                <a:cubicBezTo>
                  <a:pt x="11" y="9"/>
                  <a:pt x="13" y="10"/>
                  <a:pt x="13" y="10"/>
                </a:cubicBezTo>
                <a:cubicBezTo>
                  <a:pt x="13" y="9"/>
                  <a:pt x="14" y="8"/>
                  <a:pt x="14" y="8"/>
                </a:cubicBezTo>
                <a:cubicBezTo>
                  <a:pt x="14" y="8"/>
                  <a:pt x="11" y="6"/>
                  <a:pt x="11" y="6"/>
                </a:cubicBezTo>
                <a:cubicBezTo>
                  <a:pt x="10" y="4"/>
                  <a:pt x="12" y="4"/>
                  <a:pt x="12" y="4"/>
                </a:cubicBezTo>
                <a:cubicBezTo>
                  <a:pt x="12" y="3"/>
                  <a:pt x="9" y="1"/>
                  <a:pt x="9" y="0"/>
                </a:cubicBezTo>
                <a:cubicBezTo>
                  <a:pt x="8" y="0"/>
                  <a:pt x="8" y="1"/>
                  <a:pt x="8" y="1"/>
                </a:cubicBezTo>
                <a:cubicBezTo>
                  <a:pt x="8" y="1"/>
                  <a:pt x="5" y="1"/>
                  <a:pt x="5" y="1"/>
                </a:cubicBezTo>
                <a:cubicBezTo>
                  <a:pt x="5" y="1"/>
                  <a:pt x="5" y="1"/>
                  <a:pt x="4" y="1"/>
                </a:cubicBezTo>
                <a:cubicBezTo>
                  <a:pt x="3" y="1"/>
                  <a:pt x="2" y="2"/>
                  <a:pt x="1" y="2"/>
                </a:cubicBezTo>
                <a:cubicBezTo>
                  <a:pt x="1" y="2"/>
                  <a:pt x="1" y="2"/>
                  <a:pt x="1" y="2"/>
                </a:cubicBezTo>
                <a:cubicBezTo>
                  <a:pt x="1" y="2"/>
                  <a:pt x="0" y="2"/>
                  <a:pt x="1" y="2"/>
                </a:cubicBezTo>
                <a:cubicBezTo>
                  <a:pt x="1" y="3"/>
                  <a:pt x="2" y="4"/>
                  <a:pt x="2" y="5"/>
                </a:cubicBezTo>
                <a:cubicBezTo>
                  <a:pt x="2" y="6"/>
                  <a:pt x="1" y="6"/>
                  <a:pt x="1" y="7"/>
                </a:cubicBezTo>
                <a:cubicBezTo>
                  <a:pt x="1" y="8"/>
                  <a:pt x="2" y="8"/>
                  <a:pt x="2" y="8"/>
                </a:cubicBezTo>
                <a:cubicBezTo>
                  <a:pt x="2" y="9"/>
                  <a:pt x="1" y="9"/>
                  <a:pt x="1" y="9"/>
                </a:cubicBezTo>
                <a:cubicBezTo>
                  <a:pt x="3" y="10"/>
                  <a:pt x="5" y="9"/>
                  <a:pt x="6" y="10"/>
                </a:cubicBezTo>
                <a:cubicBezTo>
                  <a:pt x="7" y="11"/>
                  <a:pt x="7" y="11"/>
                  <a:pt x="7" y="12"/>
                </a:cubicBezTo>
                <a:cubicBezTo>
                  <a:pt x="8" y="12"/>
                  <a:pt x="8" y="11"/>
                  <a:pt x="9" y="11"/>
                </a:cubicBezTo>
                <a:cubicBezTo>
                  <a:pt x="10" y="12"/>
                  <a:pt x="9" y="13"/>
                  <a:pt x="10" y="13"/>
                </a:cubicBezTo>
                <a:cubicBezTo>
                  <a:pt x="11" y="12"/>
                  <a:pt x="10" y="13"/>
                  <a:pt x="11" y="13"/>
                </a:cubicBezTo>
                <a:cubicBezTo>
                  <a:pt x="11" y="13"/>
                  <a:pt x="12" y="13"/>
                  <a:pt x="12" y="13"/>
                </a:cubicBezTo>
                <a:cubicBezTo>
                  <a:pt x="13" y="13"/>
                  <a:pt x="12" y="14"/>
                  <a:pt x="13" y="14"/>
                </a:cubicBezTo>
                <a:cubicBezTo>
                  <a:pt x="13" y="14"/>
                  <a:pt x="14" y="15"/>
                  <a:pt x="14" y="15"/>
                </a:cubicBezTo>
                <a:cubicBezTo>
                  <a:pt x="14" y="16"/>
                  <a:pt x="14" y="17"/>
                  <a:pt x="15" y="18"/>
                </a:cubicBezTo>
                <a:cubicBezTo>
                  <a:pt x="15" y="18"/>
                  <a:pt x="15" y="17"/>
                  <a:pt x="16" y="17"/>
                </a:cubicBezTo>
                <a:cubicBezTo>
                  <a:pt x="16" y="17"/>
                  <a:pt x="16" y="18"/>
                  <a:pt x="16" y="1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6" name="Freeform 20243">
            <a:extLst>
              <a:ext uri="{FF2B5EF4-FFF2-40B4-BE49-F238E27FC236}">
                <a16:creationId xmlns:a16="http://schemas.microsoft.com/office/drawing/2014/main" id="{99B35EE0-81C3-4B45-A12E-D396F5FDE8A9}"/>
              </a:ext>
            </a:extLst>
          </p:cNvPr>
          <p:cNvSpPr>
            <a:spLocks/>
          </p:cNvSpPr>
          <p:nvPr/>
        </p:nvSpPr>
        <p:spPr bwMode="auto">
          <a:xfrm>
            <a:off x="9092966" y="2544537"/>
            <a:ext cx="175647" cy="92991"/>
          </a:xfrm>
          <a:custGeom>
            <a:avLst/>
            <a:gdLst/>
            <a:ahLst/>
            <a:cxnLst>
              <a:cxn ang="0">
                <a:pos x="19" y="18"/>
              </a:cxn>
              <a:cxn ang="0">
                <a:pos x="22" y="17"/>
              </a:cxn>
              <a:cxn ang="0">
                <a:pos x="23" y="17"/>
              </a:cxn>
              <a:cxn ang="0">
                <a:pos x="26" y="17"/>
              </a:cxn>
              <a:cxn ang="0">
                <a:pos x="27" y="16"/>
              </a:cxn>
              <a:cxn ang="0">
                <a:pos x="28" y="15"/>
              </a:cxn>
              <a:cxn ang="0">
                <a:pos x="30" y="16"/>
              </a:cxn>
              <a:cxn ang="0">
                <a:pos x="31" y="17"/>
              </a:cxn>
              <a:cxn ang="0">
                <a:pos x="33" y="17"/>
              </a:cxn>
              <a:cxn ang="0">
                <a:pos x="35" y="17"/>
              </a:cxn>
              <a:cxn ang="0">
                <a:pos x="33" y="15"/>
              </a:cxn>
              <a:cxn ang="0">
                <a:pos x="33" y="14"/>
              </a:cxn>
              <a:cxn ang="0">
                <a:pos x="34" y="12"/>
              </a:cxn>
              <a:cxn ang="0">
                <a:pos x="30" y="10"/>
              </a:cxn>
              <a:cxn ang="0">
                <a:pos x="30" y="7"/>
              </a:cxn>
              <a:cxn ang="0">
                <a:pos x="27" y="6"/>
              </a:cxn>
              <a:cxn ang="0">
                <a:pos x="24" y="6"/>
              </a:cxn>
              <a:cxn ang="0">
                <a:pos x="20" y="7"/>
              </a:cxn>
              <a:cxn ang="0">
                <a:pos x="19" y="5"/>
              </a:cxn>
              <a:cxn ang="0">
                <a:pos x="15" y="3"/>
              </a:cxn>
              <a:cxn ang="0">
                <a:pos x="11" y="2"/>
              </a:cxn>
              <a:cxn ang="0">
                <a:pos x="7" y="2"/>
              </a:cxn>
              <a:cxn ang="0">
                <a:pos x="4" y="0"/>
              </a:cxn>
              <a:cxn ang="0">
                <a:pos x="0" y="1"/>
              </a:cxn>
              <a:cxn ang="0">
                <a:pos x="6" y="5"/>
              </a:cxn>
              <a:cxn ang="0">
                <a:pos x="9" y="9"/>
              </a:cxn>
              <a:cxn ang="0">
                <a:pos x="8" y="15"/>
              </a:cxn>
              <a:cxn ang="0">
                <a:pos x="11" y="15"/>
              </a:cxn>
              <a:cxn ang="0">
                <a:pos x="13" y="15"/>
              </a:cxn>
              <a:cxn ang="0">
                <a:pos x="14" y="14"/>
              </a:cxn>
              <a:cxn ang="0">
                <a:pos x="17" y="16"/>
              </a:cxn>
              <a:cxn ang="0">
                <a:pos x="17" y="16"/>
              </a:cxn>
              <a:cxn ang="0">
                <a:pos x="17" y="17"/>
              </a:cxn>
              <a:cxn ang="0">
                <a:pos x="19" y="17"/>
              </a:cxn>
              <a:cxn ang="0">
                <a:pos x="19" y="18"/>
              </a:cxn>
            </a:cxnLst>
            <a:rect l="0" t="0" r="r" b="b"/>
            <a:pathLst>
              <a:path w="36" h="19">
                <a:moveTo>
                  <a:pt x="19" y="18"/>
                </a:moveTo>
                <a:cubicBezTo>
                  <a:pt x="20" y="18"/>
                  <a:pt x="21" y="17"/>
                  <a:pt x="22" y="17"/>
                </a:cubicBezTo>
                <a:cubicBezTo>
                  <a:pt x="23" y="17"/>
                  <a:pt x="23" y="17"/>
                  <a:pt x="23" y="17"/>
                </a:cubicBezTo>
                <a:cubicBezTo>
                  <a:pt x="23" y="17"/>
                  <a:pt x="26" y="17"/>
                  <a:pt x="26" y="17"/>
                </a:cubicBezTo>
                <a:cubicBezTo>
                  <a:pt x="26" y="17"/>
                  <a:pt x="26" y="16"/>
                  <a:pt x="27" y="16"/>
                </a:cubicBezTo>
                <a:cubicBezTo>
                  <a:pt x="27" y="16"/>
                  <a:pt x="28" y="15"/>
                  <a:pt x="28" y="15"/>
                </a:cubicBezTo>
                <a:cubicBezTo>
                  <a:pt x="28" y="15"/>
                  <a:pt x="30" y="16"/>
                  <a:pt x="30" y="16"/>
                </a:cubicBezTo>
                <a:cubicBezTo>
                  <a:pt x="31" y="16"/>
                  <a:pt x="30" y="17"/>
                  <a:pt x="31" y="17"/>
                </a:cubicBezTo>
                <a:cubicBezTo>
                  <a:pt x="32" y="17"/>
                  <a:pt x="32" y="17"/>
                  <a:pt x="33" y="17"/>
                </a:cubicBezTo>
                <a:cubicBezTo>
                  <a:pt x="34" y="17"/>
                  <a:pt x="34" y="19"/>
                  <a:pt x="35" y="17"/>
                </a:cubicBezTo>
                <a:cubicBezTo>
                  <a:pt x="36" y="16"/>
                  <a:pt x="33" y="15"/>
                  <a:pt x="33" y="15"/>
                </a:cubicBezTo>
                <a:cubicBezTo>
                  <a:pt x="33" y="14"/>
                  <a:pt x="33" y="14"/>
                  <a:pt x="33" y="14"/>
                </a:cubicBezTo>
                <a:cubicBezTo>
                  <a:pt x="33" y="13"/>
                  <a:pt x="34" y="12"/>
                  <a:pt x="34" y="12"/>
                </a:cubicBezTo>
                <a:cubicBezTo>
                  <a:pt x="31" y="11"/>
                  <a:pt x="31" y="11"/>
                  <a:pt x="30" y="10"/>
                </a:cubicBezTo>
                <a:cubicBezTo>
                  <a:pt x="29" y="9"/>
                  <a:pt x="32" y="7"/>
                  <a:pt x="30" y="7"/>
                </a:cubicBezTo>
                <a:cubicBezTo>
                  <a:pt x="28" y="7"/>
                  <a:pt x="28" y="6"/>
                  <a:pt x="27" y="6"/>
                </a:cubicBezTo>
                <a:cubicBezTo>
                  <a:pt x="26" y="5"/>
                  <a:pt x="26" y="7"/>
                  <a:pt x="24" y="6"/>
                </a:cubicBezTo>
                <a:cubicBezTo>
                  <a:pt x="23" y="5"/>
                  <a:pt x="22" y="8"/>
                  <a:pt x="20" y="7"/>
                </a:cubicBezTo>
                <a:cubicBezTo>
                  <a:pt x="19" y="6"/>
                  <a:pt x="22" y="6"/>
                  <a:pt x="19" y="5"/>
                </a:cubicBezTo>
                <a:cubicBezTo>
                  <a:pt x="16" y="4"/>
                  <a:pt x="16" y="3"/>
                  <a:pt x="15" y="3"/>
                </a:cubicBezTo>
                <a:cubicBezTo>
                  <a:pt x="14" y="3"/>
                  <a:pt x="13" y="1"/>
                  <a:pt x="11" y="2"/>
                </a:cubicBezTo>
                <a:cubicBezTo>
                  <a:pt x="8" y="4"/>
                  <a:pt x="9" y="2"/>
                  <a:pt x="7" y="2"/>
                </a:cubicBezTo>
                <a:cubicBezTo>
                  <a:pt x="5" y="2"/>
                  <a:pt x="5" y="0"/>
                  <a:pt x="4" y="0"/>
                </a:cubicBezTo>
                <a:cubicBezTo>
                  <a:pt x="3" y="0"/>
                  <a:pt x="1" y="0"/>
                  <a:pt x="0" y="1"/>
                </a:cubicBezTo>
                <a:cubicBezTo>
                  <a:pt x="4" y="4"/>
                  <a:pt x="5" y="3"/>
                  <a:pt x="6" y="5"/>
                </a:cubicBezTo>
                <a:cubicBezTo>
                  <a:pt x="7" y="7"/>
                  <a:pt x="8" y="4"/>
                  <a:pt x="9" y="9"/>
                </a:cubicBezTo>
                <a:cubicBezTo>
                  <a:pt x="10" y="14"/>
                  <a:pt x="9" y="14"/>
                  <a:pt x="8" y="15"/>
                </a:cubicBezTo>
                <a:cubicBezTo>
                  <a:pt x="10" y="16"/>
                  <a:pt x="9" y="15"/>
                  <a:pt x="11" y="15"/>
                </a:cubicBezTo>
                <a:cubicBezTo>
                  <a:pt x="11" y="15"/>
                  <a:pt x="13" y="16"/>
                  <a:pt x="13" y="15"/>
                </a:cubicBezTo>
                <a:cubicBezTo>
                  <a:pt x="13" y="15"/>
                  <a:pt x="14" y="14"/>
                  <a:pt x="14" y="14"/>
                </a:cubicBezTo>
                <a:cubicBezTo>
                  <a:pt x="14" y="14"/>
                  <a:pt x="15" y="14"/>
                  <a:pt x="17" y="16"/>
                </a:cubicBezTo>
                <a:cubicBezTo>
                  <a:pt x="17" y="16"/>
                  <a:pt x="17" y="16"/>
                  <a:pt x="17" y="16"/>
                </a:cubicBezTo>
                <a:cubicBezTo>
                  <a:pt x="17" y="17"/>
                  <a:pt x="17" y="17"/>
                  <a:pt x="17" y="17"/>
                </a:cubicBezTo>
                <a:cubicBezTo>
                  <a:pt x="18" y="18"/>
                  <a:pt x="18" y="17"/>
                  <a:pt x="19" y="17"/>
                </a:cubicBezTo>
                <a:cubicBezTo>
                  <a:pt x="19" y="17"/>
                  <a:pt x="19" y="18"/>
                  <a:pt x="19" y="1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7" name="Freeform 20244">
            <a:extLst>
              <a:ext uri="{FF2B5EF4-FFF2-40B4-BE49-F238E27FC236}">
                <a16:creationId xmlns:a16="http://schemas.microsoft.com/office/drawing/2014/main" id="{BBB33C22-B546-41B3-8303-8B6EE2F06E2E}"/>
              </a:ext>
            </a:extLst>
          </p:cNvPr>
          <p:cNvSpPr>
            <a:spLocks/>
          </p:cNvSpPr>
          <p:nvPr/>
        </p:nvSpPr>
        <p:spPr bwMode="auto">
          <a:xfrm>
            <a:off x="9250015" y="2087854"/>
            <a:ext cx="1049751" cy="564138"/>
          </a:xfrm>
          <a:custGeom>
            <a:avLst/>
            <a:gdLst/>
            <a:ahLst/>
            <a:cxnLst>
              <a:cxn ang="0">
                <a:pos x="129" y="103"/>
              </a:cxn>
              <a:cxn ang="0">
                <a:pos x="127" y="104"/>
              </a:cxn>
              <a:cxn ang="0">
                <a:pos x="121" y="108"/>
              </a:cxn>
              <a:cxn ang="0">
                <a:pos x="117" y="113"/>
              </a:cxn>
              <a:cxn ang="0">
                <a:pos x="114" y="113"/>
              </a:cxn>
              <a:cxn ang="0">
                <a:pos x="114" y="111"/>
              </a:cxn>
              <a:cxn ang="0">
                <a:pos x="107" y="108"/>
              </a:cxn>
              <a:cxn ang="0">
                <a:pos x="104" y="104"/>
              </a:cxn>
              <a:cxn ang="0">
                <a:pos x="104" y="98"/>
              </a:cxn>
              <a:cxn ang="0">
                <a:pos x="97" y="92"/>
              </a:cxn>
              <a:cxn ang="0">
                <a:pos x="81" y="92"/>
              </a:cxn>
              <a:cxn ang="0">
                <a:pos x="79" y="87"/>
              </a:cxn>
              <a:cxn ang="0">
                <a:pos x="80" y="80"/>
              </a:cxn>
              <a:cxn ang="0">
                <a:pos x="80" y="73"/>
              </a:cxn>
              <a:cxn ang="0">
                <a:pos x="79" y="70"/>
              </a:cxn>
              <a:cxn ang="0">
                <a:pos x="73" y="70"/>
              </a:cxn>
              <a:cxn ang="0">
                <a:pos x="70" y="73"/>
              </a:cxn>
              <a:cxn ang="0">
                <a:pos x="65" y="78"/>
              </a:cxn>
              <a:cxn ang="0">
                <a:pos x="52" y="85"/>
              </a:cxn>
              <a:cxn ang="0">
                <a:pos x="49" y="109"/>
              </a:cxn>
              <a:cxn ang="0">
                <a:pos x="41" y="102"/>
              </a:cxn>
              <a:cxn ang="0">
                <a:pos x="33" y="106"/>
              </a:cxn>
              <a:cxn ang="0">
                <a:pos x="30" y="97"/>
              </a:cxn>
              <a:cxn ang="0">
                <a:pos x="24" y="88"/>
              </a:cxn>
              <a:cxn ang="0">
                <a:pos x="28" y="86"/>
              </a:cxn>
              <a:cxn ang="0">
                <a:pos x="28" y="80"/>
              </a:cxn>
              <a:cxn ang="0">
                <a:pos x="36" y="79"/>
              </a:cxn>
              <a:cxn ang="0">
                <a:pos x="37" y="69"/>
              </a:cxn>
              <a:cxn ang="0">
                <a:pos x="29" y="68"/>
              </a:cxn>
              <a:cxn ang="0">
                <a:pos x="16" y="72"/>
              </a:cxn>
              <a:cxn ang="0">
                <a:pos x="15" y="72"/>
              </a:cxn>
              <a:cxn ang="0">
                <a:pos x="7" y="62"/>
              </a:cxn>
              <a:cxn ang="0">
                <a:pos x="4" y="49"/>
              </a:cxn>
              <a:cxn ang="0">
                <a:pos x="14" y="42"/>
              </a:cxn>
              <a:cxn ang="0">
                <a:pos x="30" y="32"/>
              </a:cxn>
              <a:cxn ang="0">
                <a:pos x="52" y="40"/>
              </a:cxn>
              <a:cxn ang="0">
                <a:pos x="67" y="39"/>
              </a:cxn>
              <a:cxn ang="0">
                <a:pos x="78" y="33"/>
              </a:cxn>
              <a:cxn ang="0">
                <a:pos x="82" y="20"/>
              </a:cxn>
              <a:cxn ang="0">
                <a:pos x="112" y="6"/>
              </a:cxn>
              <a:cxn ang="0">
                <a:pos x="130" y="7"/>
              </a:cxn>
              <a:cxn ang="0">
                <a:pos x="143" y="15"/>
              </a:cxn>
              <a:cxn ang="0">
                <a:pos x="159" y="13"/>
              </a:cxn>
              <a:cxn ang="0">
                <a:pos x="183" y="36"/>
              </a:cxn>
              <a:cxn ang="0">
                <a:pos x="211" y="47"/>
              </a:cxn>
              <a:cxn ang="0">
                <a:pos x="210" y="56"/>
              </a:cxn>
              <a:cxn ang="0">
                <a:pos x="203" y="68"/>
              </a:cxn>
              <a:cxn ang="0">
                <a:pos x="192" y="67"/>
              </a:cxn>
              <a:cxn ang="0">
                <a:pos x="191" y="80"/>
              </a:cxn>
              <a:cxn ang="0">
                <a:pos x="178" y="82"/>
              </a:cxn>
              <a:cxn ang="0">
                <a:pos x="180" y="96"/>
              </a:cxn>
              <a:cxn ang="0">
                <a:pos x="178" y="103"/>
              </a:cxn>
              <a:cxn ang="0">
                <a:pos x="162" y="98"/>
              </a:cxn>
              <a:cxn ang="0">
                <a:pos x="145" y="96"/>
              </a:cxn>
              <a:cxn ang="0">
                <a:pos x="133" y="98"/>
              </a:cxn>
            </a:cxnLst>
            <a:rect l="0" t="0" r="r" b="b"/>
            <a:pathLst>
              <a:path w="215" h="115">
                <a:moveTo>
                  <a:pt x="130" y="102"/>
                </a:moveTo>
                <a:cubicBezTo>
                  <a:pt x="129" y="103"/>
                  <a:pt x="129" y="103"/>
                  <a:pt x="129" y="103"/>
                </a:cubicBezTo>
                <a:cubicBezTo>
                  <a:pt x="128" y="103"/>
                  <a:pt x="129" y="104"/>
                  <a:pt x="128" y="104"/>
                </a:cubicBezTo>
                <a:cubicBezTo>
                  <a:pt x="127" y="104"/>
                  <a:pt x="128" y="103"/>
                  <a:pt x="127" y="104"/>
                </a:cubicBezTo>
                <a:cubicBezTo>
                  <a:pt x="125" y="105"/>
                  <a:pt x="124" y="106"/>
                  <a:pt x="123" y="107"/>
                </a:cubicBezTo>
                <a:cubicBezTo>
                  <a:pt x="122" y="108"/>
                  <a:pt x="122" y="108"/>
                  <a:pt x="121" y="108"/>
                </a:cubicBezTo>
                <a:cubicBezTo>
                  <a:pt x="119" y="109"/>
                  <a:pt x="120" y="110"/>
                  <a:pt x="119" y="110"/>
                </a:cubicBezTo>
                <a:cubicBezTo>
                  <a:pt x="118" y="111"/>
                  <a:pt x="117" y="112"/>
                  <a:pt x="117" y="113"/>
                </a:cubicBezTo>
                <a:cubicBezTo>
                  <a:pt x="118" y="114"/>
                  <a:pt x="117" y="115"/>
                  <a:pt x="116" y="114"/>
                </a:cubicBezTo>
                <a:cubicBezTo>
                  <a:pt x="116" y="114"/>
                  <a:pt x="114" y="113"/>
                  <a:pt x="114" y="113"/>
                </a:cubicBezTo>
                <a:cubicBezTo>
                  <a:pt x="114" y="113"/>
                  <a:pt x="115" y="111"/>
                  <a:pt x="115" y="111"/>
                </a:cubicBezTo>
                <a:cubicBezTo>
                  <a:pt x="115" y="111"/>
                  <a:pt x="115" y="112"/>
                  <a:pt x="114" y="111"/>
                </a:cubicBezTo>
                <a:cubicBezTo>
                  <a:pt x="114" y="110"/>
                  <a:pt x="114" y="110"/>
                  <a:pt x="110" y="110"/>
                </a:cubicBezTo>
                <a:cubicBezTo>
                  <a:pt x="107" y="111"/>
                  <a:pt x="107" y="110"/>
                  <a:pt x="107" y="108"/>
                </a:cubicBezTo>
                <a:cubicBezTo>
                  <a:pt x="107" y="106"/>
                  <a:pt x="107" y="104"/>
                  <a:pt x="106" y="104"/>
                </a:cubicBezTo>
                <a:cubicBezTo>
                  <a:pt x="106" y="104"/>
                  <a:pt x="104" y="104"/>
                  <a:pt x="104" y="104"/>
                </a:cubicBezTo>
                <a:cubicBezTo>
                  <a:pt x="104" y="104"/>
                  <a:pt x="104" y="103"/>
                  <a:pt x="104" y="101"/>
                </a:cubicBezTo>
                <a:cubicBezTo>
                  <a:pt x="105" y="98"/>
                  <a:pt x="105" y="96"/>
                  <a:pt x="104" y="98"/>
                </a:cubicBezTo>
                <a:cubicBezTo>
                  <a:pt x="102" y="99"/>
                  <a:pt x="103" y="95"/>
                  <a:pt x="101" y="94"/>
                </a:cubicBezTo>
                <a:cubicBezTo>
                  <a:pt x="99" y="93"/>
                  <a:pt x="99" y="91"/>
                  <a:pt x="97" y="92"/>
                </a:cubicBezTo>
                <a:cubicBezTo>
                  <a:pt x="94" y="94"/>
                  <a:pt x="92" y="92"/>
                  <a:pt x="87" y="93"/>
                </a:cubicBezTo>
                <a:cubicBezTo>
                  <a:pt x="83" y="94"/>
                  <a:pt x="83" y="94"/>
                  <a:pt x="81" y="92"/>
                </a:cubicBezTo>
                <a:cubicBezTo>
                  <a:pt x="80" y="90"/>
                  <a:pt x="79" y="89"/>
                  <a:pt x="79" y="88"/>
                </a:cubicBezTo>
                <a:cubicBezTo>
                  <a:pt x="78" y="88"/>
                  <a:pt x="79" y="87"/>
                  <a:pt x="79" y="87"/>
                </a:cubicBezTo>
                <a:cubicBezTo>
                  <a:pt x="78" y="84"/>
                  <a:pt x="79" y="87"/>
                  <a:pt x="83" y="82"/>
                </a:cubicBezTo>
                <a:cubicBezTo>
                  <a:pt x="82" y="79"/>
                  <a:pt x="80" y="83"/>
                  <a:pt x="80" y="80"/>
                </a:cubicBezTo>
                <a:cubicBezTo>
                  <a:pt x="80" y="77"/>
                  <a:pt x="79" y="78"/>
                  <a:pt x="78" y="75"/>
                </a:cubicBezTo>
                <a:cubicBezTo>
                  <a:pt x="77" y="72"/>
                  <a:pt x="80" y="75"/>
                  <a:pt x="80" y="73"/>
                </a:cubicBezTo>
                <a:cubicBezTo>
                  <a:pt x="80" y="71"/>
                  <a:pt x="81" y="73"/>
                  <a:pt x="81" y="69"/>
                </a:cubicBezTo>
                <a:cubicBezTo>
                  <a:pt x="81" y="68"/>
                  <a:pt x="79" y="69"/>
                  <a:pt x="79" y="70"/>
                </a:cubicBezTo>
                <a:cubicBezTo>
                  <a:pt x="78" y="72"/>
                  <a:pt x="76" y="72"/>
                  <a:pt x="77" y="70"/>
                </a:cubicBezTo>
                <a:cubicBezTo>
                  <a:pt x="78" y="68"/>
                  <a:pt x="76" y="69"/>
                  <a:pt x="73" y="70"/>
                </a:cubicBezTo>
                <a:cubicBezTo>
                  <a:pt x="70" y="72"/>
                  <a:pt x="74" y="71"/>
                  <a:pt x="73" y="73"/>
                </a:cubicBezTo>
                <a:cubicBezTo>
                  <a:pt x="72" y="75"/>
                  <a:pt x="71" y="72"/>
                  <a:pt x="70" y="73"/>
                </a:cubicBezTo>
                <a:cubicBezTo>
                  <a:pt x="69" y="73"/>
                  <a:pt x="71" y="74"/>
                  <a:pt x="70" y="75"/>
                </a:cubicBezTo>
                <a:cubicBezTo>
                  <a:pt x="68" y="76"/>
                  <a:pt x="67" y="73"/>
                  <a:pt x="65" y="78"/>
                </a:cubicBezTo>
                <a:cubicBezTo>
                  <a:pt x="64" y="78"/>
                  <a:pt x="55" y="81"/>
                  <a:pt x="53" y="82"/>
                </a:cubicBezTo>
                <a:cubicBezTo>
                  <a:pt x="51" y="82"/>
                  <a:pt x="52" y="82"/>
                  <a:pt x="52" y="85"/>
                </a:cubicBezTo>
                <a:cubicBezTo>
                  <a:pt x="52" y="87"/>
                  <a:pt x="52" y="109"/>
                  <a:pt x="52" y="109"/>
                </a:cubicBezTo>
                <a:cubicBezTo>
                  <a:pt x="50" y="109"/>
                  <a:pt x="49" y="110"/>
                  <a:pt x="49" y="109"/>
                </a:cubicBezTo>
                <a:cubicBezTo>
                  <a:pt x="46" y="105"/>
                  <a:pt x="47" y="105"/>
                  <a:pt x="45" y="104"/>
                </a:cubicBezTo>
                <a:cubicBezTo>
                  <a:pt x="44" y="103"/>
                  <a:pt x="43" y="101"/>
                  <a:pt x="41" y="102"/>
                </a:cubicBezTo>
                <a:cubicBezTo>
                  <a:pt x="39" y="102"/>
                  <a:pt x="37" y="103"/>
                  <a:pt x="36" y="104"/>
                </a:cubicBezTo>
                <a:cubicBezTo>
                  <a:pt x="34" y="105"/>
                  <a:pt x="33" y="106"/>
                  <a:pt x="33" y="106"/>
                </a:cubicBezTo>
                <a:cubicBezTo>
                  <a:pt x="32" y="101"/>
                  <a:pt x="37" y="101"/>
                  <a:pt x="34" y="99"/>
                </a:cubicBezTo>
                <a:cubicBezTo>
                  <a:pt x="32" y="96"/>
                  <a:pt x="31" y="99"/>
                  <a:pt x="30" y="97"/>
                </a:cubicBezTo>
                <a:cubicBezTo>
                  <a:pt x="29" y="95"/>
                  <a:pt x="27" y="97"/>
                  <a:pt x="27" y="95"/>
                </a:cubicBezTo>
                <a:cubicBezTo>
                  <a:pt x="27" y="95"/>
                  <a:pt x="26" y="88"/>
                  <a:pt x="24" y="88"/>
                </a:cubicBezTo>
                <a:cubicBezTo>
                  <a:pt x="21" y="88"/>
                  <a:pt x="20" y="86"/>
                  <a:pt x="23" y="85"/>
                </a:cubicBezTo>
                <a:cubicBezTo>
                  <a:pt x="27" y="85"/>
                  <a:pt x="24" y="87"/>
                  <a:pt x="28" y="86"/>
                </a:cubicBezTo>
                <a:cubicBezTo>
                  <a:pt x="31" y="86"/>
                  <a:pt x="23" y="83"/>
                  <a:pt x="26" y="82"/>
                </a:cubicBezTo>
                <a:cubicBezTo>
                  <a:pt x="29" y="81"/>
                  <a:pt x="26" y="81"/>
                  <a:pt x="28" y="80"/>
                </a:cubicBezTo>
                <a:cubicBezTo>
                  <a:pt x="30" y="78"/>
                  <a:pt x="29" y="80"/>
                  <a:pt x="32" y="80"/>
                </a:cubicBezTo>
                <a:cubicBezTo>
                  <a:pt x="34" y="79"/>
                  <a:pt x="39" y="81"/>
                  <a:pt x="36" y="79"/>
                </a:cubicBezTo>
                <a:cubicBezTo>
                  <a:pt x="34" y="77"/>
                  <a:pt x="38" y="74"/>
                  <a:pt x="37" y="72"/>
                </a:cubicBezTo>
                <a:cubicBezTo>
                  <a:pt x="36" y="71"/>
                  <a:pt x="37" y="70"/>
                  <a:pt x="37" y="69"/>
                </a:cubicBezTo>
                <a:cubicBezTo>
                  <a:pt x="36" y="68"/>
                  <a:pt x="34" y="67"/>
                  <a:pt x="33" y="68"/>
                </a:cubicBezTo>
                <a:cubicBezTo>
                  <a:pt x="32" y="70"/>
                  <a:pt x="32" y="69"/>
                  <a:pt x="29" y="68"/>
                </a:cubicBezTo>
                <a:cubicBezTo>
                  <a:pt x="27" y="66"/>
                  <a:pt x="25" y="67"/>
                  <a:pt x="21" y="70"/>
                </a:cubicBezTo>
                <a:cubicBezTo>
                  <a:pt x="18" y="73"/>
                  <a:pt x="18" y="70"/>
                  <a:pt x="16" y="72"/>
                </a:cubicBezTo>
                <a:cubicBezTo>
                  <a:pt x="15" y="75"/>
                  <a:pt x="14" y="74"/>
                  <a:pt x="14" y="75"/>
                </a:cubicBezTo>
                <a:cubicBezTo>
                  <a:pt x="14" y="74"/>
                  <a:pt x="14" y="75"/>
                  <a:pt x="15" y="72"/>
                </a:cubicBezTo>
                <a:cubicBezTo>
                  <a:pt x="10" y="69"/>
                  <a:pt x="18" y="71"/>
                  <a:pt x="13" y="66"/>
                </a:cubicBezTo>
                <a:cubicBezTo>
                  <a:pt x="9" y="61"/>
                  <a:pt x="9" y="61"/>
                  <a:pt x="7" y="62"/>
                </a:cubicBezTo>
                <a:cubicBezTo>
                  <a:pt x="5" y="62"/>
                  <a:pt x="7" y="59"/>
                  <a:pt x="4" y="57"/>
                </a:cubicBezTo>
                <a:cubicBezTo>
                  <a:pt x="0" y="56"/>
                  <a:pt x="6" y="52"/>
                  <a:pt x="4" y="49"/>
                </a:cubicBezTo>
                <a:cubicBezTo>
                  <a:pt x="2" y="47"/>
                  <a:pt x="7" y="40"/>
                  <a:pt x="9" y="42"/>
                </a:cubicBezTo>
                <a:cubicBezTo>
                  <a:pt x="13" y="48"/>
                  <a:pt x="14" y="46"/>
                  <a:pt x="14" y="42"/>
                </a:cubicBezTo>
                <a:cubicBezTo>
                  <a:pt x="14" y="38"/>
                  <a:pt x="21" y="36"/>
                  <a:pt x="24" y="33"/>
                </a:cubicBezTo>
                <a:cubicBezTo>
                  <a:pt x="26" y="29"/>
                  <a:pt x="27" y="35"/>
                  <a:pt x="30" y="32"/>
                </a:cubicBezTo>
                <a:cubicBezTo>
                  <a:pt x="34" y="30"/>
                  <a:pt x="33" y="33"/>
                  <a:pt x="38" y="34"/>
                </a:cubicBezTo>
                <a:cubicBezTo>
                  <a:pt x="43" y="34"/>
                  <a:pt x="48" y="43"/>
                  <a:pt x="52" y="40"/>
                </a:cubicBezTo>
                <a:cubicBezTo>
                  <a:pt x="54" y="37"/>
                  <a:pt x="55" y="35"/>
                  <a:pt x="58" y="37"/>
                </a:cubicBezTo>
                <a:cubicBezTo>
                  <a:pt x="61" y="39"/>
                  <a:pt x="61" y="34"/>
                  <a:pt x="67" y="39"/>
                </a:cubicBezTo>
                <a:cubicBezTo>
                  <a:pt x="73" y="43"/>
                  <a:pt x="70" y="36"/>
                  <a:pt x="74" y="39"/>
                </a:cubicBezTo>
                <a:cubicBezTo>
                  <a:pt x="79" y="42"/>
                  <a:pt x="84" y="35"/>
                  <a:pt x="78" y="33"/>
                </a:cubicBezTo>
                <a:cubicBezTo>
                  <a:pt x="67" y="28"/>
                  <a:pt x="81" y="29"/>
                  <a:pt x="77" y="25"/>
                </a:cubicBezTo>
                <a:cubicBezTo>
                  <a:pt x="73" y="22"/>
                  <a:pt x="87" y="22"/>
                  <a:pt x="82" y="20"/>
                </a:cubicBezTo>
                <a:cubicBezTo>
                  <a:pt x="77" y="18"/>
                  <a:pt x="75" y="13"/>
                  <a:pt x="81" y="13"/>
                </a:cubicBezTo>
                <a:cubicBezTo>
                  <a:pt x="87" y="13"/>
                  <a:pt x="107" y="9"/>
                  <a:pt x="112" y="6"/>
                </a:cubicBezTo>
                <a:cubicBezTo>
                  <a:pt x="118" y="4"/>
                  <a:pt x="119" y="0"/>
                  <a:pt x="123" y="3"/>
                </a:cubicBezTo>
                <a:cubicBezTo>
                  <a:pt x="126" y="5"/>
                  <a:pt x="128" y="0"/>
                  <a:pt x="130" y="7"/>
                </a:cubicBezTo>
                <a:cubicBezTo>
                  <a:pt x="132" y="15"/>
                  <a:pt x="135" y="10"/>
                  <a:pt x="139" y="12"/>
                </a:cubicBezTo>
                <a:cubicBezTo>
                  <a:pt x="143" y="14"/>
                  <a:pt x="146" y="12"/>
                  <a:pt x="143" y="15"/>
                </a:cubicBezTo>
                <a:cubicBezTo>
                  <a:pt x="140" y="18"/>
                  <a:pt x="146" y="18"/>
                  <a:pt x="154" y="13"/>
                </a:cubicBezTo>
                <a:cubicBezTo>
                  <a:pt x="162" y="7"/>
                  <a:pt x="161" y="11"/>
                  <a:pt x="159" y="13"/>
                </a:cubicBezTo>
                <a:cubicBezTo>
                  <a:pt x="157" y="15"/>
                  <a:pt x="165" y="16"/>
                  <a:pt x="172" y="29"/>
                </a:cubicBezTo>
                <a:cubicBezTo>
                  <a:pt x="181" y="48"/>
                  <a:pt x="177" y="31"/>
                  <a:pt x="183" y="36"/>
                </a:cubicBezTo>
                <a:cubicBezTo>
                  <a:pt x="190" y="42"/>
                  <a:pt x="193" y="34"/>
                  <a:pt x="199" y="40"/>
                </a:cubicBezTo>
                <a:cubicBezTo>
                  <a:pt x="204" y="47"/>
                  <a:pt x="206" y="51"/>
                  <a:pt x="211" y="47"/>
                </a:cubicBezTo>
                <a:cubicBezTo>
                  <a:pt x="215" y="44"/>
                  <a:pt x="210" y="48"/>
                  <a:pt x="215" y="52"/>
                </a:cubicBezTo>
                <a:cubicBezTo>
                  <a:pt x="209" y="51"/>
                  <a:pt x="215" y="55"/>
                  <a:pt x="210" y="56"/>
                </a:cubicBezTo>
                <a:cubicBezTo>
                  <a:pt x="204" y="58"/>
                  <a:pt x="205" y="62"/>
                  <a:pt x="206" y="64"/>
                </a:cubicBezTo>
                <a:cubicBezTo>
                  <a:pt x="207" y="66"/>
                  <a:pt x="206" y="67"/>
                  <a:pt x="203" y="68"/>
                </a:cubicBezTo>
                <a:cubicBezTo>
                  <a:pt x="201" y="69"/>
                  <a:pt x="202" y="67"/>
                  <a:pt x="199" y="68"/>
                </a:cubicBezTo>
                <a:cubicBezTo>
                  <a:pt x="196" y="68"/>
                  <a:pt x="193" y="64"/>
                  <a:pt x="192" y="67"/>
                </a:cubicBezTo>
                <a:cubicBezTo>
                  <a:pt x="192" y="69"/>
                  <a:pt x="191" y="75"/>
                  <a:pt x="189" y="77"/>
                </a:cubicBezTo>
                <a:cubicBezTo>
                  <a:pt x="188" y="79"/>
                  <a:pt x="191" y="78"/>
                  <a:pt x="191" y="80"/>
                </a:cubicBezTo>
                <a:cubicBezTo>
                  <a:pt x="190" y="82"/>
                  <a:pt x="188" y="81"/>
                  <a:pt x="186" y="80"/>
                </a:cubicBezTo>
                <a:cubicBezTo>
                  <a:pt x="185" y="80"/>
                  <a:pt x="181" y="81"/>
                  <a:pt x="178" y="82"/>
                </a:cubicBezTo>
                <a:cubicBezTo>
                  <a:pt x="173" y="83"/>
                  <a:pt x="180" y="83"/>
                  <a:pt x="179" y="85"/>
                </a:cubicBezTo>
                <a:cubicBezTo>
                  <a:pt x="178" y="87"/>
                  <a:pt x="183" y="95"/>
                  <a:pt x="180" y="96"/>
                </a:cubicBezTo>
                <a:cubicBezTo>
                  <a:pt x="178" y="97"/>
                  <a:pt x="181" y="98"/>
                  <a:pt x="179" y="98"/>
                </a:cubicBezTo>
                <a:cubicBezTo>
                  <a:pt x="177" y="99"/>
                  <a:pt x="179" y="102"/>
                  <a:pt x="178" y="103"/>
                </a:cubicBezTo>
                <a:cubicBezTo>
                  <a:pt x="176" y="100"/>
                  <a:pt x="174" y="102"/>
                  <a:pt x="173" y="100"/>
                </a:cubicBezTo>
                <a:cubicBezTo>
                  <a:pt x="173" y="98"/>
                  <a:pt x="169" y="98"/>
                  <a:pt x="162" y="98"/>
                </a:cubicBezTo>
                <a:cubicBezTo>
                  <a:pt x="154" y="97"/>
                  <a:pt x="154" y="99"/>
                  <a:pt x="152" y="98"/>
                </a:cubicBezTo>
                <a:cubicBezTo>
                  <a:pt x="151" y="97"/>
                  <a:pt x="148" y="95"/>
                  <a:pt x="145" y="96"/>
                </a:cubicBezTo>
                <a:cubicBezTo>
                  <a:pt x="141" y="97"/>
                  <a:pt x="144" y="102"/>
                  <a:pt x="142" y="101"/>
                </a:cubicBezTo>
                <a:cubicBezTo>
                  <a:pt x="140" y="100"/>
                  <a:pt x="136" y="98"/>
                  <a:pt x="133" y="98"/>
                </a:cubicBezTo>
                <a:cubicBezTo>
                  <a:pt x="130" y="99"/>
                  <a:pt x="130" y="101"/>
                  <a:pt x="130" y="10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8" name="Freeform 20245">
            <a:extLst>
              <a:ext uri="{FF2B5EF4-FFF2-40B4-BE49-F238E27FC236}">
                <a16:creationId xmlns:a16="http://schemas.microsoft.com/office/drawing/2014/main" id="{856EDCA8-398B-475A-9D1D-319898116C69}"/>
              </a:ext>
            </a:extLst>
          </p:cNvPr>
          <p:cNvSpPr>
            <a:spLocks noEditPoints="1"/>
          </p:cNvSpPr>
          <p:nvPr/>
        </p:nvSpPr>
        <p:spPr bwMode="auto">
          <a:xfrm>
            <a:off x="8574291" y="1476187"/>
            <a:ext cx="307901" cy="450483"/>
          </a:xfrm>
          <a:custGeom>
            <a:avLst/>
            <a:gdLst/>
            <a:ahLst/>
            <a:cxnLst>
              <a:cxn ang="0">
                <a:pos x="8" y="8"/>
              </a:cxn>
              <a:cxn ang="0">
                <a:pos x="16" y="13"/>
              </a:cxn>
              <a:cxn ang="0">
                <a:pos x="23" y="12"/>
              </a:cxn>
              <a:cxn ang="0">
                <a:pos x="29" y="13"/>
              </a:cxn>
              <a:cxn ang="0">
                <a:pos x="33" y="6"/>
              </a:cxn>
              <a:cxn ang="0">
                <a:pos x="41" y="1"/>
              </a:cxn>
              <a:cxn ang="0">
                <a:pos x="51" y="6"/>
              </a:cxn>
              <a:cxn ang="0">
                <a:pos x="48" y="12"/>
              </a:cxn>
              <a:cxn ang="0">
                <a:pos x="52" y="20"/>
              </a:cxn>
              <a:cxn ang="0">
                <a:pos x="50" y="31"/>
              </a:cxn>
              <a:cxn ang="0">
                <a:pos x="53" y="42"/>
              </a:cxn>
              <a:cxn ang="0">
                <a:pos x="53" y="45"/>
              </a:cxn>
              <a:cxn ang="0">
                <a:pos x="55" y="50"/>
              </a:cxn>
              <a:cxn ang="0">
                <a:pos x="58" y="55"/>
              </a:cxn>
              <a:cxn ang="0">
                <a:pos x="61" y="63"/>
              </a:cxn>
              <a:cxn ang="0">
                <a:pos x="52" y="77"/>
              </a:cxn>
              <a:cxn ang="0">
                <a:pos x="37" y="86"/>
              </a:cxn>
              <a:cxn ang="0">
                <a:pos x="29" y="88"/>
              </a:cxn>
              <a:cxn ang="0">
                <a:pos x="18" y="90"/>
              </a:cxn>
              <a:cxn ang="0">
                <a:pos x="15" y="88"/>
              </a:cxn>
              <a:cxn ang="0">
                <a:pos x="9" y="82"/>
              </a:cxn>
              <a:cxn ang="0">
                <a:pos x="10" y="75"/>
              </a:cxn>
              <a:cxn ang="0">
                <a:pos x="10" y="63"/>
              </a:cxn>
              <a:cxn ang="0">
                <a:pos x="14" y="60"/>
              </a:cxn>
              <a:cxn ang="0">
                <a:pos x="19" y="56"/>
              </a:cxn>
              <a:cxn ang="0">
                <a:pos x="27" y="48"/>
              </a:cxn>
              <a:cxn ang="0">
                <a:pos x="30" y="45"/>
              </a:cxn>
              <a:cxn ang="0">
                <a:pos x="24" y="40"/>
              </a:cxn>
              <a:cxn ang="0">
                <a:pos x="23" y="31"/>
              </a:cxn>
              <a:cxn ang="0">
                <a:pos x="22" y="25"/>
              </a:cxn>
              <a:cxn ang="0">
                <a:pos x="20" y="22"/>
              </a:cxn>
              <a:cxn ang="0">
                <a:pos x="19" y="18"/>
              </a:cxn>
              <a:cxn ang="0">
                <a:pos x="8" y="12"/>
              </a:cxn>
              <a:cxn ang="0">
                <a:pos x="8" y="10"/>
              </a:cxn>
              <a:cxn ang="0">
                <a:pos x="13" y="87"/>
              </a:cxn>
              <a:cxn ang="0">
                <a:pos x="12" y="86"/>
              </a:cxn>
              <a:cxn ang="0">
                <a:pos x="12" y="86"/>
              </a:cxn>
              <a:cxn ang="0">
                <a:pos x="10" y="89"/>
              </a:cxn>
              <a:cxn ang="0">
                <a:pos x="13" y="88"/>
              </a:cxn>
              <a:cxn ang="0">
                <a:pos x="13" y="88"/>
              </a:cxn>
              <a:cxn ang="0">
                <a:pos x="11" y="89"/>
              </a:cxn>
              <a:cxn ang="0">
                <a:pos x="3" y="89"/>
              </a:cxn>
              <a:cxn ang="0">
                <a:pos x="3" y="89"/>
              </a:cxn>
              <a:cxn ang="0">
                <a:pos x="3" y="88"/>
              </a:cxn>
              <a:cxn ang="0">
                <a:pos x="2" y="87"/>
              </a:cxn>
              <a:cxn ang="0">
                <a:pos x="1" y="87"/>
              </a:cxn>
              <a:cxn ang="0">
                <a:pos x="0" y="88"/>
              </a:cxn>
              <a:cxn ang="0">
                <a:pos x="2" y="89"/>
              </a:cxn>
              <a:cxn ang="0">
                <a:pos x="27" y="46"/>
              </a:cxn>
              <a:cxn ang="0">
                <a:pos x="29" y="47"/>
              </a:cxn>
              <a:cxn ang="0">
                <a:pos x="9" y="62"/>
              </a:cxn>
              <a:cxn ang="0">
                <a:pos x="10" y="62"/>
              </a:cxn>
            </a:cxnLst>
            <a:rect l="0" t="0" r="r" b="b"/>
            <a:pathLst>
              <a:path w="63" h="92">
                <a:moveTo>
                  <a:pt x="8" y="10"/>
                </a:moveTo>
                <a:cubicBezTo>
                  <a:pt x="8" y="10"/>
                  <a:pt x="7" y="9"/>
                  <a:pt x="8" y="8"/>
                </a:cubicBezTo>
                <a:cubicBezTo>
                  <a:pt x="10" y="7"/>
                  <a:pt x="12" y="9"/>
                  <a:pt x="14" y="11"/>
                </a:cubicBezTo>
                <a:cubicBezTo>
                  <a:pt x="16" y="13"/>
                  <a:pt x="13" y="13"/>
                  <a:pt x="16" y="13"/>
                </a:cubicBezTo>
                <a:cubicBezTo>
                  <a:pt x="20" y="13"/>
                  <a:pt x="18" y="14"/>
                  <a:pt x="20" y="14"/>
                </a:cubicBezTo>
                <a:cubicBezTo>
                  <a:pt x="23" y="13"/>
                  <a:pt x="22" y="12"/>
                  <a:pt x="23" y="12"/>
                </a:cubicBezTo>
                <a:cubicBezTo>
                  <a:pt x="24" y="13"/>
                  <a:pt x="26" y="13"/>
                  <a:pt x="28" y="15"/>
                </a:cubicBezTo>
                <a:cubicBezTo>
                  <a:pt x="28" y="14"/>
                  <a:pt x="29" y="15"/>
                  <a:pt x="29" y="13"/>
                </a:cubicBezTo>
                <a:cubicBezTo>
                  <a:pt x="30" y="11"/>
                  <a:pt x="34" y="12"/>
                  <a:pt x="32" y="10"/>
                </a:cubicBezTo>
                <a:cubicBezTo>
                  <a:pt x="31" y="8"/>
                  <a:pt x="33" y="8"/>
                  <a:pt x="33" y="6"/>
                </a:cubicBezTo>
                <a:cubicBezTo>
                  <a:pt x="33" y="5"/>
                  <a:pt x="34" y="3"/>
                  <a:pt x="36" y="2"/>
                </a:cubicBezTo>
                <a:cubicBezTo>
                  <a:pt x="38" y="1"/>
                  <a:pt x="37" y="3"/>
                  <a:pt x="41" y="1"/>
                </a:cubicBezTo>
                <a:cubicBezTo>
                  <a:pt x="43" y="0"/>
                  <a:pt x="43" y="0"/>
                  <a:pt x="44" y="2"/>
                </a:cubicBezTo>
                <a:cubicBezTo>
                  <a:pt x="45" y="3"/>
                  <a:pt x="50" y="4"/>
                  <a:pt x="51" y="6"/>
                </a:cubicBezTo>
                <a:cubicBezTo>
                  <a:pt x="51" y="7"/>
                  <a:pt x="46" y="9"/>
                  <a:pt x="49" y="10"/>
                </a:cubicBezTo>
                <a:cubicBezTo>
                  <a:pt x="44" y="13"/>
                  <a:pt x="48" y="11"/>
                  <a:pt x="48" y="12"/>
                </a:cubicBezTo>
                <a:cubicBezTo>
                  <a:pt x="49" y="14"/>
                  <a:pt x="46" y="13"/>
                  <a:pt x="47" y="16"/>
                </a:cubicBezTo>
                <a:cubicBezTo>
                  <a:pt x="48" y="21"/>
                  <a:pt x="50" y="17"/>
                  <a:pt x="52" y="20"/>
                </a:cubicBezTo>
                <a:cubicBezTo>
                  <a:pt x="54" y="23"/>
                  <a:pt x="56" y="22"/>
                  <a:pt x="54" y="24"/>
                </a:cubicBezTo>
                <a:cubicBezTo>
                  <a:pt x="52" y="26"/>
                  <a:pt x="48" y="29"/>
                  <a:pt x="50" y="31"/>
                </a:cubicBezTo>
                <a:cubicBezTo>
                  <a:pt x="52" y="32"/>
                  <a:pt x="56" y="41"/>
                  <a:pt x="55" y="41"/>
                </a:cubicBezTo>
                <a:cubicBezTo>
                  <a:pt x="53" y="41"/>
                  <a:pt x="53" y="41"/>
                  <a:pt x="53" y="42"/>
                </a:cubicBezTo>
                <a:cubicBezTo>
                  <a:pt x="54" y="42"/>
                  <a:pt x="53" y="42"/>
                  <a:pt x="53" y="43"/>
                </a:cubicBezTo>
                <a:cubicBezTo>
                  <a:pt x="53" y="45"/>
                  <a:pt x="52" y="44"/>
                  <a:pt x="53" y="45"/>
                </a:cubicBezTo>
                <a:cubicBezTo>
                  <a:pt x="55" y="46"/>
                  <a:pt x="52" y="46"/>
                  <a:pt x="52" y="47"/>
                </a:cubicBezTo>
                <a:cubicBezTo>
                  <a:pt x="53" y="49"/>
                  <a:pt x="57" y="49"/>
                  <a:pt x="55" y="50"/>
                </a:cubicBezTo>
                <a:cubicBezTo>
                  <a:pt x="54" y="51"/>
                  <a:pt x="55" y="51"/>
                  <a:pt x="55" y="52"/>
                </a:cubicBezTo>
                <a:cubicBezTo>
                  <a:pt x="54" y="53"/>
                  <a:pt x="58" y="53"/>
                  <a:pt x="58" y="55"/>
                </a:cubicBezTo>
                <a:cubicBezTo>
                  <a:pt x="57" y="57"/>
                  <a:pt x="53" y="57"/>
                  <a:pt x="55" y="59"/>
                </a:cubicBezTo>
                <a:cubicBezTo>
                  <a:pt x="57" y="60"/>
                  <a:pt x="60" y="61"/>
                  <a:pt x="61" y="63"/>
                </a:cubicBezTo>
                <a:cubicBezTo>
                  <a:pt x="62" y="65"/>
                  <a:pt x="63" y="64"/>
                  <a:pt x="62" y="66"/>
                </a:cubicBezTo>
                <a:cubicBezTo>
                  <a:pt x="61" y="68"/>
                  <a:pt x="58" y="72"/>
                  <a:pt x="52" y="77"/>
                </a:cubicBezTo>
                <a:cubicBezTo>
                  <a:pt x="47" y="82"/>
                  <a:pt x="45" y="83"/>
                  <a:pt x="43" y="85"/>
                </a:cubicBezTo>
                <a:cubicBezTo>
                  <a:pt x="40" y="87"/>
                  <a:pt x="40" y="85"/>
                  <a:pt x="37" y="86"/>
                </a:cubicBezTo>
                <a:cubicBezTo>
                  <a:pt x="34" y="88"/>
                  <a:pt x="35" y="85"/>
                  <a:pt x="34" y="87"/>
                </a:cubicBezTo>
                <a:cubicBezTo>
                  <a:pt x="32" y="89"/>
                  <a:pt x="33" y="86"/>
                  <a:pt x="29" y="88"/>
                </a:cubicBezTo>
                <a:cubicBezTo>
                  <a:pt x="23" y="91"/>
                  <a:pt x="22" y="90"/>
                  <a:pt x="20" y="91"/>
                </a:cubicBezTo>
                <a:cubicBezTo>
                  <a:pt x="17" y="92"/>
                  <a:pt x="17" y="92"/>
                  <a:pt x="18" y="90"/>
                </a:cubicBezTo>
                <a:cubicBezTo>
                  <a:pt x="19" y="89"/>
                  <a:pt x="18" y="88"/>
                  <a:pt x="17" y="90"/>
                </a:cubicBezTo>
                <a:cubicBezTo>
                  <a:pt x="15" y="91"/>
                  <a:pt x="15" y="89"/>
                  <a:pt x="15" y="88"/>
                </a:cubicBezTo>
                <a:cubicBezTo>
                  <a:pt x="16" y="86"/>
                  <a:pt x="14" y="86"/>
                  <a:pt x="11" y="86"/>
                </a:cubicBezTo>
                <a:cubicBezTo>
                  <a:pt x="8" y="85"/>
                  <a:pt x="9" y="85"/>
                  <a:pt x="9" y="82"/>
                </a:cubicBezTo>
                <a:cubicBezTo>
                  <a:pt x="10" y="80"/>
                  <a:pt x="10" y="79"/>
                  <a:pt x="10" y="78"/>
                </a:cubicBezTo>
                <a:cubicBezTo>
                  <a:pt x="9" y="76"/>
                  <a:pt x="12" y="77"/>
                  <a:pt x="10" y="75"/>
                </a:cubicBezTo>
                <a:cubicBezTo>
                  <a:pt x="7" y="71"/>
                  <a:pt x="11" y="73"/>
                  <a:pt x="9" y="70"/>
                </a:cubicBezTo>
                <a:cubicBezTo>
                  <a:pt x="7" y="66"/>
                  <a:pt x="10" y="65"/>
                  <a:pt x="10" y="63"/>
                </a:cubicBezTo>
                <a:cubicBezTo>
                  <a:pt x="10" y="62"/>
                  <a:pt x="12" y="64"/>
                  <a:pt x="13" y="63"/>
                </a:cubicBezTo>
                <a:cubicBezTo>
                  <a:pt x="15" y="62"/>
                  <a:pt x="13" y="60"/>
                  <a:pt x="14" y="60"/>
                </a:cubicBezTo>
                <a:cubicBezTo>
                  <a:pt x="15" y="60"/>
                  <a:pt x="15" y="58"/>
                  <a:pt x="17" y="59"/>
                </a:cubicBezTo>
                <a:cubicBezTo>
                  <a:pt x="18" y="59"/>
                  <a:pt x="17" y="57"/>
                  <a:pt x="19" y="56"/>
                </a:cubicBezTo>
                <a:cubicBezTo>
                  <a:pt x="21" y="56"/>
                  <a:pt x="18" y="56"/>
                  <a:pt x="22" y="54"/>
                </a:cubicBezTo>
                <a:cubicBezTo>
                  <a:pt x="26" y="51"/>
                  <a:pt x="25" y="49"/>
                  <a:pt x="27" y="48"/>
                </a:cubicBezTo>
                <a:cubicBezTo>
                  <a:pt x="30" y="47"/>
                  <a:pt x="30" y="48"/>
                  <a:pt x="30" y="47"/>
                </a:cubicBezTo>
                <a:cubicBezTo>
                  <a:pt x="31" y="46"/>
                  <a:pt x="29" y="47"/>
                  <a:pt x="30" y="45"/>
                </a:cubicBezTo>
                <a:cubicBezTo>
                  <a:pt x="30" y="43"/>
                  <a:pt x="31" y="42"/>
                  <a:pt x="28" y="41"/>
                </a:cubicBezTo>
                <a:cubicBezTo>
                  <a:pt x="25" y="41"/>
                  <a:pt x="27" y="40"/>
                  <a:pt x="24" y="40"/>
                </a:cubicBezTo>
                <a:cubicBezTo>
                  <a:pt x="24" y="37"/>
                  <a:pt x="20" y="36"/>
                  <a:pt x="22" y="34"/>
                </a:cubicBezTo>
                <a:cubicBezTo>
                  <a:pt x="23" y="32"/>
                  <a:pt x="22" y="32"/>
                  <a:pt x="23" y="31"/>
                </a:cubicBezTo>
                <a:cubicBezTo>
                  <a:pt x="24" y="30"/>
                  <a:pt x="21" y="29"/>
                  <a:pt x="21" y="28"/>
                </a:cubicBezTo>
                <a:cubicBezTo>
                  <a:pt x="21" y="26"/>
                  <a:pt x="22" y="26"/>
                  <a:pt x="22" y="25"/>
                </a:cubicBezTo>
                <a:cubicBezTo>
                  <a:pt x="22" y="24"/>
                  <a:pt x="20" y="26"/>
                  <a:pt x="20" y="25"/>
                </a:cubicBezTo>
                <a:cubicBezTo>
                  <a:pt x="20" y="24"/>
                  <a:pt x="21" y="25"/>
                  <a:pt x="20" y="22"/>
                </a:cubicBezTo>
                <a:cubicBezTo>
                  <a:pt x="20" y="20"/>
                  <a:pt x="23" y="22"/>
                  <a:pt x="20" y="19"/>
                </a:cubicBezTo>
                <a:cubicBezTo>
                  <a:pt x="18" y="18"/>
                  <a:pt x="19" y="19"/>
                  <a:pt x="19" y="18"/>
                </a:cubicBezTo>
                <a:cubicBezTo>
                  <a:pt x="19" y="17"/>
                  <a:pt x="17" y="16"/>
                  <a:pt x="15" y="16"/>
                </a:cubicBezTo>
                <a:cubicBezTo>
                  <a:pt x="13" y="16"/>
                  <a:pt x="10" y="14"/>
                  <a:pt x="8" y="12"/>
                </a:cubicBezTo>
                <a:cubicBezTo>
                  <a:pt x="5" y="11"/>
                  <a:pt x="8" y="11"/>
                  <a:pt x="6" y="10"/>
                </a:cubicBezTo>
                <a:cubicBezTo>
                  <a:pt x="6" y="9"/>
                  <a:pt x="8" y="11"/>
                  <a:pt x="8" y="10"/>
                </a:cubicBezTo>
                <a:close/>
                <a:moveTo>
                  <a:pt x="14" y="88"/>
                </a:moveTo>
                <a:cubicBezTo>
                  <a:pt x="14" y="87"/>
                  <a:pt x="13" y="87"/>
                  <a:pt x="13" y="87"/>
                </a:cubicBezTo>
                <a:cubicBezTo>
                  <a:pt x="13" y="88"/>
                  <a:pt x="14" y="88"/>
                  <a:pt x="14" y="88"/>
                </a:cubicBezTo>
                <a:close/>
                <a:moveTo>
                  <a:pt x="12" y="86"/>
                </a:moveTo>
                <a:cubicBezTo>
                  <a:pt x="11" y="86"/>
                  <a:pt x="12" y="87"/>
                  <a:pt x="12" y="87"/>
                </a:cubicBezTo>
                <a:cubicBezTo>
                  <a:pt x="13" y="87"/>
                  <a:pt x="12" y="86"/>
                  <a:pt x="12" y="86"/>
                </a:cubicBezTo>
                <a:close/>
                <a:moveTo>
                  <a:pt x="11" y="89"/>
                </a:moveTo>
                <a:cubicBezTo>
                  <a:pt x="11" y="88"/>
                  <a:pt x="10" y="88"/>
                  <a:pt x="10" y="89"/>
                </a:cubicBezTo>
                <a:cubicBezTo>
                  <a:pt x="10" y="89"/>
                  <a:pt x="11" y="89"/>
                  <a:pt x="11" y="89"/>
                </a:cubicBezTo>
                <a:close/>
                <a:moveTo>
                  <a:pt x="13" y="88"/>
                </a:moveTo>
                <a:cubicBezTo>
                  <a:pt x="13" y="88"/>
                  <a:pt x="12" y="88"/>
                  <a:pt x="12" y="89"/>
                </a:cubicBezTo>
                <a:cubicBezTo>
                  <a:pt x="13" y="89"/>
                  <a:pt x="13" y="89"/>
                  <a:pt x="13" y="88"/>
                </a:cubicBezTo>
                <a:close/>
                <a:moveTo>
                  <a:pt x="12" y="88"/>
                </a:moveTo>
                <a:cubicBezTo>
                  <a:pt x="12" y="88"/>
                  <a:pt x="11" y="88"/>
                  <a:pt x="11" y="89"/>
                </a:cubicBezTo>
                <a:cubicBezTo>
                  <a:pt x="11" y="89"/>
                  <a:pt x="12" y="89"/>
                  <a:pt x="12" y="88"/>
                </a:cubicBezTo>
                <a:close/>
                <a:moveTo>
                  <a:pt x="3" y="89"/>
                </a:moveTo>
                <a:cubicBezTo>
                  <a:pt x="2" y="89"/>
                  <a:pt x="3" y="90"/>
                  <a:pt x="3" y="90"/>
                </a:cubicBezTo>
                <a:cubicBezTo>
                  <a:pt x="4" y="90"/>
                  <a:pt x="3" y="89"/>
                  <a:pt x="3" y="89"/>
                </a:cubicBezTo>
                <a:close/>
                <a:moveTo>
                  <a:pt x="2" y="89"/>
                </a:moveTo>
                <a:cubicBezTo>
                  <a:pt x="3" y="89"/>
                  <a:pt x="2" y="88"/>
                  <a:pt x="3" y="88"/>
                </a:cubicBezTo>
                <a:cubicBezTo>
                  <a:pt x="3" y="88"/>
                  <a:pt x="3" y="89"/>
                  <a:pt x="4" y="88"/>
                </a:cubicBezTo>
                <a:cubicBezTo>
                  <a:pt x="4" y="87"/>
                  <a:pt x="4" y="87"/>
                  <a:pt x="2" y="87"/>
                </a:cubicBezTo>
                <a:cubicBezTo>
                  <a:pt x="0" y="86"/>
                  <a:pt x="2" y="87"/>
                  <a:pt x="2" y="88"/>
                </a:cubicBezTo>
                <a:cubicBezTo>
                  <a:pt x="1" y="89"/>
                  <a:pt x="1" y="87"/>
                  <a:pt x="1" y="87"/>
                </a:cubicBezTo>
                <a:cubicBezTo>
                  <a:pt x="1" y="88"/>
                  <a:pt x="0" y="88"/>
                  <a:pt x="0" y="88"/>
                </a:cubicBezTo>
                <a:cubicBezTo>
                  <a:pt x="0" y="89"/>
                  <a:pt x="0" y="88"/>
                  <a:pt x="0" y="88"/>
                </a:cubicBezTo>
                <a:cubicBezTo>
                  <a:pt x="1" y="89"/>
                  <a:pt x="1" y="89"/>
                  <a:pt x="1" y="89"/>
                </a:cubicBezTo>
                <a:cubicBezTo>
                  <a:pt x="2" y="89"/>
                  <a:pt x="2" y="90"/>
                  <a:pt x="2" y="89"/>
                </a:cubicBezTo>
                <a:close/>
                <a:moveTo>
                  <a:pt x="29" y="47"/>
                </a:moveTo>
                <a:cubicBezTo>
                  <a:pt x="30" y="46"/>
                  <a:pt x="29" y="46"/>
                  <a:pt x="27" y="46"/>
                </a:cubicBezTo>
                <a:cubicBezTo>
                  <a:pt x="26" y="46"/>
                  <a:pt x="26" y="47"/>
                  <a:pt x="27" y="47"/>
                </a:cubicBezTo>
                <a:cubicBezTo>
                  <a:pt x="28" y="47"/>
                  <a:pt x="28" y="47"/>
                  <a:pt x="29" y="47"/>
                </a:cubicBezTo>
                <a:close/>
                <a:moveTo>
                  <a:pt x="10" y="62"/>
                </a:moveTo>
                <a:cubicBezTo>
                  <a:pt x="10" y="62"/>
                  <a:pt x="9" y="62"/>
                  <a:pt x="9" y="62"/>
                </a:cubicBezTo>
                <a:cubicBezTo>
                  <a:pt x="9" y="62"/>
                  <a:pt x="8" y="62"/>
                  <a:pt x="9" y="63"/>
                </a:cubicBezTo>
                <a:cubicBezTo>
                  <a:pt x="9" y="63"/>
                  <a:pt x="10" y="63"/>
                  <a:pt x="10" y="62"/>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69" name="Freeform 20246">
            <a:extLst>
              <a:ext uri="{FF2B5EF4-FFF2-40B4-BE49-F238E27FC236}">
                <a16:creationId xmlns:a16="http://schemas.microsoft.com/office/drawing/2014/main" id="{E431D67C-AE76-4266-80C7-897E05CE1D23}"/>
              </a:ext>
            </a:extLst>
          </p:cNvPr>
          <p:cNvSpPr>
            <a:spLocks noEditPoints="1"/>
          </p:cNvSpPr>
          <p:nvPr/>
        </p:nvSpPr>
        <p:spPr bwMode="auto">
          <a:xfrm>
            <a:off x="8194066" y="953380"/>
            <a:ext cx="679859" cy="1047685"/>
          </a:xfrm>
          <a:custGeom>
            <a:avLst/>
            <a:gdLst/>
            <a:ahLst/>
            <a:cxnLst>
              <a:cxn ang="0">
                <a:pos x="38" y="19"/>
              </a:cxn>
              <a:cxn ang="0">
                <a:pos x="61" y="20"/>
              </a:cxn>
              <a:cxn ang="0">
                <a:pos x="73" y="29"/>
              </a:cxn>
              <a:cxn ang="0">
                <a:pos x="37" y="26"/>
              </a:cxn>
              <a:cxn ang="0">
                <a:pos x="98" y="27"/>
              </a:cxn>
              <a:cxn ang="0">
                <a:pos x="113" y="6"/>
              </a:cxn>
              <a:cxn ang="0">
                <a:pos x="71" y="8"/>
              </a:cxn>
              <a:cxn ang="0">
                <a:pos x="132" y="111"/>
              </a:cxn>
              <a:cxn ang="0">
                <a:pos x="130" y="102"/>
              </a:cxn>
              <a:cxn ang="0">
                <a:pos x="121" y="98"/>
              </a:cxn>
              <a:cxn ang="0">
                <a:pos x="110" y="104"/>
              </a:cxn>
              <a:cxn ang="0">
                <a:pos x="105" y="99"/>
              </a:cxn>
              <a:cxn ang="0">
                <a:pos x="96" y="107"/>
              </a:cxn>
              <a:cxn ang="0">
                <a:pos x="89" y="109"/>
              </a:cxn>
              <a:cxn ang="0">
                <a:pos x="79" y="111"/>
              </a:cxn>
              <a:cxn ang="0">
                <a:pos x="70" y="116"/>
              </a:cxn>
              <a:cxn ang="0">
                <a:pos x="60" y="125"/>
              </a:cxn>
              <a:cxn ang="0">
                <a:pos x="53" y="129"/>
              </a:cxn>
              <a:cxn ang="0">
                <a:pos x="57" y="135"/>
              </a:cxn>
              <a:cxn ang="0">
                <a:pos x="44" y="141"/>
              </a:cxn>
              <a:cxn ang="0">
                <a:pos x="42" y="150"/>
              </a:cxn>
              <a:cxn ang="0">
                <a:pos x="37" y="158"/>
              </a:cxn>
              <a:cxn ang="0">
                <a:pos x="33" y="165"/>
              </a:cxn>
              <a:cxn ang="0">
                <a:pos x="25" y="166"/>
              </a:cxn>
              <a:cxn ang="0">
                <a:pos x="10" y="175"/>
              </a:cxn>
              <a:cxn ang="0">
                <a:pos x="3" y="182"/>
              </a:cxn>
              <a:cxn ang="0">
                <a:pos x="4" y="188"/>
              </a:cxn>
              <a:cxn ang="0">
                <a:pos x="8" y="195"/>
              </a:cxn>
              <a:cxn ang="0">
                <a:pos x="5" y="206"/>
              </a:cxn>
              <a:cxn ang="0">
                <a:pos x="24" y="208"/>
              </a:cxn>
              <a:cxn ang="0">
                <a:pos x="33" y="204"/>
              </a:cxn>
              <a:cxn ang="0">
                <a:pos x="41" y="184"/>
              </a:cxn>
              <a:cxn ang="0">
                <a:pos x="52" y="150"/>
              </a:cxn>
              <a:cxn ang="0">
                <a:pos x="70" y="122"/>
              </a:cxn>
              <a:cxn ang="0">
                <a:pos x="101" y="119"/>
              </a:cxn>
              <a:cxn ang="0">
                <a:pos x="127" y="117"/>
              </a:cxn>
              <a:cxn ang="0">
                <a:pos x="98" y="105"/>
              </a:cxn>
              <a:cxn ang="0">
                <a:pos x="94" y="102"/>
              </a:cxn>
              <a:cxn ang="0">
                <a:pos x="79" y="106"/>
              </a:cxn>
              <a:cxn ang="0">
                <a:pos x="86" y="109"/>
              </a:cxn>
              <a:cxn ang="0">
                <a:pos x="76" y="108"/>
              </a:cxn>
              <a:cxn ang="0">
                <a:pos x="74" y="108"/>
              </a:cxn>
              <a:cxn ang="0">
                <a:pos x="74" y="112"/>
              </a:cxn>
              <a:cxn ang="0">
                <a:pos x="65" y="114"/>
              </a:cxn>
              <a:cxn ang="0">
                <a:pos x="66" y="119"/>
              </a:cxn>
              <a:cxn ang="0">
                <a:pos x="54" y="123"/>
              </a:cxn>
              <a:cxn ang="0">
                <a:pos x="54" y="119"/>
              </a:cxn>
              <a:cxn ang="0">
                <a:pos x="58" y="118"/>
              </a:cxn>
              <a:cxn ang="0">
                <a:pos x="59" y="121"/>
              </a:cxn>
              <a:cxn ang="0">
                <a:pos x="61" y="122"/>
              </a:cxn>
              <a:cxn ang="0">
                <a:pos x="50" y="124"/>
              </a:cxn>
              <a:cxn ang="0">
                <a:pos x="46" y="126"/>
              </a:cxn>
              <a:cxn ang="0">
                <a:pos x="58" y="127"/>
              </a:cxn>
              <a:cxn ang="0">
                <a:pos x="41" y="146"/>
              </a:cxn>
              <a:cxn ang="0">
                <a:pos x="37" y="148"/>
              </a:cxn>
              <a:cxn ang="0">
                <a:pos x="35" y="158"/>
              </a:cxn>
              <a:cxn ang="0">
                <a:pos x="34" y="157"/>
              </a:cxn>
              <a:cxn ang="0">
                <a:pos x="19" y="166"/>
              </a:cxn>
              <a:cxn ang="0">
                <a:pos x="18" y="170"/>
              </a:cxn>
              <a:cxn ang="0">
                <a:pos x="6" y="178"/>
              </a:cxn>
              <a:cxn ang="0">
                <a:pos x="2" y="187"/>
              </a:cxn>
              <a:cxn ang="0">
                <a:pos x="3" y="204"/>
              </a:cxn>
              <a:cxn ang="0">
                <a:pos x="2" y="195"/>
              </a:cxn>
            </a:cxnLst>
            <a:rect l="0" t="0" r="r" b="b"/>
            <a:pathLst>
              <a:path w="139" h="214">
                <a:moveTo>
                  <a:pt x="62" y="44"/>
                </a:moveTo>
                <a:cubicBezTo>
                  <a:pt x="55" y="42"/>
                  <a:pt x="58" y="40"/>
                  <a:pt x="53" y="38"/>
                </a:cubicBezTo>
                <a:cubicBezTo>
                  <a:pt x="47" y="36"/>
                  <a:pt x="48" y="35"/>
                  <a:pt x="53" y="34"/>
                </a:cubicBezTo>
                <a:cubicBezTo>
                  <a:pt x="59" y="33"/>
                  <a:pt x="65" y="30"/>
                  <a:pt x="55" y="31"/>
                </a:cubicBezTo>
                <a:cubicBezTo>
                  <a:pt x="45" y="32"/>
                  <a:pt x="44" y="31"/>
                  <a:pt x="53" y="28"/>
                </a:cubicBezTo>
                <a:cubicBezTo>
                  <a:pt x="61" y="26"/>
                  <a:pt x="67" y="24"/>
                  <a:pt x="60" y="24"/>
                </a:cubicBezTo>
                <a:cubicBezTo>
                  <a:pt x="53" y="24"/>
                  <a:pt x="59" y="21"/>
                  <a:pt x="53" y="24"/>
                </a:cubicBezTo>
                <a:cubicBezTo>
                  <a:pt x="48" y="27"/>
                  <a:pt x="46" y="30"/>
                  <a:pt x="41" y="25"/>
                </a:cubicBezTo>
                <a:cubicBezTo>
                  <a:pt x="36" y="19"/>
                  <a:pt x="34" y="20"/>
                  <a:pt x="38" y="19"/>
                </a:cubicBezTo>
                <a:cubicBezTo>
                  <a:pt x="41" y="19"/>
                  <a:pt x="37" y="19"/>
                  <a:pt x="38" y="17"/>
                </a:cubicBezTo>
                <a:cubicBezTo>
                  <a:pt x="39" y="14"/>
                  <a:pt x="36" y="20"/>
                  <a:pt x="34" y="17"/>
                </a:cubicBezTo>
                <a:cubicBezTo>
                  <a:pt x="32" y="14"/>
                  <a:pt x="30" y="14"/>
                  <a:pt x="34" y="11"/>
                </a:cubicBezTo>
                <a:cubicBezTo>
                  <a:pt x="39" y="8"/>
                  <a:pt x="37" y="12"/>
                  <a:pt x="40" y="11"/>
                </a:cubicBezTo>
                <a:cubicBezTo>
                  <a:pt x="42" y="9"/>
                  <a:pt x="41" y="12"/>
                  <a:pt x="45" y="10"/>
                </a:cubicBezTo>
                <a:cubicBezTo>
                  <a:pt x="50" y="9"/>
                  <a:pt x="50" y="11"/>
                  <a:pt x="46" y="12"/>
                </a:cubicBezTo>
                <a:cubicBezTo>
                  <a:pt x="42" y="13"/>
                  <a:pt x="47" y="12"/>
                  <a:pt x="48" y="16"/>
                </a:cubicBezTo>
                <a:cubicBezTo>
                  <a:pt x="50" y="19"/>
                  <a:pt x="48" y="12"/>
                  <a:pt x="51" y="11"/>
                </a:cubicBezTo>
                <a:cubicBezTo>
                  <a:pt x="55" y="10"/>
                  <a:pt x="59" y="20"/>
                  <a:pt x="61" y="20"/>
                </a:cubicBezTo>
                <a:cubicBezTo>
                  <a:pt x="64" y="20"/>
                  <a:pt x="55" y="11"/>
                  <a:pt x="59" y="9"/>
                </a:cubicBezTo>
                <a:cubicBezTo>
                  <a:pt x="62" y="6"/>
                  <a:pt x="61" y="9"/>
                  <a:pt x="65" y="9"/>
                </a:cubicBezTo>
                <a:cubicBezTo>
                  <a:pt x="68" y="9"/>
                  <a:pt x="68" y="10"/>
                  <a:pt x="70" y="11"/>
                </a:cubicBezTo>
                <a:cubicBezTo>
                  <a:pt x="71" y="11"/>
                  <a:pt x="68" y="12"/>
                  <a:pt x="69" y="15"/>
                </a:cubicBezTo>
                <a:cubicBezTo>
                  <a:pt x="70" y="17"/>
                  <a:pt x="69" y="11"/>
                  <a:pt x="73" y="13"/>
                </a:cubicBezTo>
                <a:cubicBezTo>
                  <a:pt x="76" y="15"/>
                  <a:pt x="72" y="18"/>
                  <a:pt x="77" y="17"/>
                </a:cubicBezTo>
                <a:cubicBezTo>
                  <a:pt x="81" y="17"/>
                  <a:pt x="78" y="18"/>
                  <a:pt x="84" y="20"/>
                </a:cubicBezTo>
                <a:cubicBezTo>
                  <a:pt x="90" y="21"/>
                  <a:pt x="90" y="22"/>
                  <a:pt x="81" y="23"/>
                </a:cubicBezTo>
                <a:cubicBezTo>
                  <a:pt x="72" y="23"/>
                  <a:pt x="79" y="28"/>
                  <a:pt x="73" y="29"/>
                </a:cubicBezTo>
                <a:cubicBezTo>
                  <a:pt x="68" y="31"/>
                  <a:pt x="76" y="33"/>
                  <a:pt x="70" y="35"/>
                </a:cubicBezTo>
                <a:cubicBezTo>
                  <a:pt x="63" y="37"/>
                  <a:pt x="69" y="46"/>
                  <a:pt x="62" y="44"/>
                </a:cubicBezTo>
                <a:close/>
                <a:moveTo>
                  <a:pt x="86" y="27"/>
                </a:moveTo>
                <a:cubicBezTo>
                  <a:pt x="89" y="26"/>
                  <a:pt x="92" y="27"/>
                  <a:pt x="92" y="25"/>
                </a:cubicBezTo>
                <a:cubicBezTo>
                  <a:pt x="91" y="23"/>
                  <a:pt x="88" y="23"/>
                  <a:pt x="85" y="24"/>
                </a:cubicBezTo>
                <a:cubicBezTo>
                  <a:pt x="82" y="25"/>
                  <a:pt x="80" y="24"/>
                  <a:pt x="83" y="26"/>
                </a:cubicBezTo>
                <a:cubicBezTo>
                  <a:pt x="85" y="27"/>
                  <a:pt x="83" y="28"/>
                  <a:pt x="86" y="27"/>
                </a:cubicBezTo>
                <a:close/>
                <a:moveTo>
                  <a:pt x="33" y="24"/>
                </a:moveTo>
                <a:cubicBezTo>
                  <a:pt x="34" y="27"/>
                  <a:pt x="33" y="23"/>
                  <a:pt x="37" y="26"/>
                </a:cubicBezTo>
                <a:cubicBezTo>
                  <a:pt x="42" y="29"/>
                  <a:pt x="38" y="24"/>
                  <a:pt x="36" y="24"/>
                </a:cubicBezTo>
                <a:cubicBezTo>
                  <a:pt x="34" y="24"/>
                  <a:pt x="34" y="19"/>
                  <a:pt x="31" y="20"/>
                </a:cubicBezTo>
                <a:cubicBezTo>
                  <a:pt x="30" y="20"/>
                  <a:pt x="31" y="21"/>
                  <a:pt x="33" y="24"/>
                </a:cubicBezTo>
                <a:close/>
                <a:moveTo>
                  <a:pt x="86" y="33"/>
                </a:moveTo>
                <a:cubicBezTo>
                  <a:pt x="83" y="36"/>
                  <a:pt x="86" y="35"/>
                  <a:pt x="91" y="35"/>
                </a:cubicBezTo>
                <a:cubicBezTo>
                  <a:pt x="96" y="34"/>
                  <a:pt x="89" y="39"/>
                  <a:pt x="96" y="36"/>
                </a:cubicBezTo>
                <a:cubicBezTo>
                  <a:pt x="100" y="35"/>
                  <a:pt x="107" y="32"/>
                  <a:pt x="104" y="31"/>
                </a:cubicBezTo>
                <a:cubicBezTo>
                  <a:pt x="102" y="30"/>
                  <a:pt x="102" y="32"/>
                  <a:pt x="98" y="30"/>
                </a:cubicBezTo>
                <a:cubicBezTo>
                  <a:pt x="94" y="28"/>
                  <a:pt x="101" y="28"/>
                  <a:pt x="98" y="27"/>
                </a:cubicBezTo>
                <a:cubicBezTo>
                  <a:pt x="95" y="26"/>
                  <a:pt x="80" y="27"/>
                  <a:pt x="88" y="30"/>
                </a:cubicBezTo>
                <a:cubicBezTo>
                  <a:pt x="89" y="31"/>
                  <a:pt x="89" y="31"/>
                  <a:pt x="86" y="33"/>
                </a:cubicBezTo>
                <a:close/>
                <a:moveTo>
                  <a:pt x="86" y="10"/>
                </a:moveTo>
                <a:cubicBezTo>
                  <a:pt x="92" y="10"/>
                  <a:pt x="89" y="11"/>
                  <a:pt x="81" y="12"/>
                </a:cubicBezTo>
                <a:cubicBezTo>
                  <a:pt x="73" y="14"/>
                  <a:pt x="85" y="15"/>
                  <a:pt x="91" y="15"/>
                </a:cubicBezTo>
                <a:cubicBezTo>
                  <a:pt x="96" y="15"/>
                  <a:pt x="99" y="20"/>
                  <a:pt x="103" y="16"/>
                </a:cubicBezTo>
                <a:cubicBezTo>
                  <a:pt x="107" y="13"/>
                  <a:pt x="106" y="16"/>
                  <a:pt x="110" y="15"/>
                </a:cubicBezTo>
                <a:cubicBezTo>
                  <a:pt x="114" y="14"/>
                  <a:pt x="108" y="13"/>
                  <a:pt x="116" y="10"/>
                </a:cubicBezTo>
                <a:cubicBezTo>
                  <a:pt x="121" y="9"/>
                  <a:pt x="116" y="6"/>
                  <a:pt x="113" y="6"/>
                </a:cubicBezTo>
                <a:cubicBezTo>
                  <a:pt x="111" y="7"/>
                  <a:pt x="108" y="5"/>
                  <a:pt x="103" y="4"/>
                </a:cubicBezTo>
                <a:cubicBezTo>
                  <a:pt x="98" y="4"/>
                  <a:pt x="101" y="7"/>
                  <a:pt x="98" y="6"/>
                </a:cubicBezTo>
                <a:cubicBezTo>
                  <a:pt x="95" y="6"/>
                  <a:pt x="99" y="4"/>
                  <a:pt x="97" y="3"/>
                </a:cubicBezTo>
                <a:cubicBezTo>
                  <a:pt x="96" y="2"/>
                  <a:pt x="93" y="2"/>
                  <a:pt x="93" y="6"/>
                </a:cubicBezTo>
                <a:cubicBezTo>
                  <a:pt x="93" y="9"/>
                  <a:pt x="92" y="9"/>
                  <a:pt x="90" y="6"/>
                </a:cubicBezTo>
                <a:cubicBezTo>
                  <a:pt x="88" y="3"/>
                  <a:pt x="89" y="7"/>
                  <a:pt x="81" y="4"/>
                </a:cubicBezTo>
                <a:cubicBezTo>
                  <a:pt x="73" y="0"/>
                  <a:pt x="83" y="8"/>
                  <a:pt x="77" y="5"/>
                </a:cubicBezTo>
                <a:cubicBezTo>
                  <a:pt x="70" y="2"/>
                  <a:pt x="79" y="8"/>
                  <a:pt x="74" y="6"/>
                </a:cubicBezTo>
                <a:cubicBezTo>
                  <a:pt x="69" y="5"/>
                  <a:pt x="68" y="7"/>
                  <a:pt x="71" y="8"/>
                </a:cubicBezTo>
                <a:cubicBezTo>
                  <a:pt x="74" y="10"/>
                  <a:pt x="69" y="8"/>
                  <a:pt x="74" y="11"/>
                </a:cubicBezTo>
                <a:cubicBezTo>
                  <a:pt x="77" y="13"/>
                  <a:pt x="79" y="10"/>
                  <a:pt x="86" y="10"/>
                </a:cubicBezTo>
                <a:close/>
                <a:moveTo>
                  <a:pt x="129" y="115"/>
                </a:moveTo>
                <a:cubicBezTo>
                  <a:pt x="129" y="114"/>
                  <a:pt x="132" y="114"/>
                  <a:pt x="133" y="113"/>
                </a:cubicBezTo>
                <a:cubicBezTo>
                  <a:pt x="134" y="112"/>
                  <a:pt x="133" y="112"/>
                  <a:pt x="135" y="112"/>
                </a:cubicBezTo>
                <a:cubicBezTo>
                  <a:pt x="136" y="113"/>
                  <a:pt x="138" y="113"/>
                  <a:pt x="137" y="111"/>
                </a:cubicBezTo>
                <a:cubicBezTo>
                  <a:pt x="137" y="111"/>
                  <a:pt x="137" y="111"/>
                  <a:pt x="137" y="110"/>
                </a:cubicBezTo>
                <a:cubicBezTo>
                  <a:pt x="135" y="110"/>
                  <a:pt x="135" y="111"/>
                  <a:pt x="134" y="110"/>
                </a:cubicBezTo>
                <a:cubicBezTo>
                  <a:pt x="133" y="109"/>
                  <a:pt x="133" y="111"/>
                  <a:pt x="132" y="111"/>
                </a:cubicBezTo>
                <a:cubicBezTo>
                  <a:pt x="131" y="111"/>
                  <a:pt x="130" y="111"/>
                  <a:pt x="131" y="111"/>
                </a:cubicBezTo>
                <a:cubicBezTo>
                  <a:pt x="131" y="110"/>
                  <a:pt x="132" y="109"/>
                  <a:pt x="129" y="108"/>
                </a:cubicBezTo>
                <a:cubicBezTo>
                  <a:pt x="127" y="108"/>
                  <a:pt x="127" y="107"/>
                  <a:pt x="126" y="107"/>
                </a:cubicBezTo>
                <a:cubicBezTo>
                  <a:pt x="124" y="107"/>
                  <a:pt x="125" y="106"/>
                  <a:pt x="130" y="108"/>
                </a:cubicBezTo>
                <a:cubicBezTo>
                  <a:pt x="134" y="109"/>
                  <a:pt x="134" y="106"/>
                  <a:pt x="136" y="106"/>
                </a:cubicBezTo>
                <a:cubicBezTo>
                  <a:pt x="138" y="106"/>
                  <a:pt x="139" y="104"/>
                  <a:pt x="137" y="104"/>
                </a:cubicBezTo>
                <a:cubicBezTo>
                  <a:pt x="135" y="104"/>
                  <a:pt x="136" y="103"/>
                  <a:pt x="135" y="103"/>
                </a:cubicBezTo>
                <a:cubicBezTo>
                  <a:pt x="133" y="103"/>
                  <a:pt x="134" y="101"/>
                  <a:pt x="132" y="102"/>
                </a:cubicBezTo>
                <a:cubicBezTo>
                  <a:pt x="131" y="103"/>
                  <a:pt x="132" y="101"/>
                  <a:pt x="130" y="102"/>
                </a:cubicBezTo>
                <a:cubicBezTo>
                  <a:pt x="128" y="102"/>
                  <a:pt x="130" y="101"/>
                  <a:pt x="128" y="100"/>
                </a:cubicBezTo>
                <a:cubicBezTo>
                  <a:pt x="125" y="100"/>
                  <a:pt x="124" y="102"/>
                  <a:pt x="124" y="104"/>
                </a:cubicBezTo>
                <a:cubicBezTo>
                  <a:pt x="125" y="105"/>
                  <a:pt x="124" y="103"/>
                  <a:pt x="123" y="104"/>
                </a:cubicBezTo>
                <a:cubicBezTo>
                  <a:pt x="122" y="104"/>
                  <a:pt x="121" y="104"/>
                  <a:pt x="122" y="103"/>
                </a:cubicBezTo>
                <a:cubicBezTo>
                  <a:pt x="124" y="102"/>
                  <a:pt x="124" y="101"/>
                  <a:pt x="123" y="102"/>
                </a:cubicBezTo>
                <a:cubicBezTo>
                  <a:pt x="122" y="102"/>
                  <a:pt x="122" y="102"/>
                  <a:pt x="122" y="101"/>
                </a:cubicBezTo>
                <a:cubicBezTo>
                  <a:pt x="123" y="101"/>
                  <a:pt x="125" y="100"/>
                  <a:pt x="125" y="99"/>
                </a:cubicBezTo>
                <a:cubicBezTo>
                  <a:pt x="125" y="98"/>
                  <a:pt x="123" y="100"/>
                  <a:pt x="123" y="99"/>
                </a:cubicBezTo>
                <a:cubicBezTo>
                  <a:pt x="123" y="98"/>
                  <a:pt x="122" y="99"/>
                  <a:pt x="121" y="98"/>
                </a:cubicBezTo>
                <a:cubicBezTo>
                  <a:pt x="119" y="97"/>
                  <a:pt x="120" y="99"/>
                  <a:pt x="119" y="99"/>
                </a:cubicBezTo>
                <a:cubicBezTo>
                  <a:pt x="118" y="98"/>
                  <a:pt x="117" y="100"/>
                  <a:pt x="118" y="100"/>
                </a:cubicBezTo>
                <a:cubicBezTo>
                  <a:pt x="120" y="100"/>
                  <a:pt x="118" y="101"/>
                  <a:pt x="118" y="101"/>
                </a:cubicBezTo>
                <a:cubicBezTo>
                  <a:pt x="119" y="101"/>
                  <a:pt x="117" y="101"/>
                  <a:pt x="117" y="102"/>
                </a:cubicBezTo>
                <a:cubicBezTo>
                  <a:pt x="117" y="103"/>
                  <a:pt x="116" y="102"/>
                  <a:pt x="117" y="103"/>
                </a:cubicBezTo>
                <a:cubicBezTo>
                  <a:pt x="117" y="104"/>
                  <a:pt x="117" y="104"/>
                  <a:pt x="115" y="105"/>
                </a:cubicBezTo>
                <a:cubicBezTo>
                  <a:pt x="113" y="106"/>
                  <a:pt x="115" y="103"/>
                  <a:pt x="115" y="102"/>
                </a:cubicBezTo>
                <a:cubicBezTo>
                  <a:pt x="115" y="102"/>
                  <a:pt x="116" y="100"/>
                  <a:pt x="115" y="100"/>
                </a:cubicBezTo>
                <a:cubicBezTo>
                  <a:pt x="114" y="99"/>
                  <a:pt x="111" y="102"/>
                  <a:pt x="110" y="104"/>
                </a:cubicBezTo>
                <a:cubicBezTo>
                  <a:pt x="108" y="106"/>
                  <a:pt x="110" y="105"/>
                  <a:pt x="108" y="107"/>
                </a:cubicBezTo>
                <a:cubicBezTo>
                  <a:pt x="107" y="108"/>
                  <a:pt x="107" y="107"/>
                  <a:pt x="107" y="107"/>
                </a:cubicBezTo>
                <a:cubicBezTo>
                  <a:pt x="106" y="108"/>
                  <a:pt x="105" y="107"/>
                  <a:pt x="106" y="106"/>
                </a:cubicBezTo>
                <a:cubicBezTo>
                  <a:pt x="108" y="105"/>
                  <a:pt x="107" y="105"/>
                  <a:pt x="107" y="105"/>
                </a:cubicBezTo>
                <a:cubicBezTo>
                  <a:pt x="109" y="103"/>
                  <a:pt x="106" y="104"/>
                  <a:pt x="109" y="102"/>
                </a:cubicBezTo>
                <a:cubicBezTo>
                  <a:pt x="111" y="100"/>
                  <a:pt x="112" y="100"/>
                  <a:pt x="110" y="100"/>
                </a:cubicBezTo>
                <a:cubicBezTo>
                  <a:pt x="108" y="100"/>
                  <a:pt x="108" y="98"/>
                  <a:pt x="108" y="100"/>
                </a:cubicBezTo>
                <a:cubicBezTo>
                  <a:pt x="108" y="102"/>
                  <a:pt x="108" y="100"/>
                  <a:pt x="107" y="100"/>
                </a:cubicBezTo>
                <a:cubicBezTo>
                  <a:pt x="106" y="99"/>
                  <a:pt x="106" y="100"/>
                  <a:pt x="105" y="99"/>
                </a:cubicBezTo>
                <a:cubicBezTo>
                  <a:pt x="105" y="99"/>
                  <a:pt x="104" y="99"/>
                  <a:pt x="104" y="100"/>
                </a:cubicBezTo>
                <a:cubicBezTo>
                  <a:pt x="105" y="100"/>
                  <a:pt x="105" y="101"/>
                  <a:pt x="104" y="101"/>
                </a:cubicBezTo>
                <a:cubicBezTo>
                  <a:pt x="102" y="100"/>
                  <a:pt x="102" y="101"/>
                  <a:pt x="104" y="101"/>
                </a:cubicBezTo>
                <a:cubicBezTo>
                  <a:pt x="106" y="102"/>
                  <a:pt x="106" y="103"/>
                  <a:pt x="104" y="102"/>
                </a:cubicBezTo>
                <a:cubicBezTo>
                  <a:pt x="102" y="101"/>
                  <a:pt x="104" y="102"/>
                  <a:pt x="101" y="104"/>
                </a:cubicBezTo>
                <a:cubicBezTo>
                  <a:pt x="97" y="105"/>
                  <a:pt x="100" y="105"/>
                  <a:pt x="98" y="106"/>
                </a:cubicBezTo>
                <a:cubicBezTo>
                  <a:pt x="96" y="107"/>
                  <a:pt x="99" y="107"/>
                  <a:pt x="97" y="107"/>
                </a:cubicBezTo>
                <a:cubicBezTo>
                  <a:pt x="96" y="108"/>
                  <a:pt x="99" y="108"/>
                  <a:pt x="98" y="109"/>
                </a:cubicBezTo>
                <a:cubicBezTo>
                  <a:pt x="98" y="109"/>
                  <a:pt x="95" y="109"/>
                  <a:pt x="96" y="107"/>
                </a:cubicBezTo>
                <a:cubicBezTo>
                  <a:pt x="97" y="106"/>
                  <a:pt x="94" y="106"/>
                  <a:pt x="93" y="106"/>
                </a:cubicBezTo>
                <a:cubicBezTo>
                  <a:pt x="92" y="106"/>
                  <a:pt x="92" y="105"/>
                  <a:pt x="92" y="106"/>
                </a:cubicBezTo>
                <a:cubicBezTo>
                  <a:pt x="91" y="106"/>
                  <a:pt x="90" y="104"/>
                  <a:pt x="90" y="106"/>
                </a:cubicBezTo>
                <a:cubicBezTo>
                  <a:pt x="90" y="108"/>
                  <a:pt x="89" y="105"/>
                  <a:pt x="88" y="106"/>
                </a:cubicBezTo>
                <a:cubicBezTo>
                  <a:pt x="86" y="107"/>
                  <a:pt x="88" y="107"/>
                  <a:pt x="88" y="107"/>
                </a:cubicBezTo>
                <a:cubicBezTo>
                  <a:pt x="88" y="108"/>
                  <a:pt x="89" y="107"/>
                  <a:pt x="90" y="108"/>
                </a:cubicBezTo>
                <a:cubicBezTo>
                  <a:pt x="90" y="108"/>
                  <a:pt x="91" y="108"/>
                  <a:pt x="91" y="109"/>
                </a:cubicBezTo>
                <a:cubicBezTo>
                  <a:pt x="90" y="109"/>
                  <a:pt x="90" y="109"/>
                  <a:pt x="91" y="110"/>
                </a:cubicBezTo>
                <a:cubicBezTo>
                  <a:pt x="92" y="111"/>
                  <a:pt x="91" y="111"/>
                  <a:pt x="89" y="109"/>
                </a:cubicBezTo>
                <a:cubicBezTo>
                  <a:pt x="87" y="108"/>
                  <a:pt x="86" y="108"/>
                  <a:pt x="87" y="109"/>
                </a:cubicBezTo>
                <a:cubicBezTo>
                  <a:pt x="87" y="109"/>
                  <a:pt x="86" y="110"/>
                  <a:pt x="86" y="109"/>
                </a:cubicBezTo>
                <a:cubicBezTo>
                  <a:pt x="86" y="108"/>
                  <a:pt x="84" y="110"/>
                  <a:pt x="83" y="110"/>
                </a:cubicBezTo>
                <a:cubicBezTo>
                  <a:pt x="83" y="111"/>
                  <a:pt x="84" y="113"/>
                  <a:pt x="80" y="115"/>
                </a:cubicBezTo>
                <a:cubicBezTo>
                  <a:pt x="82" y="113"/>
                  <a:pt x="82" y="111"/>
                  <a:pt x="82" y="109"/>
                </a:cubicBezTo>
                <a:cubicBezTo>
                  <a:pt x="82" y="108"/>
                  <a:pt x="82" y="110"/>
                  <a:pt x="81" y="109"/>
                </a:cubicBezTo>
                <a:cubicBezTo>
                  <a:pt x="81" y="109"/>
                  <a:pt x="81" y="109"/>
                  <a:pt x="80" y="110"/>
                </a:cubicBezTo>
                <a:cubicBezTo>
                  <a:pt x="79" y="112"/>
                  <a:pt x="80" y="111"/>
                  <a:pt x="79" y="112"/>
                </a:cubicBezTo>
                <a:cubicBezTo>
                  <a:pt x="78" y="113"/>
                  <a:pt x="78" y="112"/>
                  <a:pt x="79" y="111"/>
                </a:cubicBezTo>
                <a:cubicBezTo>
                  <a:pt x="80" y="109"/>
                  <a:pt x="77" y="110"/>
                  <a:pt x="76" y="111"/>
                </a:cubicBezTo>
                <a:cubicBezTo>
                  <a:pt x="73" y="113"/>
                  <a:pt x="75" y="112"/>
                  <a:pt x="75" y="113"/>
                </a:cubicBezTo>
                <a:cubicBezTo>
                  <a:pt x="75" y="114"/>
                  <a:pt x="78" y="113"/>
                  <a:pt x="78" y="116"/>
                </a:cubicBezTo>
                <a:cubicBezTo>
                  <a:pt x="75" y="115"/>
                  <a:pt x="78" y="115"/>
                  <a:pt x="76" y="114"/>
                </a:cubicBezTo>
                <a:cubicBezTo>
                  <a:pt x="74" y="114"/>
                  <a:pt x="75" y="112"/>
                  <a:pt x="73" y="113"/>
                </a:cubicBezTo>
                <a:cubicBezTo>
                  <a:pt x="71" y="113"/>
                  <a:pt x="72" y="113"/>
                  <a:pt x="73" y="114"/>
                </a:cubicBezTo>
                <a:cubicBezTo>
                  <a:pt x="74" y="115"/>
                  <a:pt x="73" y="116"/>
                  <a:pt x="72" y="114"/>
                </a:cubicBezTo>
                <a:cubicBezTo>
                  <a:pt x="72" y="113"/>
                  <a:pt x="70" y="112"/>
                  <a:pt x="71" y="114"/>
                </a:cubicBezTo>
                <a:cubicBezTo>
                  <a:pt x="71" y="115"/>
                  <a:pt x="69" y="114"/>
                  <a:pt x="70" y="116"/>
                </a:cubicBezTo>
                <a:cubicBezTo>
                  <a:pt x="71" y="117"/>
                  <a:pt x="69" y="116"/>
                  <a:pt x="68" y="118"/>
                </a:cubicBezTo>
                <a:cubicBezTo>
                  <a:pt x="66" y="119"/>
                  <a:pt x="70" y="118"/>
                  <a:pt x="68" y="119"/>
                </a:cubicBezTo>
                <a:cubicBezTo>
                  <a:pt x="66" y="120"/>
                  <a:pt x="67" y="120"/>
                  <a:pt x="66" y="120"/>
                </a:cubicBezTo>
                <a:cubicBezTo>
                  <a:pt x="64" y="121"/>
                  <a:pt x="64" y="120"/>
                  <a:pt x="62" y="122"/>
                </a:cubicBezTo>
                <a:cubicBezTo>
                  <a:pt x="61" y="124"/>
                  <a:pt x="65" y="122"/>
                  <a:pt x="65" y="122"/>
                </a:cubicBezTo>
                <a:cubicBezTo>
                  <a:pt x="65" y="123"/>
                  <a:pt x="65" y="123"/>
                  <a:pt x="67" y="122"/>
                </a:cubicBezTo>
                <a:cubicBezTo>
                  <a:pt x="69" y="121"/>
                  <a:pt x="67" y="123"/>
                  <a:pt x="65" y="124"/>
                </a:cubicBezTo>
                <a:cubicBezTo>
                  <a:pt x="63" y="124"/>
                  <a:pt x="64" y="123"/>
                  <a:pt x="62" y="123"/>
                </a:cubicBezTo>
                <a:cubicBezTo>
                  <a:pt x="60" y="124"/>
                  <a:pt x="59" y="124"/>
                  <a:pt x="60" y="125"/>
                </a:cubicBezTo>
                <a:cubicBezTo>
                  <a:pt x="61" y="125"/>
                  <a:pt x="60" y="125"/>
                  <a:pt x="61" y="125"/>
                </a:cubicBezTo>
                <a:cubicBezTo>
                  <a:pt x="63" y="125"/>
                  <a:pt x="61" y="126"/>
                  <a:pt x="61" y="127"/>
                </a:cubicBezTo>
                <a:cubicBezTo>
                  <a:pt x="61" y="129"/>
                  <a:pt x="60" y="127"/>
                  <a:pt x="60" y="126"/>
                </a:cubicBezTo>
                <a:cubicBezTo>
                  <a:pt x="60" y="125"/>
                  <a:pt x="59" y="124"/>
                  <a:pt x="59" y="125"/>
                </a:cubicBezTo>
                <a:cubicBezTo>
                  <a:pt x="58" y="126"/>
                  <a:pt x="58" y="126"/>
                  <a:pt x="58" y="126"/>
                </a:cubicBezTo>
                <a:cubicBezTo>
                  <a:pt x="58" y="125"/>
                  <a:pt x="56" y="126"/>
                  <a:pt x="56" y="127"/>
                </a:cubicBezTo>
                <a:cubicBezTo>
                  <a:pt x="56" y="127"/>
                  <a:pt x="56" y="126"/>
                  <a:pt x="58" y="127"/>
                </a:cubicBezTo>
                <a:cubicBezTo>
                  <a:pt x="59" y="127"/>
                  <a:pt x="59" y="127"/>
                  <a:pt x="59" y="127"/>
                </a:cubicBezTo>
                <a:cubicBezTo>
                  <a:pt x="58" y="127"/>
                  <a:pt x="52" y="128"/>
                  <a:pt x="53" y="129"/>
                </a:cubicBezTo>
                <a:cubicBezTo>
                  <a:pt x="54" y="130"/>
                  <a:pt x="52" y="130"/>
                  <a:pt x="53" y="130"/>
                </a:cubicBezTo>
                <a:cubicBezTo>
                  <a:pt x="55" y="131"/>
                  <a:pt x="55" y="128"/>
                  <a:pt x="58" y="129"/>
                </a:cubicBezTo>
                <a:cubicBezTo>
                  <a:pt x="60" y="130"/>
                  <a:pt x="58" y="129"/>
                  <a:pt x="56" y="130"/>
                </a:cubicBezTo>
                <a:cubicBezTo>
                  <a:pt x="54" y="130"/>
                  <a:pt x="57" y="131"/>
                  <a:pt x="54" y="131"/>
                </a:cubicBezTo>
                <a:cubicBezTo>
                  <a:pt x="51" y="131"/>
                  <a:pt x="54" y="132"/>
                  <a:pt x="54" y="133"/>
                </a:cubicBezTo>
                <a:cubicBezTo>
                  <a:pt x="53" y="133"/>
                  <a:pt x="53" y="132"/>
                  <a:pt x="52" y="133"/>
                </a:cubicBezTo>
                <a:cubicBezTo>
                  <a:pt x="51" y="133"/>
                  <a:pt x="51" y="134"/>
                  <a:pt x="52" y="134"/>
                </a:cubicBezTo>
                <a:cubicBezTo>
                  <a:pt x="52" y="134"/>
                  <a:pt x="53" y="133"/>
                  <a:pt x="55" y="134"/>
                </a:cubicBezTo>
                <a:cubicBezTo>
                  <a:pt x="59" y="134"/>
                  <a:pt x="56" y="133"/>
                  <a:pt x="57" y="135"/>
                </a:cubicBezTo>
                <a:cubicBezTo>
                  <a:pt x="57" y="136"/>
                  <a:pt x="56" y="134"/>
                  <a:pt x="54" y="134"/>
                </a:cubicBezTo>
                <a:cubicBezTo>
                  <a:pt x="53" y="134"/>
                  <a:pt x="52" y="135"/>
                  <a:pt x="51" y="135"/>
                </a:cubicBezTo>
                <a:cubicBezTo>
                  <a:pt x="50" y="134"/>
                  <a:pt x="51" y="135"/>
                  <a:pt x="49" y="135"/>
                </a:cubicBezTo>
                <a:cubicBezTo>
                  <a:pt x="48" y="135"/>
                  <a:pt x="50" y="136"/>
                  <a:pt x="48" y="136"/>
                </a:cubicBezTo>
                <a:cubicBezTo>
                  <a:pt x="45" y="136"/>
                  <a:pt x="48" y="137"/>
                  <a:pt x="47" y="138"/>
                </a:cubicBezTo>
                <a:cubicBezTo>
                  <a:pt x="46" y="139"/>
                  <a:pt x="46" y="138"/>
                  <a:pt x="45" y="139"/>
                </a:cubicBezTo>
                <a:cubicBezTo>
                  <a:pt x="44" y="140"/>
                  <a:pt x="46" y="139"/>
                  <a:pt x="45" y="140"/>
                </a:cubicBezTo>
                <a:cubicBezTo>
                  <a:pt x="44" y="140"/>
                  <a:pt x="45" y="141"/>
                  <a:pt x="45" y="140"/>
                </a:cubicBezTo>
                <a:cubicBezTo>
                  <a:pt x="44" y="140"/>
                  <a:pt x="43" y="140"/>
                  <a:pt x="44" y="141"/>
                </a:cubicBezTo>
                <a:cubicBezTo>
                  <a:pt x="45" y="141"/>
                  <a:pt x="43" y="142"/>
                  <a:pt x="45" y="142"/>
                </a:cubicBezTo>
                <a:cubicBezTo>
                  <a:pt x="47" y="142"/>
                  <a:pt x="43" y="143"/>
                  <a:pt x="44" y="143"/>
                </a:cubicBezTo>
                <a:cubicBezTo>
                  <a:pt x="44" y="143"/>
                  <a:pt x="48" y="142"/>
                  <a:pt x="49" y="142"/>
                </a:cubicBezTo>
                <a:cubicBezTo>
                  <a:pt x="51" y="142"/>
                  <a:pt x="49" y="143"/>
                  <a:pt x="47" y="143"/>
                </a:cubicBezTo>
                <a:cubicBezTo>
                  <a:pt x="45" y="144"/>
                  <a:pt x="44" y="143"/>
                  <a:pt x="43" y="144"/>
                </a:cubicBezTo>
                <a:cubicBezTo>
                  <a:pt x="41" y="145"/>
                  <a:pt x="44" y="144"/>
                  <a:pt x="44" y="145"/>
                </a:cubicBezTo>
                <a:cubicBezTo>
                  <a:pt x="44" y="146"/>
                  <a:pt x="42" y="145"/>
                  <a:pt x="42" y="147"/>
                </a:cubicBezTo>
                <a:cubicBezTo>
                  <a:pt x="41" y="148"/>
                  <a:pt x="40" y="147"/>
                  <a:pt x="40" y="148"/>
                </a:cubicBezTo>
                <a:cubicBezTo>
                  <a:pt x="41" y="150"/>
                  <a:pt x="41" y="149"/>
                  <a:pt x="42" y="150"/>
                </a:cubicBezTo>
                <a:cubicBezTo>
                  <a:pt x="42" y="151"/>
                  <a:pt x="40" y="151"/>
                  <a:pt x="40" y="152"/>
                </a:cubicBezTo>
                <a:cubicBezTo>
                  <a:pt x="41" y="152"/>
                  <a:pt x="41" y="153"/>
                  <a:pt x="39" y="153"/>
                </a:cubicBezTo>
                <a:cubicBezTo>
                  <a:pt x="38" y="153"/>
                  <a:pt x="38" y="154"/>
                  <a:pt x="37" y="154"/>
                </a:cubicBezTo>
                <a:cubicBezTo>
                  <a:pt x="36" y="154"/>
                  <a:pt x="36" y="155"/>
                  <a:pt x="35" y="155"/>
                </a:cubicBezTo>
                <a:cubicBezTo>
                  <a:pt x="34" y="155"/>
                  <a:pt x="33" y="155"/>
                  <a:pt x="33" y="155"/>
                </a:cubicBezTo>
                <a:cubicBezTo>
                  <a:pt x="33" y="156"/>
                  <a:pt x="33" y="155"/>
                  <a:pt x="35" y="155"/>
                </a:cubicBezTo>
                <a:cubicBezTo>
                  <a:pt x="36" y="156"/>
                  <a:pt x="34" y="157"/>
                  <a:pt x="36" y="156"/>
                </a:cubicBezTo>
                <a:cubicBezTo>
                  <a:pt x="37" y="155"/>
                  <a:pt x="37" y="156"/>
                  <a:pt x="36" y="156"/>
                </a:cubicBezTo>
                <a:cubicBezTo>
                  <a:pt x="35" y="157"/>
                  <a:pt x="37" y="157"/>
                  <a:pt x="37" y="158"/>
                </a:cubicBezTo>
                <a:cubicBezTo>
                  <a:pt x="36" y="159"/>
                  <a:pt x="36" y="159"/>
                  <a:pt x="35" y="159"/>
                </a:cubicBezTo>
                <a:cubicBezTo>
                  <a:pt x="34" y="159"/>
                  <a:pt x="34" y="157"/>
                  <a:pt x="33" y="157"/>
                </a:cubicBezTo>
                <a:cubicBezTo>
                  <a:pt x="32" y="158"/>
                  <a:pt x="33" y="158"/>
                  <a:pt x="33" y="158"/>
                </a:cubicBezTo>
                <a:cubicBezTo>
                  <a:pt x="31" y="158"/>
                  <a:pt x="31" y="159"/>
                  <a:pt x="31" y="160"/>
                </a:cubicBezTo>
                <a:cubicBezTo>
                  <a:pt x="31" y="161"/>
                  <a:pt x="29" y="160"/>
                  <a:pt x="29" y="161"/>
                </a:cubicBezTo>
                <a:cubicBezTo>
                  <a:pt x="28" y="164"/>
                  <a:pt x="26" y="163"/>
                  <a:pt x="26" y="165"/>
                </a:cubicBezTo>
                <a:cubicBezTo>
                  <a:pt x="25" y="166"/>
                  <a:pt x="27" y="165"/>
                  <a:pt x="27" y="165"/>
                </a:cubicBezTo>
                <a:cubicBezTo>
                  <a:pt x="27" y="166"/>
                  <a:pt x="28" y="166"/>
                  <a:pt x="28" y="166"/>
                </a:cubicBezTo>
                <a:cubicBezTo>
                  <a:pt x="28" y="167"/>
                  <a:pt x="30" y="167"/>
                  <a:pt x="33" y="165"/>
                </a:cubicBezTo>
                <a:cubicBezTo>
                  <a:pt x="36" y="163"/>
                  <a:pt x="31" y="164"/>
                  <a:pt x="33" y="163"/>
                </a:cubicBezTo>
                <a:cubicBezTo>
                  <a:pt x="35" y="162"/>
                  <a:pt x="34" y="162"/>
                  <a:pt x="35" y="162"/>
                </a:cubicBezTo>
                <a:cubicBezTo>
                  <a:pt x="37" y="163"/>
                  <a:pt x="32" y="163"/>
                  <a:pt x="35" y="164"/>
                </a:cubicBezTo>
                <a:cubicBezTo>
                  <a:pt x="37" y="164"/>
                  <a:pt x="35" y="165"/>
                  <a:pt x="33" y="166"/>
                </a:cubicBezTo>
                <a:cubicBezTo>
                  <a:pt x="31" y="167"/>
                  <a:pt x="33" y="166"/>
                  <a:pt x="32" y="167"/>
                </a:cubicBezTo>
                <a:cubicBezTo>
                  <a:pt x="32" y="167"/>
                  <a:pt x="34" y="167"/>
                  <a:pt x="33" y="168"/>
                </a:cubicBezTo>
                <a:cubicBezTo>
                  <a:pt x="32" y="168"/>
                  <a:pt x="30" y="167"/>
                  <a:pt x="28" y="168"/>
                </a:cubicBezTo>
                <a:cubicBezTo>
                  <a:pt x="27" y="169"/>
                  <a:pt x="28" y="168"/>
                  <a:pt x="27" y="167"/>
                </a:cubicBezTo>
                <a:cubicBezTo>
                  <a:pt x="26" y="165"/>
                  <a:pt x="26" y="166"/>
                  <a:pt x="25" y="166"/>
                </a:cubicBezTo>
                <a:cubicBezTo>
                  <a:pt x="23" y="167"/>
                  <a:pt x="24" y="168"/>
                  <a:pt x="24" y="167"/>
                </a:cubicBezTo>
                <a:cubicBezTo>
                  <a:pt x="23" y="167"/>
                  <a:pt x="22" y="168"/>
                  <a:pt x="20" y="168"/>
                </a:cubicBezTo>
                <a:cubicBezTo>
                  <a:pt x="18" y="169"/>
                  <a:pt x="23" y="170"/>
                  <a:pt x="20" y="170"/>
                </a:cubicBezTo>
                <a:cubicBezTo>
                  <a:pt x="17" y="170"/>
                  <a:pt x="21" y="171"/>
                  <a:pt x="18" y="171"/>
                </a:cubicBezTo>
                <a:cubicBezTo>
                  <a:pt x="15" y="170"/>
                  <a:pt x="19" y="171"/>
                  <a:pt x="17" y="172"/>
                </a:cubicBezTo>
                <a:cubicBezTo>
                  <a:pt x="15" y="172"/>
                  <a:pt x="13" y="171"/>
                  <a:pt x="12" y="172"/>
                </a:cubicBezTo>
                <a:cubicBezTo>
                  <a:pt x="12" y="172"/>
                  <a:pt x="12" y="174"/>
                  <a:pt x="14" y="173"/>
                </a:cubicBezTo>
                <a:cubicBezTo>
                  <a:pt x="17" y="173"/>
                  <a:pt x="14" y="173"/>
                  <a:pt x="15" y="175"/>
                </a:cubicBezTo>
                <a:cubicBezTo>
                  <a:pt x="16" y="176"/>
                  <a:pt x="14" y="174"/>
                  <a:pt x="10" y="175"/>
                </a:cubicBezTo>
                <a:cubicBezTo>
                  <a:pt x="7" y="176"/>
                  <a:pt x="12" y="175"/>
                  <a:pt x="12" y="176"/>
                </a:cubicBezTo>
                <a:cubicBezTo>
                  <a:pt x="13" y="178"/>
                  <a:pt x="12" y="175"/>
                  <a:pt x="9" y="177"/>
                </a:cubicBezTo>
                <a:cubicBezTo>
                  <a:pt x="6" y="178"/>
                  <a:pt x="8" y="179"/>
                  <a:pt x="7" y="178"/>
                </a:cubicBezTo>
                <a:cubicBezTo>
                  <a:pt x="5" y="178"/>
                  <a:pt x="7" y="179"/>
                  <a:pt x="5" y="179"/>
                </a:cubicBezTo>
                <a:cubicBezTo>
                  <a:pt x="3" y="178"/>
                  <a:pt x="2" y="178"/>
                  <a:pt x="3" y="179"/>
                </a:cubicBezTo>
                <a:cubicBezTo>
                  <a:pt x="4" y="180"/>
                  <a:pt x="1" y="179"/>
                  <a:pt x="2" y="180"/>
                </a:cubicBezTo>
                <a:cubicBezTo>
                  <a:pt x="3" y="181"/>
                  <a:pt x="6" y="180"/>
                  <a:pt x="9" y="181"/>
                </a:cubicBezTo>
                <a:cubicBezTo>
                  <a:pt x="11" y="182"/>
                  <a:pt x="8" y="181"/>
                  <a:pt x="7" y="182"/>
                </a:cubicBezTo>
                <a:cubicBezTo>
                  <a:pt x="7" y="182"/>
                  <a:pt x="6" y="180"/>
                  <a:pt x="3" y="182"/>
                </a:cubicBezTo>
                <a:cubicBezTo>
                  <a:pt x="0" y="183"/>
                  <a:pt x="5" y="184"/>
                  <a:pt x="3" y="185"/>
                </a:cubicBezTo>
                <a:cubicBezTo>
                  <a:pt x="0" y="185"/>
                  <a:pt x="3" y="185"/>
                  <a:pt x="2" y="186"/>
                </a:cubicBezTo>
                <a:cubicBezTo>
                  <a:pt x="2" y="187"/>
                  <a:pt x="3" y="188"/>
                  <a:pt x="5" y="187"/>
                </a:cubicBezTo>
                <a:cubicBezTo>
                  <a:pt x="7" y="186"/>
                  <a:pt x="9" y="188"/>
                  <a:pt x="10" y="187"/>
                </a:cubicBezTo>
                <a:cubicBezTo>
                  <a:pt x="10" y="185"/>
                  <a:pt x="11" y="187"/>
                  <a:pt x="13" y="187"/>
                </a:cubicBezTo>
                <a:cubicBezTo>
                  <a:pt x="15" y="186"/>
                  <a:pt x="16" y="187"/>
                  <a:pt x="14" y="187"/>
                </a:cubicBezTo>
                <a:cubicBezTo>
                  <a:pt x="11" y="188"/>
                  <a:pt x="15" y="190"/>
                  <a:pt x="12" y="188"/>
                </a:cubicBezTo>
                <a:cubicBezTo>
                  <a:pt x="10" y="186"/>
                  <a:pt x="10" y="189"/>
                  <a:pt x="9" y="188"/>
                </a:cubicBezTo>
                <a:cubicBezTo>
                  <a:pt x="7" y="187"/>
                  <a:pt x="5" y="189"/>
                  <a:pt x="4" y="188"/>
                </a:cubicBezTo>
                <a:cubicBezTo>
                  <a:pt x="2" y="188"/>
                  <a:pt x="2" y="188"/>
                  <a:pt x="2" y="189"/>
                </a:cubicBezTo>
                <a:cubicBezTo>
                  <a:pt x="2" y="191"/>
                  <a:pt x="4" y="189"/>
                  <a:pt x="4" y="191"/>
                </a:cubicBezTo>
                <a:cubicBezTo>
                  <a:pt x="4" y="192"/>
                  <a:pt x="2" y="189"/>
                  <a:pt x="2" y="191"/>
                </a:cubicBezTo>
                <a:cubicBezTo>
                  <a:pt x="3" y="193"/>
                  <a:pt x="4" y="191"/>
                  <a:pt x="4" y="192"/>
                </a:cubicBezTo>
                <a:cubicBezTo>
                  <a:pt x="4" y="194"/>
                  <a:pt x="2" y="194"/>
                  <a:pt x="2" y="194"/>
                </a:cubicBezTo>
                <a:cubicBezTo>
                  <a:pt x="4" y="195"/>
                  <a:pt x="4" y="196"/>
                  <a:pt x="5" y="195"/>
                </a:cubicBezTo>
                <a:cubicBezTo>
                  <a:pt x="5" y="194"/>
                  <a:pt x="5" y="196"/>
                  <a:pt x="6" y="196"/>
                </a:cubicBezTo>
                <a:cubicBezTo>
                  <a:pt x="6" y="195"/>
                  <a:pt x="5" y="197"/>
                  <a:pt x="6" y="197"/>
                </a:cubicBezTo>
                <a:cubicBezTo>
                  <a:pt x="7" y="197"/>
                  <a:pt x="6" y="195"/>
                  <a:pt x="8" y="195"/>
                </a:cubicBezTo>
                <a:cubicBezTo>
                  <a:pt x="9" y="194"/>
                  <a:pt x="7" y="197"/>
                  <a:pt x="6" y="198"/>
                </a:cubicBezTo>
                <a:cubicBezTo>
                  <a:pt x="4" y="198"/>
                  <a:pt x="7" y="198"/>
                  <a:pt x="6" y="199"/>
                </a:cubicBezTo>
                <a:cubicBezTo>
                  <a:pt x="5" y="200"/>
                  <a:pt x="6" y="198"/>
                  <a:pt x="4" y="200"/>
                </a:cubicBezTo>
                <a:cubicBezTo>
                  <a:pt x="2" y="202"/>
                  <a:pt x="4" y="204"/>
                  <a:pt x="5" y="203"/>
                </a:cubicBezTo>
                <a:cubicBezTo>
                  <a:pt x="5" y="202"/>
                  <a:pt x="6" y="203"/>
                  <a:pt x="6" y="202"/>
                </a:cubicBezTo>
                <a:cubicBezTo>
                  <a:pt x="7" y="201"/>
                  <a:pt x="8" y="202"/>
                  <a:pt x="7" y="203"/>
                </a:cubicBezTo>
                <a:cubicBezTo>
                  <a:pt x="6" y="203"/>
                  <a:pt x="8" y="203"/>
                  <a:pt x="7" y="204"/>
                </a:cubicBezTo>
                <a:cubicBezTo>
                  <a:pt x="6" y="205"/>
                  <a:pt x="8" y="205"/>
                  <a:pt x="7" y="206"/>
                </a:cubicBezTo>
                <a:cubicBezTo>
                  <a:pt x="5" y="206"/>
                  <a:pt x="5" y="204"/>
                  <a:pt x="5" y="206"/>
                </a:cubicBezTo>
                <a:cubicBezTo>
                  <a:pt x="4" y="208"/>
                  <a:pt x="4" y="208"/>
                  <a:pt x="5" y="208"/>
                </a:cubicBezTo>
                <a:cubicBezTo>
                  <a:pt x="6" y="210"/>
                  <a:pt x="7" y="209"/>
                  <a:pt x="7" y="210"/>
                </a:cubicBezTo>
                <a:cubicBezTo>
                  <a:pt x="8" y="211"/>
                  <a:pt x="9" y="211"/>
                  <a:pt x="10" y="212"/>
                </a:cubicBezTo>
                <a:cubicBezTo>
                  <a:pt x="11" y="212"/>
                  <a:pt x="10" y="212"/>
                  <a:pt x="11" y="213"/>
                </a:cubicBezTo>
                <a:cubicBezTo>
                  <a:pt x="11" y="214"/>
                  <a:pt x="11" y="212"/>
                  <a:pt x="12" y="213"/>
                </a:cubicBezTo>
                <a:cubicBezTo>
                  <a:pt x="13" y="213"/>
                  <a:pt x="12" y="214"/>
                  <a:pt x="13" y="213"/>
                </a:cubicBezTo>
                <a:cubicBezTo>
                  <a:pt x="15" y="213"/>
                  <a:pt x="18" y="213"/>
                  <a:pt x="19" y="212"/>
                </a:cubicBezTo>
                <a:cubicBezTo>
                  <a:pt x="20" y="212"/>
                  <a:pt x="21" y="211"/>
                  <a:pt x="22" y="209"/>
                </a:cubicBezTo>
                <a:cubicBezTo>
                  <a:pt x="23" y="208"/>
                  <a:pt x="24" y="209"/>
                  <a:pt x="24" y="208"/>
                </a:cubicBezTo>
                <a:cubicBezTo>
                  <a:pt x="24" y="207"/>
                  <a:pt x="26" y="208"/>
                  <a:pt x="25" y="207"/>
                </a:cubicBezTo>
                <a:cubicBezTo>
                  <a:pt x="24" y="206"/>
                  <a:pt x="27" y="207"/>
                  <a:pt x="26" y="205"/>
                </a:cubicBezTo>
                <a:cubicBezTo>
                  <a:pt x="26" y="204"/>
                  <a:pt x="27" y="206"/>
                  <a:pt x="28" y="205"/>
                </a:cubicBezTo>
                <a:cubicBezTo>
                  <a:pt x="29" y="205"/>
                  <a:pt x="30" y="206"/>
                  <a:pt x="30" y="204"/>
                </a:cubicBezTo>
                <a:cubicBezTo>
                  <a:pt x="30" y="202"/>
                  <a:pt x="32" y="203"/>
                  <a:pt x="30" y="202"/>
                </a:cubicBezTo>
                <a:cubicBezTo>
                  <a:pt x="30" y="201"/>
                  <a:pt x="29" y="200"/>
                  <a:pt x="31" y="201"/>
                </a:cubicBezTo>
                <a:cubicBezTo>
                  <a:pt x="32" y="202"/>
                  <a:pt x="31" y="199"/>
                  <a:pt x="32" y="200"/>
                </a:cubicBezTo>
                <a:cubicBezTo>
                  <a:pt x="32" y="202"/>
                  <a:pt x="31" y="201"/>
                  <a:pt x="32" y="202"/>
                </a:cubicBezTo>
                <a:cubicBezTo>
                  <a:pt x="32" y="203"/>
                  <a:pt x="31" y="204"/>
                  <a:pt x="33" y="204"/>
                </a:cubicBezTo>
                <a:cubicBezTo>
                  <a:pt x="34" y="204"/>
                  <a:pt x="33" y="204"/>
                  <a:pt x="35" y="204"/>
                </a:cubicBezTo>
                <a:cubicBezTo>
                  <a:pt x="35" y="204"/>
                  <a:pt x="35" y="205"/>
                  <a:pt x="36" y="206"/>
                </a:cubicBezTo>
                <a:cubicBezTo>
                  <a:pt x="36" y="207"/>
                  <a:pt x="38" y="205"/>
                  <a:pt x="37" y="202"/>
                </a:cubicBezTo>
                <a:cubicBezTo>
                  <a:pt x="36" y="200"/>
                  <a:pt x="38" y="200"/>
                  <a:pt x="38" y="199"/>
                </a:cubicBezTo>
                <a:cubicBezTo>
                  <a:pt x="37" y="197"/>
                  <a:pt x="39" y="199"/>
                  <a:pt x="40" y="197"/>
                </a:cubicBezTo>
                <a:cubicBezTo>
                  <a:pt x="42" y="195"/>
                  <a:pt x="40" y="195"/>
                  <a:pt x="41" y="194"/>
                </a:cubicBezTo>
                <a:cubicBezTo>
                  <a:pt x="43" y="193"/>
                  <a:pt x="39" y="189"/>
                  <a:pt x="40" y="188"/>
                </a:cubicBezTo>
                <a:cubicBezTo>
                  <a:pt x="40" y="187"/>
                  <a:pt x="42" y="189"/>
                  <a:pt x="42" y="187"/>
                </a:cubicBezTo>
                <a:cubicBezTo>
                  <a:pt x="43" y="186"/>
                  <a:pt x="44" y="185"/>
                  <a:pt x="41" y="184"/>
                </a:cubicBezTo>
                <a:cubicBezTo>
                  <a:pt x="37" y="182"/>
                  <a:pt x="41" y="179"/>
                  <a:pt x="40" y="176"/>
                </a:cubicBezTo>
                <a:cubicBezTo>
                  <a:pt x="38" y="174"/>
                  <a:pt x="40" y="174"/>
                  <a:pt x="39" y="173"/>
                </a:cubicBezTo>
                <a:cubicBezTo>
                  <a:pt x="38" y="172"/>
                  <a:pt x="40" y="172"/>
                  <a:pt x="39" y="170"/>
                </a:cubicBezTo>
                <a:cubicBezTo>
                  <a:pt x="37" y="168"/>
                  <a:pt x="40" y="168"/>
                  <a:pt x="39" y="167"/>
                </a:cubicBezTo>
                <a:cubicBezTo>
                  <a:pt x="39" y="165"/>
                  <a:pt x="43" y="163"/>
                  <a:pt x="44" y="162"/>
                </a:cubicBezTo>
                <a:cubicBezTo>
                  <a:pt x="46" y="161"/>
                  <a:pt x="49" y="164"/>
                  <a:pt x="50" y="160"/>
                </a:cubicBezTo>
                <a:cubicBezTo>
                  <a:pt x="51" y="158"/>
                  <a:pt x="49" y="159"/>
                  <a:pt x="48" y="158"/>
                </a:cubicBezTo>
                <a:cubicBezTo>
                  <a:pt x="46" y="157"/>
                  <a:pt x="51" y="154"/>
                  <a:pt x="51" y="153"/>
                </a:cubicBezTo>
                <a:cubicBezTo>
                  <a:pt x="51" y="151"/>
                  <a:pt x="52" y="152"/>
                  <a:pt x="52" y="150"/>
                </a:cubicBezTo>
                <a:cubicBezTo>
                  <a:pt x="51" y="147"/>
                  <a:pt x="53" y="148"/>
                  <a:pt x="51" y="144"/>
                </a:cubicBezTo>
                <a:cubicBezTo>
                  <a:pt x="51" y="143"/>
                  <a:pt x="58" y="144"/>
                  <a:pt x="56" y="142"/>
                </a:cubicBezTo>
                <a:cubicBezTo>
                  <a:pt x="55" y="140"/>
                  <a:pt x="57" y="141"/>
                  <a:pt x="58" y="138"/>
                </a:cubicBezTo>
                <a:cubicBezTo>
                  <a:pt x="60" y="136"/>
                  <a:pt x="61" y="137"/>
                  <a:pt x="61" y="135"/>
                </a:cubicBezTo>
                <a:cubicBezTo>
                  <a:pt x="62" y="134"/>
                  <a:pt x="60" y="133"/>
                  <a:pt x="60" y="132"/>
                </a:cubicBezTo>
                <a:cubicBezTo>
                  <a:pt x="60" y="131"/>
                  <a:pt x="61" y="132"/>
                  <a:pt x="63" y="129"/>
                </a:cubicBezTo>
                <a:cubicBezTo>
                  <a:pt x="63" y="127"/>
                  <a:pt x="65" y="127"/>
                  <a:pt x="66" y="126"/>
                </a:cubicBezTo>
                <a:cubicBezTo>
                  <a:pt x="67" y="126"/>
                  <a:pt x="68" y="128"/>
                  <a:pt x="70" y="127"/>
                </a:cubicBezTo>
                <a:cubicBezTo>
                  <a:pt x="72" y="126"/>
                  <a:pt x="69" y="123"/>
                  <a:pt x="70" y="122"/>
                </a:cubicBezTo>
                <a:cubicBezTo>
                  <a:pt x="73" y="120"/>
                  <a:pt x="78" y="125"/>
                  <a:pt x="81" y="123"/>
                </a:cubicBezTo>
                <a:cubicBezTo>
                  <a:pt x="83" y="122"/>
                  <a:pt x="78" y="123"/>
                  <a:pt x="81" y="121"/>
                </a:cubicBezTo>
                <a:cubicBezTo>
                  <a:pt x="84" y="118"/>
                  <a:pt x="78" y="117"/>
                  <a:pt x="84" y="117"/>
                </a:cubicBezTo>
                <a:cubicBezTo>
                  <a:pt x="84" y="116"/>
                  <a:pt x="86" y="118"/>
                  <a:pt x="86" y="117"/>
                </a:cubicBezTo>
                <a:cubicBezTo>
                  <a:pt x="86" y="117"/>
                  <a:pt x="85" y="116"/>
                  <a:pt x="86" y="115"/>
                </a:cubicBezTo>
                <a:cubicBezTo>
                  <a:pt x="88" y="114"/>
                  <a:pt x="90" y="116"/>
                  <a:pt x="92" y="118"/>
                </a:cubicBezTo>
                <a:cubicBezTo>
                  <a:pt x="94" y="120"/>
                  <a:pt x="91" y="120"/>
                  <a:pt x="94" y="120"/>
                </a:cubicBezTo>
                <a:cubicBezTo>
                  <a:pt x="98" y="120"/>
                  <a:pt x="96" y="121"/>
                  <a:pt x="98" y="121"/>
                </a:cubicBezTo>
                <a:cubicBezTo>
                  <a:pt x="101" y="120"/>
                  <a:pt x="100" y="119"/>
                  <a:pt x="101" y="119"/>
                </a:cubicBezTo>
                <a:cubicBezTo>
                  <a:pt x="102" y="120"/>
                  <a:pt x="104" y="120"/>
                  <a:pt x="106" y="122"/>
                </a:cubicBezTo>
                <a:cubicBezTo>
                  <a:pt x="106" y="121"/>
                  <a:pt x="107" y="122"/>
                  <a:pt x="107" y="120"/>
                </a:cubicBezTo>
                <a:cubicBezTo>
                  <a:pt x="108" y="118"/>
                  <a:pt x="112" y="119"/>
                  <a:pt x="110" y="117"/>
                </a:cubicBezTo>
                <a:cubicBezTo>
                  <a:pt x="109" y="115"/>
                  <a:pt x="111" y="115"/>
                  <a:pt x="111" y="113"/>
                </a:cubicBezTo>
                <a:cubicBezTo>
                  <a:pt x="111" y="112"/>
                  <a:pt x="112" y="110"/>
                  <a:pt x="114" y="109"/>
                </a:cubicBezTo>
                <a:cubicBezTo>
                  <a:pt x="116" y="108"/>
                  <a:pt x="115" y="110"/>
                  <a:pt x="119" y="108"/>
                </a:cubicBezTo>
                <a:cubicBezTo>
                  <a:pt x="121" y="107"/>
                  <a:pt x="121" y="107"/>
                  <a:pt x="122" y="109"/>
                </a:cubicBezTo>
                <a:cubicBezTo>
                  <a:pt x="123" y="110"/>
                  <a:pt x="128" y="111"/>
                  <a:pt x="129" y="113"/>
                </a:cubicBezTo>
                <a:cubicBezTo>
                  <a:pt x="129" y="114"/>
                  <a:pt x="124" y="116"/>
                  <a:pt x="127" y="117"/>
                </a:cubicBezTo>
                <a:cubicBezTo>
                  <a:pt x="128" y="118"/>
                  <a:pt x="128" y="117"/>
                  <a:pt x="129" y="115"/>
                </a:cubicBezTo>
                <a:close/>
                <a:moveTo>
                  <a:pt x="101" y="103"/>
                </a:moveTo>
                <a:cubicBezTo>
                  <a:pt x="102" y="103"/>
                  <a:pt x="103" y="102"/>
                  <a:pt x="101" y="101"/>
                </a:cubicBezTo>
                <a:cubicBezTo>
                  <a:pt x="99" y="101"/>
                  <a:pt x="100" y="104"/>
                  <a:pt x="101" y="103"/>
                </a:cubicBezTo>
                <a:close/>
                <a:moveTo>
                  <a:pt x="98" y="105"/>
                </a:moveTo>
                <a:cubicBezTo>
                  <a:pt x="99" y="104"/>
                  <a:pt x="101" y="103"/>
                  <a:pt x="99" y="102"/>
                </a:cubicBezTo>
                <a:cubicBezTo>
                  <a:pt x="98" y="102"/>
                  <a:pt x="99" y="103"/>
                  <a:pt x="98" y="103"/>
                </a:cubicBezTo>
                <a:cubicBezTo>
                  <a:pt x="96" y="104"/>
                  <a:pt x="95" y="104"/>
                  <a:pt x="97" y="105"/>
                </a:cubicBezTo>
                <a:cubicBezTo>
                  <a:pt x="97" y="105"/>
                  <a:pt x="98" y="106"/>
                  <a:pt x="98" y="105"/>
                </a:cubicBezTo>
                <a:close/>
                <a:moveTo>
                  <a:pt x="96" y="105"/>
                </a:moveTo>
                <a:cubicBezTo>
                  <a:pt x="96" y="105"/>
                  <a:pt x="95" y="104"/>
                  <a:pt x="93" y="105"/>
                </a:cubicBezTo>
                <a:cubicBezTo>
                  <a:pt x="92" y="106"/>
                  <a:pt x="97" y="106"/>
                  <a:pt x="96" y="105"/>
                </a:cubicBezTo>
                <a:close/>
                <a:moveTo>
                  <a:pt x="95" y="103"/>
                </a:moveTo>
                <a:cubicBezTo>
                  <a:pt x="96" y="103"/>
                  <a:pt x="96" y="103"/>
                  <a:pt x="98" y="102"/>
                </a:cubicBezTo>
                <a:cubicBezTo>
                  <a:pt x="100" y="100"/>
                  <a:pt x="99" y="100"/>
                  <a:pt x="97" y="100"/>
                </a:cubicBezTo>
                <a:cubicBezTo>
                  <a:pt x="96" y="101"/>
                  <a:pt x="98" y="101"/>
                  <a:pt x="97" y="101"/>
                </a:cubicBezTo>
                <a:cubicBezTo>
                  <a:pt x="96" y="102"/>
                  <a:pt x="95" y="101"/>
                  <a:pt x="95" y="102"/>
                </a:cubicBezTo>
                <a:cubicBezTo>
                  <a:pt x="95" y="103"/>
                  <a:pt x="95" y="101"/>
                  <a:pt x="94" y="102"/>
                </a:cubicBezTo>
                <a:cubicBezTo>
                  <a:pt x="92" y="102"/>
                  <a:pt x="90" y="103"/>
                  <a:pt x="92" y="103"/>
                </a:cubicBezTo>
                <a:cubicBezTo>
                  <a:pt x="93" y="103"/>
                  <a:pt x="91" y="104"/>
                  <a:pt x="93" y="104"/>
                </a:cubicBezTo>
                <a:cubicBezTo>
                  <a:pt x="94" y="103"/>
                  <a:pt x="94" y="103"/>
                  <a:pt x="95" y="103"/>
                </a:cubicBezTo>
                <a:close/>
                <a:moveTo>
                  <a:pt x="84" y="108"/>
                </a:moveTo>
                <a:cubicBezTo>
                  <a:pt x="85" y="108"/>
                  <a:pt x="85" y="108"/>
                  <a:pt x="85" y="107"/>
                </a:cubicBezTo>
                <a:cubicBezTo>
                  <a:pt x="85" y="106"/>
                  <a:pt x="85" y="105"/>
                  <a:pt x="83" y="106"/>
                </a:cubicBezTo>
                <a:cubicBezTo>
                  <a:pt x="82" y="107"/>
                  <a:pt x="82" y="107"/>
                  <a:pt x="84" y="108"/>
                </a:cubicBezTo>
                <a:close/>
                <a:moveTo>
                  <a:pt x="80" y="106"/>
                </a:moveTo>
                <a:cubicBezTo>
                  <a:pt x="79" y="106"/>
                  <a:pt x="79" y="105"/>
                  <a:pt x="79" y="106"/>
                </a:cubicBezTo>
                <a:cubicBezTo>
                  <a:pt x="78" y="107"/>
                  <a:pt x="80" y="108"/>
                  <a:pt x="81" y="107"/>
                </a:cubicBezTo>
                <a:cubicBezTo>
                  <a:pt x="82" y="107"/>
                  <a:pt x="81" y="107"/>
                  <a:pt x="80" y="106"/>
                </a:cubicBezTo>
                <a:close/>
                <a:moveTo>
                  <a:pt x="102" y="99"/>
                </a:moveTo>
                <a:cubicBezTo>
                  <a:pt x="102" y="99"/>
                  <a:pt x="101" y="99"/>
                  <a:pt x="101" y="99"/>
                </a:cubicBezTo>
                <a:cubicBezTo>
                  <a:pt x="102" y="100"/>
                  <a:pt x="103" y="100"/>
                  <a:pt x="102" y="99"/>
                </a:cubicBezTo>
                <a:close/>
                <a:moveTo>
                  <a:pt x="84" y="110"/>
                </a:moveTo>
                <a:cubicBezTo>
                  <a:pt x="84" y="110"/>
                  <a:pt x="85" y="109"/>
                  <a:pt x="84" y="109"/>
                </a:cubicBezTo>
                <a:cubicBezTo>
                  <a:pt x="84" y="108"/>
                  <a:pt x="83" y="110"/>
                  <a:pt x="84" y="110"/>
                </a:cubicBezTo>
                <a:close/>
                <a:moveTo>
                  <a:pt x="86" y="109"/>
                </a:moveTo>
                <a:cubicBezTo>
                  <a:pt x="87" y="108"/>
                  <a:pt x="85" y="107"/>
                  <a:pt x="85" y="108"/>
                </a:cubicBezTo>
                <a:cubicBezTo>
                  <a:pt x="85" y="109"/>
                  <a:pt x="85" y="109"/>
                  <a:pt x="86" y="109"/>
                </a:cubicBezTo>
                <a:close/>
                <a:moveTo>
                  <a:pt x="80" y="108"/>
                </a:moveTo>
                <a:cubicBezTo>
                  <a:pt x="80" y="108"/>
                  <a:pt x="79" y="108"/>
                  <a:pt x="78" y="109"/>
                </a:cubicBezTo>
                <a:cubicBezTo>
                  <a:pt x="78" y="110"/>
                  <a:pt x="80" y="109"/>
                  <a:pt x="80" y="108"/>
                </a:cubicBezTo>
                <a:close/>
                <a:moveTo>
                  <a:pt x="78" y="109"/>
                </a:moveTo>
                <a:cubicBezTo>
                  <a:pt x="79" y="108"/>
                  <a:pt x="79" y="108"/>
                  <a:pt x="79" y="108"/>
                </a:cubicBezTo>
                <a:cubicBezTo>
                  <a:pt x="78" y="108"/>
                  <a:pt x="78" y="108"/>
                  <a:pt x="77" y="108"/>
                </a:cubicBezTo>
                <a:cubicBezTo>
                  <a:pt x="76" y="107"/>
                  <a:pt x="76" y="108"/>
                  <a:pt x="76" y="108"/>
                </a:cubicBezTo>
                <a:cubicBezTo>
                  <a:pt x="75" y="108"/>
                  <a:pt x="75" y="108"/>
                  <a:pt x="74" y="109"/>
                </a:cubicBezTo>
                <a:cubicBezTo>
                  <a:pt x="74" y="109"/>
                  <a:pt x="75" y="109"/>
                  <a:pt x="76" y="110"/>
                </a:cubicBezTo>
                <a:cubicBezTo>
                  <a:pt x="77" y="110"/>
                  <a:pt x="77" y="110"/>
                  <a:pt x="78" y="109"/>
                </a:cubicBezTo>
                <a:close/>
                <a:moveTo>
                  <a:pt x="77" y="106"/>
                </a:moveTo>
                <a:cubicBezTo>
                  <a:pt x="76" y="106"/>
                  <a:pt x="75" y="107"/>
                  <a:pt x="76" y="107"/>
                </a:cubicBezTo>
                <a:cubicBezTo>
                  <a:pt x="77" y="107"/>
                  <a:pt x="77" y="106"/>
                  <a:pt x="77" y="106"/>
                </a:cubicBezTo>
                <a:close/>
                <a:moveTo>
                  <a:pt x="75" y="107"/>
                </a:moveTo>
                <a:cubicBezTo>
                  <a:pt x="75" y="107"/>
                  <a:pt x="75" y="107"/>
                  <a:pt x="74" y="107"/>
                </a:cubicBezTo>
                <a:cubicBezTo>
                  <a:pt x="74" y="107"/>
                  <a:pt x="74" y="107"/>
                  <a:pt x="74" y="108"/>
                </a:cubicBezTo>
                <a:cubicBezTo>
                  <a:pt x="74" y="109"/>
                  <a:pt x="75" y="107"/>
                  <a:pt x="75" y="107"/>
                </a:cubicBezTo>
                <a:close/>
                <a:moveTo>
                  <a:pt x="74" y="112"/>
                </a:moveTo>
                <a:cubicBezTo>
                  <a:pt x="74" y="111"/>
                  <a:pt x="77" y="111"/>
                  <a:pt x="75" y="110"/>
                </a:cubicBezTo>
                <a:cubicBezTo>
                  <a:pt x="73" y="109"/>
                  <a:pt x="74" y="110"/>
                  <a:pt x="74" y="110"/>
                </a:cubicBezTo>
                <a:cubicBezTo>
                  <a:pt x="73" y="110"/>
                  <a:pt x="73" y="111"/>
                  <a:pt x="73" y="110"/>
                </a:cubicBezTo>
                <a:cubicBezTo>
                  <a:pt x="72" y="110"/>
                  <a:pt x="72" y="110"/>
                  <a:pt x="72" y="111"/>
                </a:cubicBezTo>
                <a:cubicBezTo>
                  <a:pt x="71" y="112"/>
                  <a:pt x="71" y="111"/>
                  <a:pt x="70" y="112"/>
                </a:cubicBezTo>
                <a:cubicBezTo>
                  <a:pt x="70" y="112"/>
                  <a:pt x="70" y="112"/>
                  <a:pt x="73" y="112"/>
                </a:cubicBezTo>
                <a:cubicBezTo>
                  <a:pt x="73" y="112"/>
                  <a:pt x="74" y="112"/>
                  <a:pt x="74" y="112"/>
                </a:cubicBezTo>
                <a:close/>
                <a:moveTo>
                  <a:pt x="70" y="115"/>
                </a:moveTo>
                <a:cubicBezTo>
                  <a:pt x="69" y="114"/>
                  <a:pt x="70" y="114"/>
                  <a:pt x="70" y="114"/>
                </a:cubicBezTo>
                <a:cubicBezTo>
                  <a:pt x="70" y="113"/>
                  <a:pt x="71" y="112"/>
                  <a:pt x="70" y="113"/>
                </a:cubicBezTo>
                <a:cubicBezTo>
                  <a:pt x="70" y="113"/>
                  <a:pt x="70" y="112"/>
                  <a:pt x="69" y="112"/>
                </a:cubicBezTo>
                <a:cubicBezTo>
                  <a:pt x="69" y="113"/>
                  <a:pt x="69" y="111"/>
                  <a:pt x="68" y="112"/>
                </a:cubicBezTo>
                <a:cubicBezTo>
                  <a:pt x="68" y="113"/>
                  <a:pt x="67" y="112"/>
                  <a:pt x="67" y="112"/>
                </a:cubicBezTo>
                <a:cubicBezTo>
                  <a:pt x="67" y="113"/>
                  <a:pt x="67" y="112"/>
                  <a:pt x="66" y="113"/>
                </a:cubicBezTo>
                <a:cubicBezTo>
                  <a:pt x="65" y="113"/>
                  <a:pt x="67" y="113"/>
                  <a:pt x="67" y="114"/>
                </a:cubicBezTo>
                <a:cubicBezTo>
                  <a:pt x="67" y="114"/>
                  <a:pt x="64" y="114"/>
                  <a:pt x="65" y="114"/>
                </a:cubicBezTo>
                <a:cubicBezTo>
                  <a:pt x="66" y="115"/>
                  <a:pt x="64" y="114"/>
                  <a:pt x="65" y="115"/>
                </a:cubicBezTo>
                <a:cubicBezTo>
                  <a:pt x="65" y="115"/>
                  <a:pt x="64" y="115"/>
                  <a:pt x="65" y="116"/>
                </a:cubicBezTo>
                <a:cubicBezTo>
                  <a:pt x="65" y="116"/>
                  <a:pt x="63" y="117"/>
                  <a:pt x="65" y="117"/>
                </a:cubicBezTo>
                <a:cubicBezTo>
                  <a:pt x="66" y="117"/>
                  <a:pt x="65" y="118"/>
                  <a:pt x="66" y="117"/>
                </a:cubicBezTo>
                <a:cubicBezTo>
                  <a:pt x="67" y="117"/>
                  <a:pt x="67" y="116"/>
                  <a:pt x="67" y="116"/>
                </a:cubicBezTo>
                <a:cubicBezTo>
                  <a:pt x="68" y="116"/>
                  <a:pt x="67" y="117"/>
                  <a:pt x="69" y="116"/>
                </a:cubicBezTo>
                <a:cubicBezTo>
                  <a:pt x="70" y="116"/>
                  <a:pt x="70" y="116"/>
                  <a:pt x="70" y="115"/>
                </a:cubicBezTo>
                <a:close/>
                <a:moveTo>
                  <a:pt x="67" y="118"/>
                </a:moveTo>
                <a:cubicBezTo>
                  <a:pt x="66" y="118"/>
                  <a:pt x="65" y="118"/>
                  <a:pt x="66" y="119"/>
                </a:cubicBezTo>
                <a:cubicBezTo>
                  <a:pt x="66" y="119"/>
                  <a:pt x="67" y="119"/>
                  <a:pt x="67" y="118"/>
                </a:cubicBezTo>
                <a:close/>
                <a:moveTo>
                  <a:pt x="65" y="120"/>
                </a:moveTo>
                <a:cubicBezTo>
                  <a:pt x="66" y="120"/>
                  <a:pt x="64" y="119"/>
                  <a:pt x="64" y="120"/>
                </a:cubicBezTo>
                <a:cubicBezTo>
                  <a:pt x="63" y="120"/>
                  <a:pt x="64" y="120"/>
                  <a:pt x="65" y="120"/>
                </a:cubicBezTo>
                <a:close/>
                <a:moveTo>
                  <a:pt x="55" y="127"/>
                </a:moveTo>
                <a:cubicBezTo>
                  <a:pt x="54" y="127"/>
                  <a:pt x="54" y="128"/>
                  <a:pt x="54" y="128"/>
                </a:cubicBezTo>
                <a:cubicBezTo>
                  <a:pt x="55" y="127"/>
                  <a:pt x="55" y="127"/>
                  <a:pt x="55" y="127"/>
                </a:cubicBezTo>
                <a:close/>
                <a:moveTo>
                  <a:pt x="54" y="124"/>
                </a:moveTo>
                <a:cubicBezTo>
                  <a:pt x="55" y="123"/>
                  <a:pt x="54" y="123"/>
                  <a:pt x="54" y="123"/>
                </a:cubicBezTo>
                <a:cubicBezTo>
                  <a:pt x="54" y="123"/>
                  <a:pt x="53" y="123"/>
                  <a:pt x="52" y="123"/>
                </a:cubicBezTo>
                <a:cubicBezTo>
                  <a:pt x="51" y="123"/>
                  <a:pt x="52" y="124"/>
                  <a:pt x="51" y="124"/>
                </a:cubicBezTo>
                <a:cubicBezTo>
                  <a:pt x="50" y="124"/>
                  <a:pt x="51" y="124"/>
                  <a:pt x="50" y="125"/>
                </a:cubicBezTo>
                <a:cubicBezTo>
                  <a:pt x="50" y="125"/>
                  <a:pt x="50" y="126"/>
                  <a:pt x="52" y="125"/>
                </a:cubicBezTo>
                <a:cubicBezTo>
                  <a:pt x="52" y="125"/>
                  <a:pt x="53" y="125"/>
                  <a:pt x="54" y="124"/>
                </a:cubicBezTo>
                <a:close/>
                <a:moveTo>
                  <a:pt x="56" y="121"/>
                </a:moveTo>
                <a:cubicBezTo>
                  <a:pt x="57" y="121"/>
                  <a:pt x="55" y="120"/>
                  <a:pt x="56" y="120"/>
                </a:cubicBezTo>
                <a:cubicBezTo>
                  <a:pt x="57" y="119"/>
                  <a:pt x="55" y="117"/>
                  <a:pt x="55" y="118"/>
                </a:cubicBezTo>
                <a:cubicBezTo>
                  <a:pt x="54" y="118"/>
                  <a:pt x="55" y="119"/>
                  <a:pt x="54" y="119"/>
                </a:cubicBezTo>
                <a:cubicBezTo>
                  <a:pt x="53" y="119"/>
                  <a:pt x="54" y="120"/>
                  <a:pt x="53" y="120"/>
                </a:cubicBezTo>
                <a:cubicBezTo>
                  <a:pt x="52" y="120"/>
                  <a:pt x="53" y="119"/>
                  <a:pt x="52" y="119"/>
                </a:cubicBezTo>
                <a:cubicBezTo>
                  <a:pt x="52" y="120"/>
                  <a:pt x="51" y="119"/>
                  <a:pt x="51" y="120"/>
                </a:cubicBezTo>
                <a:cubicBezTo>
                  <a:pt x="51" y="120"/>
                  <a:pt x="50" y="121"/>
                  <a:pt x="51" y="121"/>
                </a:cubicBezTo>
                <a:cubicBezTo>
                  <a:pt x="52" y="122"/>
                  <a:pt x="52" y="121"/>
                  <a:pt x="54" y="120"/>
                </a:cubicBezTo>
                <a:cubicBezTo>
                  <a:pt x="56" y="120"/>
                  <a:pt x="52" y="121"/>
                  <a:pt x="53" y="122"/>
                </a:cubicBezTo>
                <a:cubicBezTo>
                  <a:pt x="54" y="122"/>
                  <a:pt x="55" y="121"/>
                  <a:pt x="56" y="121"/>
                </a:cubicBezTo>
                <a:close/>
                <a:moveTo>
                  <a:pt x="57" y="119"/>
                </a:moveTo>
                <a:cubicBezTo>
                  <a:pt x="57" y="119"/>
                  <a:pt x="57" y="118"/>
                  <a:pt x="58" y="118"/>
                </a:cubicBezTo>
                <a:cubicBezTo>
                  <a:pt x="59" y="118"/>
                  <a:pt x="59" y="117"/>
                  <a:pt x="60" y="116"/>
                </a:cubicBezTo>
                <a:cubicBezTo>
                  <a:pt x="60" y="115"/>
                  <a:pt x="60" y="114"/>
                  <a:pt x="59" y="115"/>
                </a:cubicBezTo>
                <a:cubicBezTo>
                  <a:pt x="58" y="116"/>
                  <a:pt x="57" y="116"/>
                  <a:pt x="57" y="118"/>
                </a:cubicBezTo>
                <a:cubicBezTo>
                  <a:pt x="56" y="118"/>
                  <a:pt x="56" y="118"/>
                  <a:pt x="57" y="119"/>
                </a:cubicBezTo>
                <a:close/>
                <a:moveTo>
                  <a:pt x="63" y="118"/>
                </a:moveTo>
                <a:cubicBezTo>
                  <a:pt x="63" y="118"/>
                  <a:pt x="61" y="118"/>
                  <a:pt x="61" y="118"/>
                </a:cubicBezTo>
                <a:cubicBezTo>
                  <a:pt x="61" y="118"/>
                  <a:pt x="62" y="119"/>
                  <a:pt x="63" y="118"/>
                </a:cubicBezTo>
                <a:close/>
                <a:moveTo>
                  <a:pt x="60" y="119"/>
                </a:moveTo>
                <a:cubicBezTo>
                  <a:pt x="60" y="119"/>
                  <a:pt x="61" y="120"/>
                  <a:pt x="59" y="121"/>
                </a:cubicBezTo>
                <a:cubicBezTo>
                  <a:pt x="58" y="122"/>
                  <a:pt x="60" y="120"/>
                  <a:pt x="59" y="120"/>
                </a:cubicBezTo>
                <a:cubicBezTo>
                  <a:pt x="58" y="120"/>
                  <a:pt x="60" y="119"/>
                  <a:pt x="59" y="118"/>
                </a:cubicBezTo>
                <a:cubicBezTo>
                  <a:pt x="58" y="118"/>
                  <a:pt x="57" y="119"/>
                  <a:pt x="57" y="120"/>
                </a:cubicBezTo>
                <a:cubicBezTo>
                  <a:pt x="56" y="121"/>
                  <a:pt x="58" y="122"/>
                  <a:pt x="56" y="122"/>
                </a:cubicBezTo>
                <a:cubicBezTo>
                  <a:pt x="55" y="122"/>
                  <a:pt x="56" y="122"/>
                  <a:pt x="55" y="124"/>
                </a:cubicBezTo>
                <a:cubicBezTo>
                  <a:pt x="54" y="125"/>
                  <a:pt x="56" y="123"/>
                  <a:pt x="57" y="124"/>
                </a:cubicBezTo>
                <a:cubicBezTo>
                  <a:pt x="58" y="125"/>
                  <a:pt x="58" y="123"/>
                  <a:pt x="58" y="123"/>
                </a:cubicBezTo>
                <a:cubicBezTo>
                  <a:pt x="59" y="124"/>
                  <a:pt x="59" y="124"/>
                  <a:pt x="59" y="123"/>
                </a:cubicBezTo>
                <a:cubicBezTo>
                  <a:pt x="60" y="122"/>
                  <a:pt x="60" y="122"/>
                  <a:pt x="61" y="122"/>
                </a:cubicBezTo>
                <a:cubicBezTo>
                  <a:pt x="63" y="121"/>
                  <a:pt x="62" y="119"/>
                  <a:pt x="61" y="119"/>
                </a:cubicBezTo>
                <a:cubicBezTo>
                  <a:pt x="61" y="118"/>
                  <a:pt x="61" y="118"/>
                  <a:pt x="60" y="119"/>
                </a:cubicBezTo>
                <a:close/>
                <a:moveTo>
                  <a:pt x="62" y="122"/>
                </a:moveTo>
                <a:cubicBezTo>
                  <a:pt x="62" y="122"/>
                  <a:pt x="61" y="122"/>
                  <a:pt x="60" y="123"/>
                </a:cubicBezTo>
                <a:cubicBezTo>
                  <a:pt x="60" y="124"/>
                  <a:pt x="61" y="123"/>
                  <a:pt x="62" y="122"/>
                </a:cubicBezTo>
                <a:close/>
                <a:moveTo>
                  <a:pt x="79" y="107"/>
                </a:moveTo>
                <a:cubicBezTo>
                  <a:pt x="79" y="107"/>
                  <a:pt x="78" y="106"/>
                  <a:pt x="77" y="107"/>
                </a:cubicBezTo>
                <a:cubicBezTo>
                  <a:pt x="77" y="107"/>
                  <a:pt x="78" y="107"/>
                  <a:pt x="79" y="107"/>
                </a:cubicBezTo>
                <a:close/>
                <a:moveTo>
                  <a:pt x="50" y="124"/>
                </a:moveTo>
                <a:cubicBezTo>
                  <a:pt x="50" y="124"/>
                  <a:pt x="50" y="124"/>
                  <a:pt x="49" y="124"/>
                </a:cubicBezTo>
                <a:cubicBezTo>
                  <a:pt x="49" y="124"/>
                  <a:pt x="50" y="125"/>
                  <a:pt x="50" y="124"/>
                </a:cubicBezTo>
                <a:close/>
                <a:moveTo>
                  <a:pt x="46" y="126"/>
                </a:moveTo>
                <a:cubicBezTo>
                  <a:pt x="46" y="126"/>
                  <a:pt x="46" y="127"/>
                  <a:pt x="47" y="126"/>
                </a:cubicBezTo>
                <a:cubicBezTo>
                  <a:pt x="47" y="126"/>
                  <a:pt x="47" y="126"/>
                  <a:pt x="48" y="126"/>
                </a:cubicBezTo>
                <a:cubicBezTo>
                  <a:pt x="48" y="126"/>
                  <a:pt x="48" y="125"/>
                  <a:pt x="49" y="125"/>
                </a:cubicBezTo>
                <a:cubicBezTo>
                  <a:pt x="50" y="125"/>
                  <a:pt x="49" y="125"/>
                  <a:pt x="48" y="124"/>
                </a:cubicBezTo>
                <a:cubicBezTo>
                  <a:pt x="47" y="124"/>
                  <a:pt x="47" y="124"/>
                  <a:pt x="46" y="125"/>
                </a:cubicBezTo>
                <a:cubicBezTo>
                  <a:pt x="46" y="126"/>
                  <a:pt x="47" y="126"/>
                  <a:pt x="46" y="126"/>
                </a:cubicBezTo>
                <a:close/>
                <a:moveTo>
                  <a:pt x="46" y="126"/>
                </a:moveTo>
                <a:cubicBezTo>
                  <a:pt x="47" y="126"/>
                  <a:pt x="45" y="125"/>
                  <a:pt x="45" y="126"/>
                </a:cubicBezTo>
                <a:cubicBezTo>
                  <a:pt x="45" y="127"/>
                  <a:pt x="45" y="126"/>
                  <a:pt x="45" y="127"/>
                </a:cubicBezTo>
                <a:cubicBezTo>
                  <a:pt x="45" y="127"/>
                  <a:pt x="45" y="127"/>
                  <a:pt x="46" y="126"/>
                </a:cubicBezTo>
                <a:close/>
                <a:moveTo>
                  <a:pt x="43" y="127"/>
                </a:moveTo>
                <a:cubicBezTo>
                  <a:pt x="43" y="129"/>
                  <a:pt x="43" y="129"/>
                  <a:pt x="44" y="128"/>
                </a:cubicBezTo>
                <a:cubicBezTo>
                  <a:pt x="44" y="127"/>
                  <a:pt x="44" y="127"/>
                  <a:pt x="44" y="126"/>
                </a:cubicBezTo>
                <a:cubicBezTo>
                  <a:pt x="44" y="126"/>
                  <a:pt x="44" y="126"/>
                  <a:pt x="43" y="127"/>
                </a:cubicBezTo>
                <a:close/>
                <a:moveTo>
                  <a:pt x="58" y="127"/>
                </a:moveTo>
                <a:cubicBezTo>
                  <a:pt x="58" y="127"/>
                  <a:pt x="57" y="127"/>
                  <a:pt x="57" y="127"/>
                </a:cubicBezTo>
                <a:cubicBezTo>
                  <a:pt x="57" y="127"/>
                  <a:pt x="59" y="127"/>
                  <a:pt x="58" y="127"/>
                </a:cubicBezTo>
                <a:close/>
                <a:moveTo>
                  <a:pt x="42" y="144"/>
                </a:moveTo>
                <a:cubicBezTo>
                  <a:pt x="42" y="143"/>
                  <a:pt x="41" y="143"/>
                  <a:pt x="41" y="143"/>
                </a:cubicBezTo>
                <a:cubicBezTo>
                  <a:pt x="41" y="144"/>
                  <a:pt x="40" y="145"/>
                  <a:pt x="41" y="145"/>
                </a:cubicBezTo>
                <a:cubicBezTo>
                  <a:pt x="41" y="144"/>
                  <a:pt x="42" y="145"/>
                  <a:pt x="42" y="144"/>
                </a:cubicBezTo>
                <a:close/>
                <a:moveTo>
                  <a:pt x="42" y="146"/>
                </a:moveTo>
                <a:cubicBezTo>
                  <a:pt x="43" y="145"/>
                  <a:pt x="43" y="145"/>
                  <a:pt x="42" y="145"/>
                </a:cubicBezTo>
                <a:cubicBezTo>
                  <a:pt x="42" y="145"/>
                  <a:pt x="41" y="145"/>
                  <a:pt x="41" y="146"/>
                </a:cubicBezTo>
                <a:cubicBezTo>
                  <a:pt x="41" y="146"/>
                  <a:pt x="41" y="146"/>
                  <a:pt x="42" y="146"/>
                </a:cubicBezTo>
                <a:close/>
                <a:moveTo>
                  <a:pt x="39" y="151"/>
                </a:moveTo>
                <a:cubicBezTo>
                  <a:pt x="39" y="152"/>
                  <a:pt x="38" y="152"/>
                  <a:pt x="39" y="152"/>
                </a:cubicBezTo>
                <a:cubicBezTo>
                  <a:pt x="40" y="152"/>
                  <a:pt x="39" y="151"/>
                  <a:pt x="40" y="151"/>
                </a:cubicBezTo>
                <a:cubicBezTo>
                  <a:pt x="41" y="151"/>
                  <a:pt x="41" y="151"/>
                  <a:pt x="41" y="150"/>
                </a:cubicBezTo>
                <a:cubicBezTo>
                  <a:pt x="40" y="149"/>
                  <a:pt x="40" y="149"/>
                  <a:pt x="40" y="150"/>
                </a:cubicBezTo>
                <a:cubicBezTo>
                  <a:pt x="40" y="150"/>
                  <a:pt x="39" y="150"/>
                  <a:pt x="39" y="151"/>
                </a:cubicBezTo>
                <a:close/>
                <a:moveTo>
                  <a:pt x="39" y="148"/>
                </a:moveTo>
                <a:cubicBezTo>
                  <a:pt x="38" y="147"/>
                  <a:pt x="37" y="148"/>
                  <a:pt x="37" y="148"/>
                </a:cubicBezTo>
                <a:cubicBezTo>
                  <a:pt x="37" y="149"/>
                  <a:pt x="39" y="148"/>
                  <a:pt x="39" y="148"/>
                </a:cubicBezTo>
                <a:close/>
                <a:moveTo>
                  <a:pt x="39" y="153"/>
                </a:moveTo>
                <a:cubicBezTo>
                  <a:pt x="38" y="153"/>
                  <a:pt x="39" y="153"/>
                  <a:pt x="40" y="153"/>
                </a:cubicBezTo>
                <a:cubicBezTo>
                  <a:pt x="41" y="152"/>
                  <a:pt x="40" y="152"/>
                  <a:pt x="39" y="152"/>
                </a:cubicBezTo>
                <a:cubicBezTo>
                  <a:pt x="39" y="153"/>
                  <a:pt x="39" y="152"/>
                  <a:pt x="39" y="153"/>
                </a:cubicBezTo>
                <a:close/>
                <a:moveTo>
                  <a:pt x="38" y="153"/>
                </a:moveTo>
                <a:cubicBezTo>
                  <a:pt x="38" y="153"/>
                  <a:pt x="37" y="153"/>
                  <a:pt x="36" y="153"/>
                </a:cubicBezTo>
                <a:cubicBezTo>
                  <a:pt x="36" y="153"/>
                  <a:pt x="37" y="153"/>
                  <a:pt x="38" y="153"/>
                </a:cubicBezTo>
                <a:close/>
                <a:moveTo>
                  <a:pt x="35" y="158"/>
                </a:moveTo>
                <a:cubicBezTo>
                  <a:pt x="36" y="158"/>
                  <a:pt x="36" y="158"/>
                  <a:pt x="35" y="158"/>
                </a:cubicBezTo>
                <a:cubicBezTo>
                  <a:pt x="35" y="158"/>
                  <a:pt x="35" y="157"/>
                  <a:pt x="34" y="157"/>
                </a:cubicBezTo>
                <a:cubicBezTo>
                  <a:pt x="34" y="158"/>
                  <a:pt x="34" y="158"/>
                  <a:pt x="35" y="158"/>
                </a:cubicBezTo>
                <a:close/>
                <a:moveTo>
                  <a:pt x="35" y="157"/>
                </a:moveTo>
                <a:cubicBezTo>
                  <a:pt x="36" y="157"/>
                  <a:pt x="35" y="157"/>
                  <a:pt x="35" y="157"/>
                </a:cubicBezTo>
                <a:cubicBezTo>
                  <a:pt x="34" y="156"/>
                  <a:pt x="35" y="157"/>
                  <a:pt x="35" y="157"/>
                </a:cubicBezTo>
                <a:close/>
                <a:moveTo>
                  <a:pt x="34" y="157"/>
                </a:moveTo>
                <a:cubicBezTo>
                  <a:pt x="34" y="157"/>
                  <a:pt x="34" y="156"/>
                  <a:pt x="33" y="157"/>
                </a:cubicBezTo>
                <a:cubicBezTo>
                  <a:pt x="33" y="157"/>
                  <a:pt x="34" y="157"/>
                  <a:pt x="34" y="157"/>
                </a:cubicBezTo>
                <a:close/>
                <a:moveTo>
                  <a:pt x="43" y="142"/>
                </a:moveTo>
                <a:cubicBezTo>
                  <a:pt x="43" y="142"/>
                  <a:pt x="42" y="143"/>
                  <a:pt x="42" y="143"/>
                </a:cubicBezTo>
                <a:cubicBezTo>
                  <a:pt x="43" y="143"/>
                  <a:pt x="44" y="143"/>
                  <a:pt x="43" y="142"/>
                </a:cubicBezTo>
                <a:close/>
                <a:moveTo>
                  <a:pt x="19" y="168"/>
                </a:moveTo>
                <a:cubicBezTo>
                  <a:pt x="19" y="167"/>
                  <a:pt x="16" y="168"/>
                  <a:pt x="17" y="168"/>
                </a:cubicBezTo>
                <a:cubicBezTo>
                  <a:pt x="18" y="169"/>
                  <a:pt x="19" y="168"/>
                  <a:pt x="19" y="168"/>
                </a:cubicBezTo>
                <a:close/>
                <a:moveTo>
                  <a:pt x="22" y="165"/>
                </a:moveTo>
                <a:cubicBezTo>
                  <a:pt x="23" y="165"/>
                  <a:pt x="22" y="164"/>
                  <a:pt x="22" y="164"/>
                </a:cubicBezTo>
                <a:cubicBezTo>
                  <a:pt x="21" y="165"/>
                  <a:pt x="19" y="165"/>
                  <a:pt x="19" y="166"/>
                </a:cubicBezTo>
                <a:cubicBezTo>
                  <a:pt x="20" y="166"/>
                  <a:pt x="21" y="166"/>
                  <a:pt x="22" y="165"/>
                </a:cubicBezTo>
                <a:close/>
                <a:moveTo>
                  <a:pt x="21" y="167"/>
                </a:moveTo>
                <a:cubicBezTo>
                  <a:pt x="23" y="167"/>
                  <a:pt x="24" y="167"/>
                  <a:pt x="24" y="167"/>
                </a:cubicBezTo>
                <a:cubicBezTo>
                  <a:pt x="24" y="166"/>
                  <a:pt x="23" y="167"/>
                  <a:pt x="23" y="166"/>
                </a:cubicBezTo>
                <a:cubicBezTo>
                  <a:pt x="23" y="165"/>
                  <a:pt x="21" y="166"/>
                  <a:pt x="21" y="166"/>
                </a:cubicBezTo>
                <a:cubicBezTo>
                  <a:pt x="20" y="167"/>
                  <a:pt x="19" y="167"/>
                  <a:pt x="19" y="167"/>
                </a:cubicBezTo>
                <a:cubicBezTo>
                  <a:pt x="19" y="168"/>
                  <a:pt x="20" y="168"/>
                  <a:pt x="21" y="167"/>
                </a:cubicBezTo>
                <a:close/>
                <a:moveTo>
                  <a:pt x="19" y="170"/>
                </a:moveTo>
                <a:cubicBezTo>
                  <a:pt x="18" y="169"/>
                  <a:pt x="17" y="169"/>
                  <a:pt x="18" y="170"/>
                </a:cubicBezTo>
                <a:cubicBezTo>
                  <a:pt x="18" y="170"/>
                  <a:pt x="19" y="170"/>
                  <a:pt x="19" y="170"/>
                </a:cubicBezTo>
                <a:close/>
                <a:moveTo>
                  <a:pt x="16" y="171"/>
                </a:moveTo>
                <a:cubicBezTo>
                  <a:pt x="17" y="171"/>
                  <a:pt x="16" y="170"/>
                  <a:pt x="16" y="171"/>
                </a:cubicBezTo>
                <a:cubicBezTo>
                  <a:pt x="15" y="171"/>
                  <a:pt x="15" y="170"/>
                  <a:pt x="15" y="171"/>
                </a:cubicBezTo>
                <a:cubicBezTo>
                  <a:pt x="14" y="172"/>
                  <a:pt x="16" y="172"/>
                  <a:pt x="16" y="171"/>
                </a:cubicBezTo>
                <a:close/>
                <a:moveTo>
                  <a:pt x="12" y="174"/>
                </a:moveTo>
                <a:cubicBezTo>
                  <a:pt x="12" y="173"/>
                  <a:pt x="10" y="174"/>
                  <a:pt x="11" y="174"/>
                </a:cubicBezTo>
                <a:cubicBezTo>
                  <a:pt x="11" y="174"/>
                  <a:pt x="12" y="174"/>
                  <a:pt x="12" y="174"/>
                </a:cubicBezTo>
                <a:close/>
                <a:moveTo>
                  <a:pt x="6" y="178"/>
                </a:moveTo>
                <a:cubicBezTo>
                  <a:pt x="7" y="178"/>
                  <a:pt x="8" y="177"/>
                  <a:pt x="7" y="176"/>
                </a:cubicBezTo>
                <a:cubicBezTo>
                  <a:pt x="7" y="176"/>
                  <a:pt x="6" y="177"/>
                  <a:pt x="6" y="178"/>
                </a:cubicBezTo>
                <a:close/>
                <a:moveTo>
                  <a:pt x="6" y="178"/>
                </a:moveTo>
                <a:cubicBezTo>
                  <a:pt x="6" y="177"/>
                  <a:pt x="5" y="177"/>
                  <a:pt x="5" y="178"/>
                </a:cubicBezTo>
                <a:cubicBezTo>
                  <a:pt x="5" y="178"/>
                  <a:pt x="6" y="178"/>
                  <a:pt x="6" y="178"/>
                </a:cubicBezTo>
                <a:close/>
                <a:moveTo>
                  <a:pt x="3" y="181"/>
                </a:moveTo>
                <a:cubicBezTo>
                  <a:pt x="2" y="181"/>
                  <a:pt x="1" y="181"/>
                  <a:pt x="1" y="182"/>
                </a:cubicBezTo>
                <a:cubicBezTo>
                  <a:pt x="2" y="182"/>
                  <a:pt x="3" y="181"/>
                  <a:pt x="3" y="181"/>
                </a:cubicBezTo>
                <a:close/>
                <a:moveTo>
                  <a:pt x="2" y="187"/>
                </a:moveTo>
                <a:cubicBezTo>
                  <a:pt x="1" y="187"/>
                  <a:pt x="1" y="188"/>
                  <a:pt x="1" y="188"/>
                </a:cubicBezTo>
                <a:cubicBezTo>
                  <a:pt x="2" y="188"/>
                  <a:pt x="2" y="187"/>
                  <a:pt x="2" y="187"/>
                </a:cubicBezTo>
                <a:close/>
                <a:moveTo>
                  <a:pt x="4" y="198"/>
                </a:moveTo>
                <a:cubicBezTo>
                  <a:pt x="4" y="197"/>
                  <a:pt x="4" y="197"/>
                  <a:pt x="5" y="198"/>
                </a:cubicBezTo>
                <a:cubicBezTo>
                  <a:pt x="5" y="198"/>
                  <a:pt x="5" y="197"/>
                  <a:pt x="6" y="197"/>
                </a:cubicBezTo>
                <a:cubicBezTo>
                  <a:pt x="6" y="196"/>
                  <a:pt x="4" y="196"/>
                  <a:pt x="4" y="197"/>
                </a:cubicBezTo>
                <a:cubicBezTo>
                  <a:pt x="3" y="198"/>
                  <a:pt x="4" y="199"/>
                  <a:pt x="5" y="199"/>
                </a:cubicBezTo>
                <a:cubicBezTo>
                  <a:pt x="5" y="199"/>
                  <a:pt x="5" y="198"/>
                  <a:pt x="4" y="198"/>
                </a:cubicBezTo>
                <a:close/>
                <a:moveTo>
                  <a:pt x="3" y="204"/>
                </a:moveTo>
                <a:cubicBezTo>
                  <a:pt x="4" y="204"/>
                  <a:pt x="3" y="201"/>
                  <a:pt x="3" y="202"/>
                </a:cubicBezTo>
                <a:cubicBezTo>
                  <a:pt x="3" y="203"/>
                  <a:pt x="2" y="204"/>
                  <a:pt x="3" y="204"/>
                </a:cubicBezTo>
                <a:close/>
                <a:moveTo>
                  <a:pt x="3" y="200"/>
                </a:moveTo>
                <a:cubicBezTo>
                  <a:pt x="3" y="201"/>
                  <a:pt x="3" y="199"/>
                  <a:pt x="3" y="199"/>
                </a:cubicBezTo>
                <a:cubicBezTo>
                  <a:pt x="4" y="199"/>
                  <a:pt x="4" y="200"/>
                  <a:pt x="4" y="199"/>
                </a:cubicBezTo>
                <a:cubicBezTo>
                  <a:pt x="4" y="199"/>
                  <a:pt x="4" y="199"/>
                  <a:pt x="3" y="198"/>
                </a:cubicBezTo>
                <a:cubicBezTo>
                  <a:pt x="3" y="198"/>
                  <a:pt x="3" y="199"/>
                  <a:pt x="3" y="200"/>
                </a:cubicBezTo>
                <a:close/>
                <a:moveTo>
                  <a:pt x="2" y="193"/>
                </a:moveTo>
                <a:cubicBezTo>
                  <a:pt x="2" y="193"/>
                  <a:pt x="2" y="195"/>
                  <a:pt x="2" y="195"/>
                </a:cubicBezTo>
                <a:cubicBezTo>
                  <a:pt x="3" y="196"/>
                  <a:pt x="2" y="194"/>
                  <a:pt x="2" y="193"/>
                </a:cubicBezTo>
                <a:close/>
                <a:moveTo>
                  <a:pt x="2" y="192"/>
                </a:moveTo>
                <a:cubicBezTo>
                  <a:pt x="2" y="193"/>
                  <a:pt x="3" y="194"/>
                  <a:pt x="3" y="193"/>
                </a:cubicBezTo>
                <a:cubicBezTo>
                  <a:pt x="3" y="193"/>
                  <a:pt x="2" y="192"/>
                  <a:pt x="2" y="192"/>
                </a:cubicBezTo>
                <a:close/>
                <a:moveTo>
                  <a:pt x="2" y="192"/>
                </a:moveTo>
                <a:cubicBezTo>
                  <a:pt x="3" y="192"/>
                  <a:pt x="2" y="191"/>
                  <a:pt x="2" y="191"/>
                </a:cubicBezTo>
                <a:cubicBezTo>
                  <a:pt x="1" y="190"/>
                  <a:pt x="1" y="191"/>
                  <a:pt x="2" y="192"/>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0" name="Freeform 20247">
            <a:extLst>
              <a:ext uri="{FF2B5EF4-FFF2-40B4-BE49-F238E27FC236}">
                <a16:creationId xmlns:a16="http://schemas.microsoft.com/office/drawing/2014/main" id="{5A773D21-9E0A-4582-8561-C952FD2868B1}"/>
              </a:ext>
            </a:extLst>
          </p:cNvPr>
          <p:cNvSpPr>
            <a:spLocks noEditPoints="1"/>
          </p:cNvSpPr>
          <p:nvPr/>
        </p:nvSpPr>
        <p:spPr bwMode="auto">
          <a:xfrm>
            <a:off x="7861367" y="1883275"/>
            <a:ext cx="264503" cy="425685"/>
          </a:xfrm>
          <a:custGeom>
            <a:avLst/>
            <a:gdLst/>
            <a:ahLst/>
            <a:cxnLst>
              <a:cxn ang="0">
                <a:pos x="21" y="50"/>
              </a:cxn>
              <a:cxn ang="0">
                <a:pos x="19" y="43"/>
              </a:cxn>
              <a:cxn ang="0">
                <a:pos x="16" y="40"/>
              </a:cxn>
              <a:cxn ang="0">
                <a:pos x="15" y="41"/>
              </a:cxn>
              <a:cxn ang="0">
                <a:pos x="15" y="35"/>
              </a:cxn>
              <a:cxn ang="0">
                <a:pos x="13" y="33"/>
              </a:cxn>
              <a:cxn ang="0">
                <a:pos x="14" y="28"/>
              </a:cxn>
              <a:cxn ang="0">
                <a:pos x="16" y="22"/>
              </a:cxn>
              <a:cxn ang="0">
                <a:pos x="21" y="19"/>
              </a:cxn>
              <a:cxn ang="0">
                <a:pos x="23" y="25"/>
              </a:cxn>
              <a:cxn ang="0">
                <a:pos x="34" y="27"/>
              </a:cxn>
              <a:cxn ang="0">
                <a:pos x="30" y="38"/>
              </a:cxn>
              <a:cxn ang="0">
                <a:pos x="35" y="43"/>
              </a:cxn>
              <a:cxn ang="0">
                <a:pos x="44" y="57"/>
              </a:cxn>
              <a:cxn ang="0">
                <a:pos x="45" y="65"/>
              </a:cxn>
              <a:cxn ang="0">
                <a:pos x="49" y="73"/>
              </a:cxn>
              <a:cxn ang="0">
                <a:pos x="52" y="76"/>
              </a:cxn>
              <a:cxn ang="0">
                <a:pos x="39" y="81"/>
              </a:cxn>
              <a:cxn ang="0">
                <a:pos x="30" y="82"/>
              </a:cxn>
              <a:cxn ang="0">
                <a:pos x="18" y="86"/>
              </a:cxn>
              <a:cxn ang="0">
                <a:pos x="19" y="82"/>
              </a:cxn>
              <a:cxn ang="0">
                <a:pos x="28" y="78"/>
              </a:cxn>
              <a:cxn ang="0">
                <a:pos x="25" y="76"/>
              </a:cxn>
              <a:cxn ang="0">
                <a:pos x="17" y="72"/>
              </a:cxn>
              <a:cxn ang="0">
                <a:pos x="20" y="65"/>
              </a:cxn>
              <a:cxn ang="0">
                <a:pos x="26" y="61"/>
              </a:cxn>
              <a:cxn ang="0">
                <a:pos x="29" y="58"/>
              </a:cxn>
              <a:cxn ang="0">
                <a:pos x="26" y="50"/>
              </a:cxn>
              <a:cxn ang="0">
                <a:pos x="15" y="53"/>
              </a:cxn>
              <a:cxn ang="0">
                <a:pos x="15" y="50"/>
              </a:cxn>
              <a:cxn ang="0">
                <a:pos x="9" y="46"/>
              </a:cxn>
              <a:cxn ang="0">
                <a:pos x="7" y="54"/>
              </a:cxn>
              <a:cxn ang="0">
                <a:pos x="14" y="54"/>
              </a:cxn>
              <a:cxn ang="0">
                <a:pos x="22" y="62"/>
              </a:cxn>
              <a:cxn ang="0">
                <a:pos x="17" y="44"/>
              </a:cxn>
              <a:cxn ang="0">
                <a:pos x="38" y="82"/>
              </a:cxn>
              <a:cxn ang="0">
                <a:pos x="8" y="24"/>
              </a:cxn>
              <a:cxn ang="0">
                <a:pos x="10" y="24"/>
              </a:cxn>
              <a:cxn ang="0">
                <a:pos x="11" y="21"/>
              </a:cxn>
              <a:cxn ang="0">
                <a:pos x="7" y="27"/>
              </a:cxn>
              <a:cxn ang="0">
                <a:pos x="6" y="31"/>
              </a:cxn>
              <a:cxn ang="0">
                <a:pos x="10" y="29"/>
              </a:cxn>
              <a:cxn ang="0">
                <a:pos x="14" y="30"/>
              </a:cxn>
              <a:cxn ang="0">
                <a:pos x="10" y="27"/>
              </a:cxn>
              <a:cxn ang="0">
                <a:pos x="12" y="37"/>
              </a:cxn>
              <a:cxn ang="0">
                <a:pos x="11" y="35"/>
              </a:cxn>
              <a:cxn ang="0">
                <a:pos x="11" y="43"/>
              </a:cxn>
              <a:cxn ang="0">
                <a:pos x="10" y="42"/>
              </a:cxn>
              <a:cxn ang="0">
                <a:pos x="14" y="39"/>
              </a:cxn>
              <a:cxn ang="0">
                <a:pos x="29" y="16"/>
              </a:cxn>
              <a:cxn ang="0">
                <a:pos x="28" y="14"/>
              </a:cxn>
              <a:cxn ang="0">
                <a:pos x="29" y="17"/>
              </a:cxn>
              <a:cxn ang="0">
                <a:pos x="30" y="13"/>
              </a:cxn>
              <a:cxn ang="0">
                <a:pos x="31" y="14"/>
              </a:cxn>
              <a:cxn ang="0">
                <a:pos x="38" y="7"/>
              </a:cxn>
              <a:cxn ang="0">
                <a:pos x="38" y="3"/>
              </a:cxn>
              <a:cxn ang="0">
                <a:pos x="35" y="5"/>
              </a:cxn>
              <a:cxn ang="0">
                <a:pos x="38" y="7"/>
              </a:cxn>
              <a:cxn ang="0">
                <a:pos x="38" y="2"/>
              </a:cxn>
              <a:cxn ang="0">
                <a:pos x="40" y="0"/>
              </a:cxn>
            </a:cxnLst>
            <a:rect l="0" t="0" r="r" b="b"/>
            <a:pathLst>
              <a:path w="54" h="87">
                <a:moveTo>
                  <a:pt x="26" y="48"/>
                </a:moveTo>
                <a:cubicBezTo>
                  <a:pt x="25" y="50"/>
                  <a:pt x="25" y="48"/>
                  <a:pt x="24" y="49"/>
                </a:cubicBezTo>
                <a:cubicBezTo>
                  <a:pt x="23" y="51"/>
                  <a:pt x="21" y="48"/>
                  <a:pt x="21" y="49"/>
                </a:cubicBezTo>
                <a:cubicBezTo>
                  <a:pt x="22" y="50"/>
                  <a:pt x="21" y="51"/>
                  <a:pt x="21" y="50"/>
                </a:cubicBezTo>
                <a:cubicBezTo>
                  <a:pt x="20" y="49"/>
                  <a:pt x="18" y="48"/>
                  <a:pt x="18" y="50"/>
                </a:cubicBezTo>
                <a:cubicBezTo>
                  <a:pt x="19" y="52"/>
                  <a:pt x="17" y="49"/>
                  <a:pt x="17" y="48"/>
                </a:cubicBezTo>
                <a:cubicBezTo>
                  <a:pt x="18" y="47"/>
                  <a:pt x="18" y="49"/>
                  <a:pt x="18" y="47"/>
                </a:cubicBezTo>
                <a:cubicBezTo>
                  <a:pt x="18" y="45"/>
                  <a:pt x="21" y="45"/>
                  <a:pt x="19" y="43"/>
                </a:cubicBezTo>
                <a:cubicBezTo>
                  <a:pt x="18" y="41"/>
                  <a:pt x="19" y="41"/>
                  <a:pt x="20" y="40"/>
                </a:cubicBezTo>
                <a:cubicBezTo>
                  <a:pt x="18" y="38"/>
                  <a:pt x="19" y="41"/>
                  <a:pt x="18" y="41"/>
                </a:cubicBezTo>
                <a:cubicBezTo>
                  <a:pt x="17" y="40"/>
                  <a:pt x="18" y="41"/>
                  <a:pt x="17" y="41"/>
                </a:cubicBezTo>
                <a:cubicBezTo>
                  <a:pt x="16" y="40"/>
                  <a:pt x="17" y="39"/>
                  <a:pt x="16" y="40"/>
                </a:cubicBezTo>
                <a:cubicBezTo>
                  <a:pt x="15" y="40"/>
                  <a:pt x="17" y="41"/>
                  <a:pt x="16" y="42"/>
                </a:cubicBezTo>
                <a:cubicBezTo>
                  <a:pt x="15" y="43"/>
                  <a:pt x="15" y="46"/>
                  <a:pt x="14" y="46"/>
                </a:cubicBezTo>
                <a:cubicBezTo>
                  <a:pt x="13" y="45"/>
                  <a:pt x="16" y="41"/>
                  <a:pt x="15" y="42"/>
                </a:cubicBezTo>
                <a:cubicBezTo>
                  <a:pt x="15" y="42"/>
                  <a:pt x="15" y="42"/>
                  <a:pt x="15" y="41"/>
                </a:cubicBezTo>
                <a:cubicBezTo>
                  <a:pt x="15" y="40"/>
                  <a:pt x="14" y="40"/>
                  <a:pt x="15" y="39"/>
                </a:cubicBezTo>
                <a:cubicBezTo>
                  <a:pt x="15" y="38"/>
                  <a:pt x="14" y="38"/>
                  <a:pt x="15" y="37"/>
                </a:cubicBezTo>
                <a:cubicBezTo>
                  <a:pt x="16" y="37"/>
                  <a:pt x="15" y="36"/>
                  <a:pt x="16" y="35"/>
                </a:cubicBezTo>
                <a:cubicBezTo>
                  <a:pt x="17" y="34"/>
                  <a:pt x="17" y="34"/>
                  <a:pt x="15" y="35"/>
                </a:cubicBezTo>
                <a:cubicBezTo>
                  <a:pt x="14" y="36"/>
                  <a:pt x="15" y="35"/>
                  <a:pt x="14" y="35"/>
                </a:cubicBezTo>
                <a:cubicBezTo>
                  <a:pt x="13" y="35"/>
                  <a:pt x="12" y="35"/>
                  <a:pt x="13" y="35"/>
                </a:cubicBezTo>
                <a:cubicBezTo>
                  <a:pt x="14" y="34"/>
                  <a:pt x="15" y="34"/>
                  <a:pt x="13" y="34"/>
                </a:cubicBezTo>
                <a:cubicBezTo>
                  <a:pt x="11" y="34"/>
                  <a:pt x="12" y="33"/>
                  <a:pt x="13" y="33"/>
                </a:cubicBezTo>
                <a:cubicBezTo>
                  <a:pt x="13" y="34"/>
                  <a:pt x="14" y="33"/>
                  <a:pt x="14" y="33"/>
                </a:cubicBezTo>
                <a:cubicBezTo>
                  <a:pt x="12" y="32"/>
                  <a:pt x="15" y="32"/>
                  <a:pt x="14" y="31"/>
                </a:cubicBezTo>
                <a:cubicBezTo>
                  <a:pt x="14" y="31"/>
                  <a:pt x="14" y="31"/>
                  <a:pt x="15" y="30"/>
                </a:cubicBezTo>
                <a:cubicBezTo>
                  <a:pt x="15" y="29"/>
                  <a:pt x="14" y="30"/>
                  <a:pt x="14" y="28"/>
                </a:cubicBezTo>
                <a:cubicBezTo>
                  <a:pt x="13" y="26"/>
                  <a:pt x="15" y="27"/>
                  <a:pt x="14" y="25"/>
                </a:cubicBezTo>
                <a:cubicBezTo>
                  <a:pt x="13" y="24"/>
                  <a:pt x="15" y="24"/>
                  <a:pt x="16" y="25"/>
                </a:cubicBezTo>
                <a:cubicBezTo>
                  <a:pt x="16" y="25"/>
                  <a:pt x="16" y="24"/>
                  <a:pt x="16" y="23"/>
                </a:cubicBezTo>
                <a:cubicBezTo>
                  <a:pt x="15" y="22"/>
                  <a:pt x="18" y="23"/>
                  <a:pt x="16" y="22"/>
                </a:cubicBezTo>
                <a:cubicBezTo>
                  <a:pt x="15" y="20"/>
                  <a:pt x="19" y="23"/>
                  <a:pt x="17" y="21"/>
                </a:cubicBezTo>
                <a:cubicBezTo>
                  <a:pt x="16" y="20"/>
                  <a:pt x="18" y="21"/>
                  <a:pt x="18" y="19"/>
                </a:cubicBezTo>
                <a:cubicBezTo>
                  <a:pt x="17" y="18"/>
                  <a:pt x="18" y="18"/>
                  <a:pt x="19" y="19"/>
                </a:cubicBezTo>
                <a:cubicBezTo>
                  <a:pt x="20" y="19"/>
                  <a:pt x="20" y="18"/>
                  <a:pt x="21" y="19"/>
                </a:cubicBezTo>
                <a:cubicBezTo>
                  <a:pt x="22" y="19"/>
                  <a:pt x="24" y="18"/>
                  <a:pt x="26" y="18"/>
                </a:cubicBezTo>
                <a:cubicBezTo>
                  <a:pt x="27" y="19"/>
                  <a:pt x="25" y="18"/>
                  <a:pt x="27" y="18"/>
                </a:cubicBezTo>
                <a:cubicBezTo>
                  <a:pt x="29" y="18"/>
                  <a:pt x="28" y="19"/>
                  <a:pt x="28" y="19"/>
                </a:cubicBezTo>
                <a:cubicBezTo>
                  <a:pt x="29" y="20"/>
                  <a:pt x="24" y="24"/>
                  <a:pt x="23" y="25"/>
                </a:cubicBezTo>
                <a:cubicBezTo>
                  <a:pt x="22" y="25"/>
                  <a:pt x="25" y="24"/>
                  <a:pt x="24" y="25"/>
                </a:cubicBezTo>
                <a:cubicBezTo>
                  <a:pt x="23" y="26"/>
                  <a:pt x="22" y="27"/>
                  <a:pt x="23" y="27"/>
                </a:cubicBezTo>
                <a:cubicBezTo>
                  <a:pt x="25" y="27"/>
                  <a:pt x="25" y="25"/>
                  <a:pt x="28" y="26"/>
                </a:cubicBezTo>
                <a:cubicBezTo>
                  <a:pt x="32" y="26"/>
                  <a:pt x="34" y="25"/>
                  <a:pt x="34" y="27"/>
                </a:cubicBezTo>
                <a:cubicBezTo>
                  <a:pt x="35" y="28"/>
                  <a:pt x="34" y="28"/>
                  <a:pt x="33" y="32"/>
                </a:cubicBezTo>
                <a:cubicBezTo>
                  <a:pt x="31" y="36"/>
                  <a:pt x="30" y="36"/>
                  <a:pt x="29" y="36"/>
                </a:cubicBezTo>
                <a:cubicBezTo>
                  <a:pt x="28" y="36"/>
                  <a:pt x="30" y="36"/>
                  <a:pt x="29" y="37"/>
                </a:cubicBezTo>
                <a:cubicBezTo>
                  <a:pt x="29" y="37"/>
                  <a:pt x="32" y="37"/>
                  <a:pt x="30" y="38"/>
                </a:cubicBezTo>
                <a:cubicBezTo>
                  <a:pt x="29" y="39"/>
                  <a:pt x="29" y="38"/>
                  <a:pt x="28" y="39"/>
                </a:cubicBezTo>
                <a:cubicBezTo>
                  <a:pt x="28" y="40"/>
                  <a:pt x="25" y="40"/>
                  <a:pt x="27" y="40"/>
                </a:cubicBezTo>
                <a:cubicBezTo>
                  <a:pt x="30" y="41"/>
                  <a:pt x="28" y="38"/>
                  <a:pt x="31" y="40"/>
                </a:cubicBezTo>
                <a:cubicBezTo>
                  <a:pt x="34" y="41"/>
                  <a:pt x="33" y="42"/>
                  <a:pt x="35" y="43"/>
                </a:cubicBezTo>
                <a:cubicBezTo>
                  <a:pt x="36" y="44"/>
                  <a:pt x="35" y="45"/>
                  <a:pt x="37" y="48"/>
                </a:cubicBezTo>
                <a:cubicBezTo>
                  <a:pt x="38" y="52"/>
                  <a:pt x="38" y="51"/>
                  <a:pt x="40" y="51"/>
                </a:cubicBezTo>
                <a:cubicBezTo>
                  <a:pt x="42" y="52"/>
                  <a:pt x="41" y="54"/>
                  <a:pt x="43" y="54"/>
                </a:cubicBezTo>
                <a:cubicBezTo>
                  <a:pt x="44" y="55"/>
                  <a:pt x="42" y="55"/>
                  <a:pt x="44" y="57"/>
                </a:cubicBezTo>
                <a:cubicBezTo>
                  <a:pt x="46" y="59"/>
                  <a:pt x="45" y="59"/>
                  <a:pt x="43" y="58"/>
                </a:cubicBezTo>
                <a:cubicBezTo>
                  <a:pt x="42" y="57"/>
                  <a:pt x="42" y="58"/>
                  <a:pt x="44" y="59"/>
                </a:cubicBezTo>
                <a:cubicBezTo>
                  <a:pt x="45" y="60"/>
                  <a:pt x="47" y="63"/>
                  <a:pt x="46" y="63"/>
                </a:cubicBezTo>
                <a:cubicBezTo>
                  <a:pt x="45" y="64"/>
                  <a:pt x="44" y="65"/>
                  <a:pt x="45" y="65"/>
                </a:cubicBezTo>
                <a:cubicBezTo>
                  <a:pt x="46" y="65"/>
                  <a:pt x="46" y="66"/>
                  <a:pt x="47" y="64"/>
                </a:cubicBezTo>
                <a:cubicBezTo>
                  <a:pt x="47" y="63"/>
                  <a:pt x="53" y="64"/>
                  <a:pt x="53" y="67"/>
                </a:cubicBezTo>
                <a:cubicBezTo>
                  <a:pt x="54" y="72"/>
                  <a:pt x="50" y="72"/>
                  <a:pt x="51" y="73"/>
                </a:cubicBezTo>
                <a:cubicBezTo>
                  <a:pt x="52" y="73"/>
                  <a:pt x="50" y="72"/>
                  <a:pt x="49" y="73"/>
                </a:cubicBezTo>
                <a:cubicBezTo>
                  <a:pt x="48" y="74"/>
                  <a:pt x="50" y="73"/>
                  <a:pt x="49" y="75"/>
                </a:cubicBezTo>
                <a:cubicBezTo>
                  <a:pt x="49" y="75"/>
                  <a:pt x="46" y="75"/>
                  <a:pt x="47" y="75"/>
                </a:cubicBezTo>
                <a:cubicBezTo>
                  <a:pt x="48" y="76"/>
                  <a:pt x="47" y="76"/>
                  <a:pt x="48" y="76"/>
                </a:cubicBezTo>
                <a:cubicBezTo>
                  <a:pt x="49" y="77"/>
                  <a:pt x="52" y="75"/>
                  <a:pt x="52" y="76"/>
                </a:cubicBezTo>
                <a:cubicBezTo>
                  <a:pt x="51" y="77"/>
                  <a:pt x="52" y="78"/>
                  <a:pt x="50" y="79"/>
                </a:cubicBezTo>
                <a:cubicBezTo>
                  <a:pt x="48" y="79"/>
                  <a:pt x="50" y="80"/>
                  <a:pt x="48" y="80"/>
                </a:cubicBezTo>
                <a:cubicBezTo>
                  <a:pt x="47" y="80"/>
                  <a:pt x="46" y="82"/>
                  <a:pt x="44" y="81"/>
                </a:cubicBezTo>
                <a:cubicBezTo>
                  <a:pt x="42" y="80"/>
                  <a:pt x="40" y="82"/>
                  <a:pt x="39" y="81"/>
                </a:cubicBezTo>
                <a:cubicBezTo>
                  <a:pt x="39" y="80"/>
                  <a:pt x="39" y="81"/>
                  <a:pt x="38" y="81"/>
                </a:cubicBezTo>
                <a:cubicBezTo>
                  <a:pt x="36" y="80"/>
                  <a:pt x="38" y="81"/>
                  <a:pt x="35" y="81"/>
                </a:cubicBezTo>
                <a:cubicBezTo>
                  <a:pt x="33" y="82"/>
                  <a:pt x="35" y="83"/>
                  <a:pt x="33" y="82"/>
                </a:cubicBezTo>
                <a:cubicBezTo>
                  <a:pt x="31" y="82"/>
                  <a:pt x="32" y="84"/>
                  <a:pt x="30" y="82"/>
                </a:cubicBezTo>
                <a:cubicBezTo>
                  <a:pt x="29" y="80"/>
                  <a:pt x="27" y="83"/>
                  <a:pt x="26" y="82"/>
                </a:cubicBezTo>
                <a:cubicBezTo>
                  <a:pt x="26" y="82"/>
                  <a:pt x="26" y="86"/>
                  <a:pt x="24" y="85"/>
                </a:cubicBezTo>
                <a:cubicBezTo>
                  <a:pt x="23" y="84"/>
                  <a:pt x="23" y="84"/>
                  <a:pt x="21" y="84"/>
                </a:cubicBezTo>
                <a:cubicBezTo>
                  <a:pt x="19" y="84"/>
                  <a:pt x="19" y="85"/>
                  <a:pt x="18" y="86"/>
                </a:cubicBezTo>
                <a:cubicBezTo>
                  <a:pt x="17" y="86"/>
                  <a:pt x="18" y="87"/>
                  <a:pt x="17" y="87"/>
                </a:cubicBezTo>
                <a:cubicBezTo>
                  <a:pt x="16" y="87"/>
                  <a:pt x="16" y="86"/>
                  <a:pt x="15" y="86"/>
                </a:cubicBezTo>
                <a:cubicBezTo>
                  <a:pt x="14" y="87"/>
                  <a:pt x="14" y="85"/>
                  <a:pt x="16" y="85"/>
                </a:cubicBezTo>
                <a:cubicBezTo>
                  <a:pt x="17" y="85"/>
                  <a:pt x="17" y="83"/>
                  <a:pt x="19" y="82"/>
                </a:cubicBezTo>
                <a:cubicBezTo>
                  <a:pt x="20" y="82"/>
                  <a:pt x="19" y="82"/>
                  <a:pt x="20" y="81"/>
                </a:cubicBezTo>
                <a:cubicBezTo>
                  <a:pt x="21" y="80"/>
                  <a:pt x="19" y="79"/>
                  <a:pt x="21" y="79"/>
                </a:cubicBezTo>
                <a:cubicBezTo>
                  <a:pt x="23" y="79"/>
                  <a:pt x="21" y="77"/>
                  <a:pt x="23" y="77"/>
                </a:cubicBezTo>
                <a:cubicBezTo>
                  <a:pt x="26" y="77"/>
                  <a:pt x="25" y="78"/>
                  <a:pt x="28" y="78"/>
                </a:cubicBezTo>
                <a:cubicBezTo>
                  <a:pt x="30" y="77"/>
                  <a:pt x="27" y="77"/>
                  <a:pt x="31" y="75"/>
                </a:cubicBezTo>
                <a:cubicBezTo>
                  <a:pt x="31" y="74"/>
                  <a:pt x="31" y="74"/>
                  <a:pt x="32" y="73"/>
                </a:cubicBezTo>
                <a:cubicBezTo>
                  <a:pt x="30" y="74"/>
                  <a:pt x="30" y="75"/>
                  <a:pt x="29" y="75"/>
                </a:cubicBezTo>
                <a:cubicBezTo>
                  <a:pt x="28" y="75"/>
                  <a:pt x="27" y="78"/>
                  <a:pt x="25" y="76"/>
                </a:cubicBezTo>
                <a:cubicBezTo>
                  <a:pt x="23" y="74"/>
                  <a:pt x="21" y="76"/>
                  <a:pt x="22" y="75"/>
                </a:cubicBezTo>
                <a:cubicBezTo>
                  <a:pt x="22" y="74"/>
                  <a:pt x="21" y="73"/>
                  <a:pt x="19" y="74"/>
                </a:cubicBezTo>
                <a:cubicBezTo>
                  <a:pt x="18" y="75"/>
                  <a:pt x="17" y="74"/>
                  <a:pt x="17" y="73"/>
                </a:cubicBezTo>
                <a:cubicBezTo>
                  <a:pt x="18" y="72"/>
                  <a:pt x="16" y="73"/>
                  <a:pt x="17" y="72"/>
                </a:cubicBezTo>
                <a:cubicBezTo>
                  <a:pt x="18" y="70"/>
                  <a:pt x="18" y="72"/>
                  <a:pt x="21" y="70"/>
                </a:cubicBezTo>
                <a:cubicBezTo>
                  <a:pt x="24" y="68"/>
                  <a:pt x="22" y="67"/>
                  <a:pt x="23" y="66"/>
                </a:cubicBezTo>
                <a:cubicBezTo>
                  <a:pt x="24" y="65"/>
                  <a:pt x="22" y="66"/>
                  <a:pt x="23" y="65"/>
                </a:cubicBezTo>
                <a:cubicBezTo>
                  <a:pt x="23" y="63"/>
                  <a:pt x="21" y="66"/>
                  <a:pt x="20" y="65"/>
                </a:cubicBezTo>
                <a:cubicBezTo>
                  <a:pt x="20" y="65"/>
                  <a:pt x="19" y="66"/>
                  <a:pt x="20" y="65"/>
                </a:cubicBezTo>
                <a:cubicBezTo>
                  <a:pt x="20" y="64"/>
                  <a:pt x="21" y="64"/>
                  <a:pt x="22" y="62"/>
                </a:cubicBezTo>
                <a:cubicBezTo>
                  <a:pt x="23" y="61"/>
                  <a:pt x="23" y="62"/>
                  <a:pt x="24" y="61"/>
                </a:cubicBezTo>
                <a:cubicBezTo>
                  <a:pt x="24" y="61"/>
                  <a:pt x="24" y="62"/>
                  <a:pt x="26" y="61"/>
                </a:cubicBezTo>
                <a:cubicBezTo>
                  <a:pt x="27" y="60"/>
                  <a:pt x="28" y="62"/>
                  <a:pt x="28" y="61"/>
                </a:cubicBezTo>
                <a:cubicBezTo>
                  <a:pt x="27" y="60"/>
                  <a:pt x="28" y="60"/>
                  <a:pt x="29" y="61"/>
                </a:cubicBezTo>
                <a:cubicBezTo>
                  <a:pt x="29" y="62"/>
                  <a:pt x="29" y="61"/>
                  <a:pt x="29" y="60"/>
                </a:cubicBezTo>
                <a:cubicBezTo>
                  <a:pt x="27" y="58"/>
                  <a:pt x="29" y="58"/>
                  <a:pt x="29" y="58"/>
                </a:cubicBezTo>
                <a:cubicBezTo>
                  <a:pt x="27" y="57"/>
                  <a:pt x="30" y="56"/>
                  <a:pt x="29" y="56"/>
                </a:cubicBezTo>
                <a:cubicBezTo>
                  <a:pt x="29" y="55"/>
                  <a:pt x="30" y="54"/>
                  <a:pt x="29" y="54"/>
                </a:cubicBezTo>
                <a:cubicBezTo>
                  <a:pt x="28" y="54"/>
                  <a:pt x="28" y="56"/>
                  <a:pt x="27" y="55"/>
                </a:cubicBezTo>
                <a:cubicBezTo>
                  <a:pt x="26" y="53"/>
                  <a:pt x="24" y="53"/>
                  <a:pt x="26" y="50"/>
                </a:cubicBezTo>
                <a:cubicBezTo>
                  <a:pt x="28" y="47"/>
                  <a:pt x="26" y="50"/>
                  <a:pt x="27" y="48"/>
                </a:cubicBezTo>
                <a:cubicBezTo>
                  <a:pt x="28" y="48"/>
                  <a:pt x="26" y="48"/>
                  <a:pt x="26" y="48"/>
                </a:cubicBezTo>
                <a:close/>
                <a:moveTo>
                  <a:pt x="14" y="54"/>
                </a:moveTo>
                <a:cubicBezTo>
                  <a:pt x="14" y="53"/>
                  <a:pt x="15" y="54"/>
                  <a:pt x="15" y="53"/>
                </a:cubicBezTo>
                <a:cubicBezTo>
                  <a:pt x="15" y="53"/>
                  <a:pt x="14" y="53"/>
                  <a:pt x="14" y="53"/>
                </a:cubicBezTo>
                <a:cubicBezTo>
                  <a:pt x="15" y="52"/>
                  <a:pt x="15" y="51"/>
                  <a:pt x="15" y="52"/>
                </a:cubicBezTo>
                <a:cubicBezTo>
                  <a:pt x="15" y="53"/>
                  <a:pt x="16" y="53"/>
                  <a:pt x="16" y="52"/>
                </a:cubicBezTo>
                <a:cubicBezTo>
                  <a:pt x="16" y="52"/>
                  <a:pt x="15" y="50"/>
                  <a:pt x="15" y="50"/>
                </a:cubicBezTo>
                <a:cubicBezTo>
                  <a:pt x="14" y="51"/>
                  <a:pt x="13" y="51"/>
                  <a:pt x="14" y="50"/>
                </a:cubicBezTo>
                <a:cubicBezTo>
                  <a:pt x="15" y="50"/>
                  <a:pt x="15" y="49"/>
                  <a:pt x="14" y="49"/>
                </a:cubicBezTo>
                <a:cubicBezTo>
                  <a:pt x="13" y="49"/>
                  <a:pt x="13" y="47"/>
                  <a:pt x="12" y="46"/>
                </a:cubicBezTo>
                <a:cubicBezTo>
                  <a:pt x="12" y="45"/>
                  <a:pt x="10" y="46"/>
                  <a:pt x="9" y="46"/>
                </a:cubicBezTo>
                <a:cubicBezTo>
                  <a:pt x="7" y="46"/>
                  <a:pt x="8" y="47"/>
                  <a:pt x="6" y="47"/>
                </a:cubicBezTo>
                <a:cubicBezTo>
                  <a:pt x="4" y="48"/>
                  <a:pt x="6" y="50"/>
                  <a:pt x="4" y="50"/>
                </a:cubicBezTo>
                <a:cubicBezTo>
                  <a:pt x="2" y="50"/>
                  <a:pt x="5" y="51"/>
                  <a:pt x="3" y="52"/>
                </a:cubicBezTo>
                <a:cubicBezTo>
                  <a:pt x="0" y="53"/>
                  <a:pt x="7" y="56"/>
                  <a:pt x="7" y="54"/>
                </a:cubicBezTo>
                <a:cubicBezTo>
                  <a:pt x="7" y="53"/>
                  <a:pt x="8" y="52"/>
                  <a:pt x="8" y="53"/>
                </a:cubicBezTo>
                <a:cubicBezTo>
                  <a:pt x="9" y="55"/>
                  <a:pt x="9" y="54"/>
                  <a:pt x="9" y="55"/>
                </a:cubicBezTo>
                <a:cubicBezTo>
                  <a:pt x="10" y="56"/>
                  <a:pt x="10" y="55"/>
                  <a:pt x="11" y="55"/>
                </a:cubicBezTo>
                <a:cubicBezTo>
                  <a:pt x="13" y="55"/>
                  <a:pt x="12" y="57"/>
                  <a:pt x="14" y="54"/>
                </a:cubicBezTo>
                <a:close/>
                <a:moveTo>
                  <a:pt x="20" y="55"/>
                </a:moveTo>
                <a:cubicBezTo>
                  <a:pt x="21" y="56"/>
                  <a:pt x="22" y="53"/>
                  <a:pt x="21" y="53"/>
                </a:cubicBezTo>
                <a:cubicBezTo>
                  <a:pt x="21" y="52"/>
                  <a:pt x="18" y="55"/>
                  <a:pt x="20" y="55"/>
                </a:cubicBezTo>
                <a:close/>
                <a:moveTo>
                  <a:pt x="22" y="62"/>
                </a:moveTo>
                <a:cubicBezTo>
                  <a:pt x="23" y="61"/>
                  <a:pt x="21" y="59"/>
                  <a:pt x="20" y="61"/>
                </a:cubicBezTo>
                <a:cubicBezTo>
                  <a:pt x="20" y="62"/>
                  <a:pt x="21" y="63"/>
                  <a:pt x="22" y="62"/>
                </a:cubicBezTo>
                <a:close/>
                <a:moveTo>
                  <a:pt x="16" y="42"/>
                </a:moveTo>
                <a:cubicBezTo>
                  <a:pt x="16" y="43"/>
                  <a:pt x="16" y="44"/>
                  <a:pt x="17" y="44"/>
                </a:cubicBezTo>
                <a:cubicBezTo>
                  <a:pt x="18" y="44"/>
                  <a:pt x="17" y="41"/>
                  <a:pt x="16" y="42"/>
                </a:cubicBezTo>
                <a:close/>
                <a:moveTo>
                  <a:pt x="38" y="82"/>
                </a:moveTo>
                <a:cubicBezTo>
                  <a:pt x="38" y="81"/>
                  <a:pt x="37" y="81"/>
                  <a:pt x="36" y="82"/>
                </a:cubicBezTo>
                <a:cubicBezTo>
                  <a:pt x="38" y="83"/>
                  <a:pt x="39" y="82"/>
                  <a:pt x="38" y="82"/>
                </a:cubicBezTo>
                <a:close/>
                <a:moveTo>
                  <a:pt x="9" y="22"/>
                </a:moveTo>
                <a:cubicBezTo>
                  <a:pt x="8" y="23"/>
                  <a:pt x="8" y="21"/>
                  <a:pt x="8" y="22"/>
                </a:cubicBezTo>
                <a:cubicBezTo>
                  <a:pt x="7" y="22"/>
                  <a:pt x="7" y="23"/>
                  <a:pt x="7" y="23"/>
                </a:cubicBezTo>
                <a:cubicBezTo>
                  <a:pt x="8" y="24"/>
                  <a:pt x="6" y="23"/>
                  <a:pt x="8" y="24"/>
                </a:cubicBezTo>
                <a:cubicBezTo>
                  <a:pt x="9" y="24"/>
                  <a:pt x="6" y="24"/>
                  <a:pt x="7" y="25"/>
                </a:cubicBezTo>
                <a:cubicBezTo>
                  <a:pt x="8" y="26"/>
                  <a:pt x="8" y="25"/>
                  <a:pt x="9" y="25"/>
                </a:cubicBezTo>
                <a:cubicBezTo>
                  <a:pt x="9" y="25"/>
                  <a:pt x="9" y="25"/>
                  <a:pt x="9" y="24"/>
                </a:cubicBezTo>
                <a:cubicBezTo>
                  <a:pt x="10" y="24"/>
                  <a:pt x="11" y="24"/>
                  <a:pt x="10" y="24"/>
                </a:cubicBezTo>
                <a:cubicBezTo>
                  <a:pt x="10" y="23"/>
                  <a:pt x="11" y="23"/>
                  <a:pt x="11" y="23"/>
                </a:cubicBezTo>
                <a:cubicBezTo>
                  <a:pt x="10" y="23"/>
                  <a:pt x="11" y="23"/>
                  <a:pt x="11" y="22"/>
                </a:cubicBezTo>
                <a:cubicBezTo>
                  <a:pt x="11" y="21"/>
                  <a:pt x="11" y="22"/>
                  <a:pt x="12" y="22"/>
                </a:cubicBezTo>
                <a:cubicBezTo>
                  <a:pt x="13" y="21"/>
                  <a:pt x="11" y="22"/>
                  <a:pt x="11" y="21"/>
                </a:cubicBezTo>
                <a:cubicBezTo>
                  <a:pt x="12" y="21"/>
                  <a:pt x="12" y="20"/>
                  <a:pt x="12" y="19"/>
                </a:cubicBezTo>
                <a:cubicBezTo>
                  <a:pt x="12" y="19"/>
                  <a:pt x="10" y="20"/>
                  <a:pt x="9" y="21"/>
                </a:cubicBezTo>
                <a:cubicBezTo>
                  <a:pt x="8" y="21"/>
                  <a:pt x="9" y="22"/>
                  <a:pt x="9" y="22"/>
                </a:cubicBezTo>
                <a:close/>
                <a:moveTo>
                  <a:pt x="7" y="27"/>
                </a:moveTo>
                <a:cubicBezTo>
                  <a:pt x="8" y="26"/>
                  <a:pt x="7" y="26"/>
                  <a:pt x="7" y="26"/>
                </a:cubicBezTo>
                <a:cubicBezTo>
                  <a:pt x="6" y="26"/>
                  <a:pt x="6" y="26"/>
                  <a:pt x="5" y="26"/>
                </a:cubicBezTo>
                <a:cubicBezTo>
                  <a:pt x="5" y="27"/>
                  <a:pt x="7" y="28"/>
                  <a:pt x="7" y="27"/>
                </a:cubicBezTo>
                <a:close/>
                <a:moveTo>
                  <a:pt x="6" y="31"/>
                </a:moveTo>
                <a:cubicBezTo>
                  <a:pt x="7" y="31"/>
                  <a:pt x="6" y="30"/>
                  <a:pt x="6" y="30"/>
                </a:cubicBezTo>
                <a:cubicBezTo>
                  <a:pt x="7" y="29"/>
                  <a:pt x="7" y="29"/>
                  <a:pt x="6" y="29"/>
                </a:cubicBezTo>
                <a:cubicBezTo>
                  <a:pt x="5" y="28"/>
                  <a:pt x="5" y="31"/>
                  <a:pt x="6" y="31"/>
                </a:cubicBezTo>
                <a:close/>
                <a:moveTo>
                  <a:pt x="10" y="29"/>
                </a:moveTo>
                <a:cubicBezTo>
                  <a:pt x="11" y="29"/>
                  <a:pt x="10" y="29"/>
                  <a:pt x="11" y="30"/>
                </a:cubicBezTo>
                <a:cubicBezTo>
                  <a:pt x="11" y="31"/>
                  <a:pt x="12" y="30"/>
                  <a:pt x="13" y="30"/>
                </a:cubicBezTo>
                <a:cubicBezTo>
                  <a:pt x="14" y="30"/>
                  <a:pt x="12" y="31"/>
                  <a:pt x="13" y="32"/>
                </a:cubicBezTo>
                <a:cubicBezTo>
                  <a:pt x="13" y="32"/>
                  <a:pt x="14" y="30"/>
                  <a:pt x="14" y="30"/>
                </a:cubicBezTo>
                <a:cubicBezTo>
                  <a:pt x="15" y="29"/>
                  <a:pt x="14" y="30"/>
                  <a:pt x="13" y="29"/>
                </a:cubicBezTo>
                <a:cubicBezTo>
                  <a:pt x="12" y="29"/>
                  <a:pt x="12" y="26"/>
                  <a:pt x="11" y="26"/>
                </a:cubicBezTo>
                <a:cubicBezTo>
                  <a:pt x="11" y="26"/>
                  <a:pt x="11" y="27"/>
                  <a:pt x="11" y="28"/>
                </a:cubicBezTo>
                <a:cubicBezTo>
                  <a:pt x="11" y="28"/>
                  <a:pt x="10" y="27"/>
                  <a:pt x="10" y="27"/>
                </a:cubicBezTo>
                <a:cubicBezTo>
                  <a:pt x="9" y="27"/>
                  <a:pt x="10" y="28"/>
                  <a:pt x="10" y="28"/>
                </a:cubicBezTo>
                <a:cubicBezTo>
                  <a:pt x="10" y="28"/>
                  <a:pt x="8" y="28"/>
                  <a:pt x="9" y="29"/>
                </a:cubicBezTo>
                <a:cubicBezTo>
                  <a:pt x="10" y="29"/>
                  <a:pt x="10" y="28"/>
                  <a:pt x="10" y="29"/>
                </a:cubicBezTo>
                <a:close/>
                <a:moveTo>
                  <a:pt x="12" y="37"/>
                </a:moveTo>
                <a:cubicBezTo>
                  <a:pt x="12" y="37"/>
                  <a:pt x="11" y="37"/>
                  <a:pt x="11" y="38"/>
                </a:cubicBezTo>
                <a:cubicBezTo>
                  <a:pt x="11" y="38"/>
                  <a:pt x="13" y="37"/>
                  <a:pt x="14" y="37"/>
                </a:cubicBezTo>
                <a:cubicBezTo>
                  <a:pt x="15" y="37"/>
                  <a:pt x="14" y="36"/>
                  <a:pt x="13" y="36"/>
                </a:cubicBezTo>
                <a:cubicBezTo>
                  <a:pt x="12" y="35"/>
                  <a:pt x="12" y="34"/>
                  <a:pt x="11" y="35"/>
                </a:cubicBezTo>
                <a:cubicBezTo>
                  <a:pt x="11" y="36"/>
                  <a:pt x="11" y="36"/>
                  <a:pt x="12" y="36"/>
                </a:cubicBezTo>
                <a:cubicBezTo>
                  <a:pt x="13" y="36"/>
                  <a:pt x="12" y="36"/>
                  <a:pt x="12" y="37"/>
                </a:cubicBezTo>
                <a:close/>
                <a:moveTo>
                  <a:pt x="11" y="42"/>
                </a:moveTo>
                <a:cubicBezTo>
                  <a:pt x="12" y="43"/>
                  <a:pt x="11" y="43"/>
                  <a:pt x="11" y="43"/>
                </a:cubicBezTo>
                <a:cubicBezTo>
                  <a:pt x="11" y="44"/>
                  <a:pt x="12" y="43"/>
                  <a:pt x="12" y="43"/>
                </a:cubicBezTo>
                <a:cubicBezTo>
                  <a:pt x="13" y="42"/>
                  <a:pt x="12" y="42"/>
                  <a:pt x="12" y="41"/>
                </a:cubicBezTo>
                <a:cubicBezTo>
                  <a:pt x="12" y="40"/>
                  <a:pt x="11" y="41"/>
                  <a:pt x="11" y="41"/>
                </a:cubicBezTo>
                <a:cubicBezTo>
                  <a:pt x="11" y="40"/>
                  <a:pt x="9" y="42"/>
                  <a:pt x="10" y="42"/>
                </a:cubicBezTo>
                <a:cubicBezTo>
                  <a:pt x="11" y="43"/>
                  <a:pt x="11" y="41"/>
                  <a:pt x="11" y="42"/>
                </a:cubicBezTo>
                <a:close/>
                <a:moveTo>
                  <a:pt x="14" y="39"/>
                </a:moveTo>
                <a:cubicBezTo>
                  <a:pt x="13" y="39"/>
                  <a:pt x="12" y="40"/>
                  <a:pt x="13" y="41"/>
                </a:cubicBezTo>
                <a:cubicBezTo>
                  <a:pt x="13" y="42"/>
                  <a:pt x="15" y="38"/>
                  <a:pt x="14" y="39"/>
                </a:cubicBezTo>
                <a:close/>
                <a:moveTo>
                  <a:pt x="27" y="16"/>
                </a:moveTo>
                <a:cubicBezTo>
                  <a:pt x="26" y="16"/>
                  <a:pt x="27" y="17"/>
                  <a:pt x="27" y="17"/>
                </a:cubicBezTo>
                <a:cubicBezTo>
                  <a:pt x="28" y="17"/>
                  <a:pt x="27" y="16"/>
                  <a:pt x="27" y="16"/>
                </a:cubicBezTo>
                <a:close/>
                <a:moveTo>
                  <a:pt x="29" y="16"/>
                </a:moveTo>
                <a:cubicBezTo>
                  <a:pt x="29" y="17"/>
                  <a:pt x="30" y="16"/>
                  <a:pt x="30" y="15"/>
                </a:cubicBezTo>
                <a:cubicBezTo>
                  <a:pt x="30" y="15"/>
                  <a:pt x="29" y="16"/>
                  <a:pt x="29" y="15"/>
                </a:cubicBezTo>
                <a:cubicBezTo>
                  <a:pt x="29" y="15"/>
                  <a:pt x="28" y="16"/>
                  <a:pt x="28" y="15"/>
                </a:cubicBezTo>
                <a:cubicBezTo>
                  <a:pt x="29" y="14"/>
                  <a:pt x="28" y="14"/>
                  <a:pt x="28" y="14"/>
                </a:cubicBezTo>
                <a:cubicBezTo>
                  <a:pt x="27" y="14"/>
                  <a:pt x="26" y="15"/>
                  <a:pt x="27" y="15"/>
                </a:cubicBezTo>
                <a:cubicBezTo>
                  <a:pt x="28" y="16"/>
                  <a:pt x="28" y="15"/>
                  <a:pt x="29" y="16"/>
                </a:cubicBezTo>
                <a:close/>
                <a:moveTo>
                  <a:pt x="29" y="17"/>
                </a:moveTo>
                <a:cubicBezTo>
                  <a:pt x="29" y="17"/>
                  <a:pt x="29" y="16"/>
                  <a:pt x="29" y="17"/>
                </a:cubicBezTo>
                <a:cubicBezTo>
                  <a:pt x="28" y="17"/>
                  <a:pt x="28" y="17"/>
                  <a:pt x="29" y="17"/>
                </a:cubicBezTo>
                <a:close/>
                <a:moveTo>
                  <a:pt x="30" y="13"/>
                </a:moveTo>
                <a:cubicBezTo>
                  <a:pt x="31" y="13"/>
                  <a:pt x="31" y="12"/>
                  <a:pt x="31" y="13"/>
                </a:cubicBezTo>
                <a:cubicBezTo>
                  <a:pt x="30" y="13"/>
                  <a:pt x="30" y="12"/>
                  <a:pt x="30" y="13"/>
                </a:cubicBezTo>
                <a:cubicBezTo>
                  <a:pt x="30" y="14"/>
                  <a:pt x="30" y="13"/>
                  <a:pt x="30" y="13"/>
                </a:cubicBezTo>
                <a:close/>
                <a:moveTo>
                  <a:pt x="31" y="14"/>
                </a:moveTo>
                <a:cubicBezTo>
                  <a:pt x="31" y="14"/>
                  <a:pt x="30" y="13"/>
                  <a:pt x="30" y="14"/>
                </a:cubicBezTo>
                <a:cubicBezTo>
                  <a:pt x="30" y="15"/>
                  <a:pt x="30" y="15"/>
                  <a:pt x="31" y="14"/>
                </a:cubicBezTo>
                <a:close/>
                <a:moveTo>
                  <a:pt x="29" y="13"/>
                </a:moveTo>
                <a:cubicBezTo>
                  <a:pt x="29" y="13"/>
                  <a:pt x="29" y="12"/>
                  <a:pt x="28" y="12"/>
                </a:cubicBezTo>
                <a:cubicBezTo>
                  <a:pt x="28" y="13"/>
                  <a:pt x="29" y="13"/>
                  <a:pt x="29" y="13"/>
                </a:cubicBezTo>
                <a:close/>
                <a:moveTo>
                  <a:pt x="38" y="7"/>
                </a:moveTo>
                <a:cubicBezTo>
                  <a:pt x="38" y="6"/>
                  <a:pt x="38" y="6"/>
                  <a:pt x="38" y="5"/>
                </a:cubicBezTo>
                <a:cubicBezTo>
                  <a:pt x="38" y="5"/>
                  <a:pt x="38" y="5"/>
                  <a:pt x="39" y="3"/>
                </a:cubicBezTo>
                <a:cubicBezTo>
                  <a:pt x="39" y="2"/>
                  <a:pt x="38" y="4"/>
                  <a:pt x="38" y="3"/>
                </a:cubicBezTo>
                <a:cubicBezTo>
                  <a:pt x="38" y="3"/>
                  <a:pt x="38" y="2"/>
                  <a:pt x="38" y="3"/>
                </a:cubicBezTo>
                <a:cubicBezTo>
                  <a:pt x="37" y="4"/>
                  <a:pt x="37" y="3"/>
                  <a:pt x="37" y="2"/>
                </a:cubicBezTo>
                <a:cubicBezTo>
                  <a:pt x="38" y="1"/>
                  <a:pt x="35" y="3"/>
                  <a:pt x="36" y="3"/>
                </a:cubicBezTo>
                <a:cubicBezTo>
                  <a:pt x="36" y="3"/>
                  <a:pt x="37" y="3"/>
                  <a:pt x="37" y="4"/>
                </a:cubicBezTo>
                <a:cubicBezTo>
                  <a:pt x="37" y="4"/>
                  <a:pt x="35" y="4"/>
                  <a:pt x="35" y="5"/>
                </a:cubicBezTo>
                <a:cubicBezTo>
                  <a:pt x="35" y="6"/>
                  <a:pt x="36" y="5"/>
                  <a:pt x="36" y="5"/>
                </a:cubicBezTo>
                <a:cubicBezTo>
                  <a:pt x="37" y="6"/>
                  <a:pt x="37" y="5"/>
                  <a:pt x="37" y="5"/>
                </a:cubicBezTo>
                <a:cubicBezTo>
                  <a:pt x="38" y="6"/>
                  <a:pt x="36" y="7"/>
                  <a:pt x="37" y="8"/>
                </a:cubicBezTo>
                <a:cubicBezTo>
                  <a:pt x="38" y="9"/>
                  <a:pt x="38" y="7"/>
                  <a:pt x="38" y="7"/>
                </a:cubicBezTo>
                <a:close/>
                <a:moveTo>
                  <a:pt x="39" y="2"/>
                </a:moveTo>
                <a:cubicBezTo>
                  <a:pt x="39" y="1"/>
                  <a:pt x="39" y="1"/>
                  <a:pt x="39" y="1"/>
                </a:cubicBezTo>
                <a:cubicBezTo>
                  <a:pt x="38" y="1"/>
                  <a:pt x="38" y="1"/>
                  <a:pt x="38" y="1"/>
                </a:cubicBezTo>
                <a:cubicBezTo>
                  <a:pt x="38" y="1"/>
                  <a:pt x="38" y="2"/>
                  <a:pt x="38" y="2"/>
                </a:cubicBezTo>
                <a:cubicBezTo>
                  <a:pt x="39" y="3"/>
                  <a:pt x="38" y="2"/>
                  <a:pt x="39" y="2"/>
                </a:cubicBezTo>
                <a:close/>
                <a:moveTo>
                  <a:pt x="40" y="0"/>
                </a:moveTo>
                <a:cubicBezTo>
                  <a:pt x="39" y="0"/>
                  <a:pt x="39" y="0"/>
                  <a:pt x="39" y="1"/>
                </a:cubicBezTo>
                <a:cubicBezTo>
                  <a:pt x="40" y="1"/>
                  <a:pt x="40" y="0"/>
                  <a:pt x="40" y="0"/>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1" name="Freeform 20248">
            <a:extLst>
              <a:ext uri="{FF2B5EF4-FFF2-40B4-BE49-F238E27FC236}">
                <a16:creationId xmlns:a16="http://schemas.microsoft.com/office/drawing/2014/main" id="{467EDE64-F0DF-40D1-867A-98C20B0D8B27}"/>
              </a:ext>
            </a:extLst>
          </p:cNvPr>
          <p:cNvSpPr>
            <a:spLocks noEditPoints="1"/>
          </p:cNvSpPr>
          <p:nvPr/>
        </p:nvSpPr>
        <p:spPr bwMode="auto">
          <a:xfrm>
            <a:off x="7886165" y="1815084"/>
            <a:ext cx="580670" cy="322365"/>
          </a:xfrm>
          <a:custGeom>
            <a:avLst/>
            <a:gdLst/>
            <a:ahLst/>
            <a:cxnLst>
              <a:cxn ang="0">
                <a:pos x="84" y="60"/>
              </a:cxn>
              <a:cxn ang="0">
                <a:pos x="82" y="58"/>
              </a:cxn>
              <a:cxn ang="0">
                <a:pos x="81" y="51"/>
              </a:cxn>
              <a:cxn ang="0">
                <a:pos x="92" y="41"/>
              </a:cxn>
              <a:cxn ang="0">
                <a:pos x="94" y="42"/>
              </a:cxn>
              <a:cxn ang="0">
                <a:pos x="93" y="46"/>
              </a:cxn>
              <a:cxn ang="0">
                <a:pos x="94" y="50"/>
              </a:cxn>
              <a:cxn ang="0">
                <a:pos x="95" y="52"/>
              </a:cxn>
              <a:cxn ang="0">
                <a:pos x="93" y="51"/>
              </a:cxn>
              <a:cxn ang="0">
                <a:pos x="91" y="55"/>
              </a:cxn>
              <a:cxn ang="0">
                <a:pos x="89" y="58"/>
              </a:cxn>
              <a:cxn ang="0">
                <a:pos x="89" y="61"/>
              </a:cxn>
              <a:cxn ang="0">
                <a:pos x="91" y="63"/>
              </a:cxn>
              <a:cxn ang="0">
                <a:pos x="88" y="63"/>
              </a:cxn>
              <a:cxn ang="0">
                <a:pos x="84" y="63"/>
              </a:cxn>
              <a:cxn ang="0">
                <a:pos x="118" y="62"/>
              </a:cxn>
              <a:cxn ang="0">
                <a:pos x="118" y="62"/>
              </a:cxn>
              <a:cxn ang="0">
                <a:pos x="96" y="43"/>
              </a:cxn>
              <a:cxn ang="0">
                <a:pos x="95" y="58"/>
              </a:cxn>
              <a:cxn ang="0">
                <a:pos x="93" y="57"/>
              </a:cxn>
              <a:cxn ang="0">
                <a:pos x="90" y="58"/>
              </a:cxn>
              <a:cxn ang="0">
                <a:pos x="92" y="60"/>
              </a:cxn>
              <a:cxn ang="0">
                <a:pos x="95" y="61"/>
              </a:cxn>
              <a:cxn ang="0">
                <a:pos x="94" y="54"/>
              </a:cxn>
              <a:cxn ang="0">
                <a:pos x="94" y="54"/>
              </a:cxn>
              <a:cxn ang="0">
                <a:pos x="95" y="62"/>
              </a:cxn>
              <a:cxn ang="0">
                <a:pos x="96" y="61"/>
              </a:cxn>
              <a:cxn ang="0">
                <a:pos x="101" y="64"/>
              </a:cxn>
              <a:cxn ang="0">
                <a:pos x="98" y="62"/>
              </a:cxn>
              <a:cxn ang="0">
                <a:pos x="100" y="65"/>
              </a:cxn>
              <a:cxn ang="0">
                <a:pos x="102" y="63"/>
              </a:cxn>
              <a:cxn ang="0">
                <a:pos x="102" y="61"/>
              </a:cxn>
              <a:cxn ang="0">
                <a:pos x="103" y="59"/>
              </a:cxn>
              <a:cxn ang="0">
                <a:pos x="105" y="54"/>
              </a:cxn>
              <a:cxn ang="0">
                <a:pos x="101" y="54"/>
              </a:cxn>
              <a:cxn ang="0">
                <a:pos x="100" y="55"/>
              </a:cxn>
              <a:cxn ang="0">
                <a:pos x="98" y="54"/>
              </a:cxn>
              <a:cxn ang="0">
                <a:pos x="96" y="56"/>
              </a:cxn>
              <a:cxn ang="0">
                <a:pos x="97" y="59"/>
              </a:cxn>
              <a:cxn ang="0">
                <a:pos x="99" y="60"/>
              </a:cxn>
              <a:cxn ang="0">
                <a:pos x="100" y="61"/>
              </a:cxn>
              <a:cxn ang="0">
                <a:pos x="101" y="63"/>
              </a:cxn>
              <a:cxn ang="0">
                <a:pos x="102" y="64"/>
              </a:cxn>
              <a:cxn ang="0">
                <a:pos x="103" y="62"/>
              </a:cxn>
              <a:cxn ang="0">
                <a:pos x="2" y="3"/>
              </a:cxn>
              <a:cxn ang="0">
                <a:pos x="1" y="4"/>
              </a:cxn>
              <a:cxn ang="0">
                <a:pos x="4" y="6"/>
              </a:cxn>
              <a:cxn ang="0">
                <a:pos x="4" y="5"/>
              </a:cxn>
              <a:cxn ang="0">
                <a:pos x="4" y="9"/>
              </a:cxn>
              <a:cxn ang="0">
                <a:pos x="4" y="7"/>
              </a:cxn>
              <a:cxn ang="0">
                <a:pos x="4" y="9"/>
              </a:cxn>
              <a:cxn ang="0">
                <a:pos x="4" y="3"/>
              </a:cxn>
              <a:cxn ang="0">
                <a:pos x="2" y="1"/>
              </a:cxn>
              <a:cxn ang="0">
                <a:pos x="4" y="4"/>
              </a:cxn>
              <a:cxn ang="0">
                <a:pos x="5" y="2"/>
              </a:cxn>
              <a:cxn ang="0">
                <a:pos x="3" y="1"/>
              </a:cxn>
              <a:cxn ang="0">
                <a:pos x="4" y="3"/>
              </a:cxn>
              <a:cxn ang="0">
                <a:pos x="6" y="2"/>
              </a:cxn>
              <a:cxn ang="0">
                <a:pos x="6" y="1"/>
              </a:cxn>
              <a:cxn ang="0">
                <a:pos x="6" y="2"/>
              </a:cxn>
              <a:cxn ang="0">
                <a:pos x="5" y="1"/>
              </a:cxn>
              <a:cxn ang="0">
                <a:pos x="7" y="1"/>
              </a:cxn>
              <a:cxn ang="0">
                <a:pos x="7" y="1"/>
              </a:cxn>
            </a:cxnLst>
            <a:rect l="0" t="0" r="r" b="b"/>
            <a:pathLst>
              <a:path w="119" h="66">
                <a:moveTo>
                  <a:pt x="83" y="61"/>
                </a:moveTo>
                <a:cubicBezTo>
                  <a:pt x="83" y="59"/>
                  <a:pt x="84" y="62"/>
                  <a:pt x="84" y="60"/>
                </a:cubicBezTo>
                <a:cubicBezTo>
                  <a:pt x="84" y="58"/>
                  <a:pt x="83" y="59"/>
                  <a:pt x="83" y="58"/>
                </a:cubicBezTo>
                <a:cubicBezTo>
                  <a:pt x="82" y="57"/>
                  <a:pt x="83" y="59"/>
                  <a:pt x="82" y="58"/>
                </a:cubicBezTo>
                <a:cubicBezTo>
                  <a:pt x="81" y="57"/>
                  <a:pt x="81" y="58"/>
                  <a:pt x="81" y="57"/>
                </a:cubicBezTo>
                <a:cubicBezTo>
                  <a:pt x="82" y="55"/>
                  <a:pt x="81" y="54"/>
                  <a:pt x="81" y="51"/>
                </a:cubicBezTo>
                <a:cubicBezTo>
                  <a:pt x="82" y="48"/>
                  <a:pt x="82" y="44"/>
                  <a:pt x="86" y="44"/>
                </a:cubicBezTo>
                <a:cubicBezTo>
                  <a:pt x="90" y="45"/>
                  <a:pt x="90" y="41"/>
                  <a:pt x="92" y="41"/>
                </a:cubicBezTo>
                <a:cubicBezTo>
                  <a:pt x="94" y="41"/>
                  <a:pt x="94" y="39"/>
                  <a:pt x="94" y="39"/>
                </a:cubicBezTo>
                <a:cubicBezTo>
                  <a:pt x="95" y="40"/>
                  <a:pt x="93" y="40"/>
                  <a:pt x="94" y="42"/>
                </a:cubicBezTo>
                <a:cubicBezTo>
                  <a:pt x="94" y="43"/>
                  <a:pt x="94" y="44"/>
                  <a:pt x="94" y="44"/>
                </a:cubicBezTo>
                <a:cubicBezTo>
                  <a:pt x="93" y="45"/>
                  <a:pt x="93" y="45"/>
                  <a:pt x="93" y="46"/>
                </a:cubicBezTo>
                <a:cubicBezTo>
                  <a:pt x="92" y="47"/>
                  <a:pt x="94" y="48"/>
                  <a:pt x="93" y="49"/>
                </a:cubicBezTo>
                <a:cubicBezTo>
                  <a:pt x="92" y="50"/>
                  <a:pt x="93" y="49"/>
                  <a:pt x="94" y="50"/>
                </a:cubicBezTo>
                <a:cubicBezTo>
                  <a:pt x="94" y="50"/>
                  <a:pt x="97" y="49"/>
                  <a:pt x="96" y="51"/>
                </a:cubicBezTo>
                <a:cubicBezTo>
                  <a:pt x="96" y="52"/>
                  <a:pt x="95" y="53"/>
                  <a:pt x="95" y="52"/>
                </a:cubicBezTo>
                <a:cubicBezTo>
                  <a:pt x="94" y="52"/>
                  <a:pt x="94" y="53"/>
                  <a:pt x="94" y="53"/>
                </a:cubicBezTo>
                <a:cubicBezTo>
                  <a:pt x="93" y="52"/>
                  <a:pt x="94" y="51"/>
                  <a:pt x="93" y="51"/>
                </a:cubicBezTo>
                <a:cubicBezTo>
                  <a:pt x="92" y="51"/>
                  <a:pt x="93" y="54"/>
                  <a:pt x="92" y="55"/>
                </a:cubicBezTo>
                <a:cubicBezTo>
                  <a:pt x="92" y="56"/>
                  <a:pt x="90" y="54"/>
                  <a:pt x="91" y="55"/>
                </a:cubicBezTo>
                <a:cubicBezTo>
                  <a:pt x="92" y="56"/>
                  <a:pt x="90" y="56"/>
                  <a:pt x="90" y="57"/>
                </a:cubicBezTo>
                <a:cubicBezTo>
                  <a:pt x="91" y="57"/>
                  <a:pt x="88" y="57"/>
                  <a:pt x="89" y="58"/>
                </a:cubicBezTo>
                <a:cubicBezTo>
                  <a:pt x="89" y="58"/>
                  <a:pt x="89" y="59"/>
                  <a:pt x="89" y="59"/>
                </a:cubicBezTo>
                <a:cubicBezTo>
                  <a:pt x="90" y="60"/>
                  <a:pt x="88" y="60"/>
                  <a:pt x="89" y="61"/>
                </a:cubicBezTo>
                <a:cubicBezTo>
                  <a:pt x="89" y="62"/>
                  <a:pt x="89" y="61"/>
                  <a:pt x="91" y="62"/>
                </a:cubicBezTo>
                <a:cubicBezTo>
                  <a:pt x="92" y="63"/>
                  <a:pt x="91" y="63"/>
                  <a:pt x="91" y="63"/>
                </a:cubicBezTo>
                <a:cubicBezTo>
                  <a:pt x="90" y="62"/>
                  <a:pt x="90" y="63"/>
                  <a:pt x="90" y="63"/>
                </a:cubicBezTo>
                <a:cubicBezTo>
                  <a:pt x="89" y="63"/>
                  <a:pt x="89" y="62"/>
                  <a:pt x="88" y="63"/>
                </a:cubicBezTo>
                <a:cubicBezTo>
                  <a:pt x="88" y="63"/>
                  <a:pt x="87" y="63"/>
                  <a:pt x="86" y="63"/>
                </a:cubicBezTo>
                <a:cubicBezTo>
                  <a:pt x="85" y="62"/>
                  <a:pt x="85" y="63"/>
                  <a:pt x="84" y="63"/>
                </a:cubicBezTo>
                <a:cubicBezTo>
                  <a:pt x="84" y="59"/>
                  <a:pt x="83" y="62"/>
                  <a:pt x="83" y="61"/>
                </a:cubicBezTo>
                <a:close/>
                <a:moveTo>
                  <a:pt x="118" y="62"/>
                </a:moveTo>
                <a:cubicBezTo>
                  <a:pt x="119" y="61"/>
                  <a:pt x="117" y="59"/>
                  <a:pt x="116" y="59"/>
                </a:cubicBezTo>
                <a:cubicBezTo>
                  <a:pt x="115" y="60"/>
                  <a:pt x="116" y="62"/>
                  <a:pt x="118" y="62"/>
                </a:cubicBezTo>
                <a:close/>
                <a:moveTo>
                  <a:pt x="97" y="43"/>
                </a:moveTo>
                <a:cubicBezTo>
                  <a:pt x="98" y="43"/>
                  <a:pt x="96" y="43"/>
                  <a:pt x="96" y="43"/>
                </a:cubicBezTo>
                <a:cubicBezTo>
                  <a:pt x="96" y="44"/>
                  <a:pt x="97" y="44"/>
                  <a:pt x="97" y="43"/>
                </a:cubicBezTo>
                <a:close/>
                <a:moveTo>
                  <a:pt x="95" y="58"/>
                </a:moveTo>
                <a:cubicBezTo>
                  <a:pt x="95" y="58"/>
                  <a:pt x="94" y="57"/>
                  <a:pt x="94" y="57"/>
                </a:cubicBezTo>
                <a:cubicBezTo>
                  <a:pt x="94" y="58"/>
                  <a:pt x="94" y="58"/>
                  <a:pt x="93" y="57"/>
                </a:cubicBezTo>
                <a:cubicBezTo>
                  <a:pt x="93" y="57"/>
                  <a:pt x="91" y="58"/>
                  <a:pt x="90" y="58"/>
                </a:cubicBezTo>
                <a:cubicBezTo>
                  <a:pt x="90" y="57"/>
                  <a:pt x="89" y="58"/>
                  <a:pt x="90" y="58"/>
                </a:cubicBezTo>
                <a:cubicBezTo>
                  <a:pt x="91" y="59"/>
                  <a:pt x="91" y="59"/>
                  <a:pt x="91" y="60"/>
                </a:cubicBezTo>
                <a:cubicBezTo>
                  <a:pt x="91" y="61"/>
                  <a:pt x="91" y="60"/>
                  <a:pt x="92" y="60"/>
                </a:cubicBezTo>
                <a:cubicBezTo>
                  <a:pt x="92" y="61"/>
                  <a:pt x="91" y="61"/>
                  <a:pt x="92" y="61"/>
                </a:cubicBezTo>
                <a:cubicBezTo>
                  <a:pt x="94" y="61"/>
                  <a:pt x="94" y="62"/>
                  <a:pt x="95" y="61"/>
                </a:cubicBezTo>
                <a:cubicBezTo>
                  <a:pt x="96" y="60"/>
                  <a:pt x="95" y="59"/>
                  <a:pt x="95" y="58"/>
                </a:cubicBezTo>
                <a:close/>
                <a:moveTo>
                  <a:pt x="94" y="54"/>
                </a:moveTo>
                <a:cubicBezTo>
                  <a:pt x="94" y="54"/>
                  <a:pt x="94" y="55"/>
                  <a:pt x="94" y="56"/>
                </a:cubicBezTo>
                <a:cubicBezTo>
                  <a:pt x="94" y="56"/>
                  <a:pt x="95" y="55"/>
                  <a:pt x="94" y="54"/>
                </a:cubicBezTo>
                <a:close/>
                <a:moveTo>
                  <a:pt x="96" y="61"/>
                </a:moveTo>
                <a:cubicBezTo>
                  <a:pt x="96" y="61"/>
                  <a:pt x="95" y="61"/>
                  <a:pt x="95" y="62"/>
                </a:cubicBezTo>
                <a:cubicBezTo>
                  <a:pt x="95" y="62"/>
                  <a:pt x="94" y="63"/>
                  <a:pt x="94" y="64"/>
                </a:cubicBezTo>
                <a:cubicBezTo>
                  <a:pt x="95" y="65"/>
                  <a:pt x="95" y="62"/>
                  <a:pt x="96" y="61"/>
                </a:cubicBezTo>
                <a:close/>
                <a:moveTo>
                  <a:pt x="100" y="65"/>
                </a:moveTo>
                <a:cubicBezTo>
                  <a:pt x="101" y="65"/>
                  <a:pt x="101" y="64"/>
                  <a:pt x="101" y="64"/>
                </a:cubicBezTo>
                <a:cubicBezTo>
                  <a:pt x="100" y="63"/>
                  <a:pt x="100" y="62"/>
                  <a:pt x="100" y="63"/>
                </a:cubicBezTo>
                <a:cubicBezTo>
                  <a:pt x="100" y="63"/>
                  <a:pt x="99" y="63"/>
                  <a:pt x="98" y="62"/>
                </a:cubicBezTo>
                <a:cubicBezTo>
                  <a:pt x="97" y="62"/>
                  <a:pt x="97" y="63"/>
                  <a:pt x="97" y="63"/>
                </a:cubicBezTo>
                <a:cubicBezTo>
                  <a:pt x="96" y="64"/>
                  <a:pt x="99" y="65"/>
                  <a:pt x="100" y="65"/>
                </a:cubicBezTo>
                <a:close/>
                <a:moveTo>
                  <a:pt x="102" y="64"/>
                </a:moveTo>
                <a:cubicBezTo>
                  <a:pt x="103" y="63"/>
                  <a:pt x="102" y="63"/>
                  <a:pt x="102" y="63"/>
                </a:cubicBezTo>
                <a:cubicBezTo>
                  <a:pt x="101" y="62"/>
                  <a:pt x="101" y="62"/>
                  <a:pt x="102" y="62"/>
                </a:cubicBezTo>
                <a:cubicBezTo>
                  <a:pt x="102" y="62"/>
                  <a:pt x="103" y="62"/>
                  <a:pt x="102" y="61"/>
                </a:cubicBezTo>
                <a:cubicBezTo>
                  <a:pt x="102" y="60"/>
                  <a:pt x="102" y="60"/>
                  <a:pt x="103" y="60"/>
                </a:cubicBezTo>
                <a:cubicBezTo>
                  <a:pt x="104" y="60"/>
                  <a:pt x="104" y="59"/>
                  <a:pt x="103" y="59"/>
                </a:cubicBezTo>
                <a:cubicBezTo>
                  <a:pt x="102" y="58"/>
                  <a:pt x="103" y="57"/>
                  <a:pt x="104" y="57"/>
                </a:cubicBezTo>
                <a:cubicBezTo>
                  <a:pt x="105" y="57"/>
                  <a:pt x="104" y="55"/>
                  <a:pt x="105" y="54"/>
                </a:cubicBezTo>
                <a:cubicBezTo>
                  <a:pt x="105" y="53"/>
                  <a:pt x="104" y="53"/>
                  <a:pt x="103" y="53"/>
                </a:cubicBezTo>
                <a:cubicBezTo>
                  <a:pt x="102" y="52"/>
                  <a:pt x="101" y="54"/>
                  <a:pt x="101" y="54"/>
                </a:cubicBezTo>
                <a:cubicBezTo>
                  <a:pt x="101" y="55"/>
                  <a:pt x="101" y="55"/>
                  <a:pt x="101" y="56"/>
                </a:cubicBezTo>
                <a:cubicBezTo>
                  <a:pt x="101" y="57"/>
                  <a:pt x="100" y="56"/>
                  <a:pt x="100" y="55"/>
                </a:cubicBezTo>
                <a:cubicBezTo>
                  <a:pt x="100" y="55"/>
                  <a:pt x="101" y="54"/>
                  <a:pt x="100" y="54"/>
                </a:cubicBezTo>
                <a:cubicBezTo>
                  <a:pt x="99" y="55"/>
                  <a:pt x="98" y="54"/>
                  <a:pt x="98" y="54"/>
                </a:cubicBezTo>
                <a:cubicBezTo>
                  <a:pt x="97" y="54"/>
                  <a:pt x="100" y="54"/>
                  <a:pt x="98" y="56"/>
                </a:cubicBezTo>
                <a:cubicBezTo>
                  <a:pt x="97" y="56"/>
                  <a:pt x="96" y="56"/>
                  <a:pt x="96" y="56"/>
                </a:cubicBezTo>
                <a:cubicBezTo>
                  <a:pt x="95" y="56"/>
                  <a:pt x="97" y="57"/>
                  <a:pt x="97" y="57"/>
                </a:cubicBezTo>
                <a:cubicBezTo>
                  <a:pt x="97" y="58"/>
                  <a:pt x="98" y="58"/>
                  <a:pt x="97" y="59"/>
                </a:cubicBezTo>
                <a:cubicBezTo>
                  <a:pt x="96" y="59"/>
                  <a:pt x="98" y="59"/>
                  <a:pt x="98" y="60"/>
                </a:cubicBezTo>
                <a:cubicBezTo>
                  <a:pt x="98" y="61"/>
                  <a:pt x="98" y="60"/>
                  <a:pt x="99" y="60"/>
                </a:cubicBezTo>
                <a:cubicBezTo>
                  <a:pt x="100" y="61"/>
                  <a:pt x="100" y="60"/>
                  <a:pt x="100" y="61"/>
                </a:cubicBezTo>
                <a:cubicBezTo>
                  <a:pt x="100" y="62"/>
                  <a:pt x="100" y="61"/>
                  <a:pt x="100" y="61"/>
                </a:cubicBezTo>
                <a:cubicBezTo>
                  <a:pt x="99" y="62"/>
                  <a:pt x="101" y="62"/>
                  <a:pt x="100" y="62"/>
                </a:cubicBezTo>
                <a:cubicBezTo>
                  <a:pt x="100" y="62"/>
                  <a:pt x="100" y="63"/>
                  <a:pt x="101" y="63"/>
                </a:cubicBezTo>
                <a:cubicBezTo>
                  <a:pt x="101" y="64"/>
                  <a:pt x="101" y="65"/>
                  <a:pt x="102" y="65"/>
                </a:cubicBezTo>
                <a:cubicBezTo>
                  <a:pt x="102" y="66"/>
                  <a:pt x="102" y="64"/>
                  <a:pt x="102" y="64"/>
                </a:cubicBezTo>
                <a:close/>
                <a:moveTo>
                  <a:pt x="104" y="62"/>
                </a:moveTo>
                <a:cubicBezTo>
                  <a:pt x="103" y="61"/>
                  <a:pt x="103" y="62"/>
                  <a:pt x="103" y="62"/>
                </a:cubicBezTo>
                <a:cubicBezTo>
                  <a:pt x="102" y="63"/>
                  <a:pt x="105" y="62"/>
                  <a:pt x="104" y="62"/>
                </a:cubicBezTo>
                <a:close/>
                <a:moveTo>
                  <a:pt x="2" y="3"/>
                </a:moveTo>
                <a:cubicBezTo>
                  <a:pt x="1" y="2"/>
                  <a:pt x="1" y="2"/>
                  <a:pt x="1" y="2"/>
                </a:cubicBezTo>
                <a:cubicBezTo>
                  <a:pt x="0" y="2"/>
                  <a:pt x="1" y="3"/>
                  <a:pt x="1" y="4"/>
                </a:cubicBezTo>
                <a:cubicBezTo>
                  <a:pt x="2" y="4"/>
                  <a:pt x="3" y="3"/>
                  <a:pt x="2" y="3"/>
                </a:cubicBezTo>
                <a:close/>
                <a:moveTo>
                  <a:pt x="4" y="6"/>
                </a:moveTo>
                <a:cubicBezTo>
                  <a:pt x="5" y="6"/>
                  <a:pt x="5" y="6"/>
                  <a:pt x="5" y="6"/>
                </a:cubicBezTo>
                <a:cubicBezTo>
                  <a:pt x="5" y="5"/>
                  <a:pt x="4" y="4"/>
                  <a:pt x="4" y="5"/>
                </a:cubicBezTo>
                <a:cubicBezTo>
                  <a:pt x="4" y="5"/>
                  <a:pt x="4" y="5"/>
                  <a:pt x="4" y="6"/>
                </a:cubicBezTo>
                <a:close/>
                <a:moveTo>
                  <a:pt x="4" y="9"/>
                </a:moveTo>
                <a:cubicBezTo>
                  <a:pt x="5" y="10"/>
                  <a:pt x="5" y="9"/>
                  <a:pt x="5" y="9"/>
                </a:cubicBezTo>
                <a:cubicBezTo>
                  <a:pt x="4" y="9"/>
                  <a:pt x="5" y="8"/>
                  <a:pt x="4" y="7"/>
                </a:cubicBezTo>
                <a:cubicBezTo>
                  <a:pt x="3" y="7"/>
                  <a:pt x="4" y="7"/>
                  <a:pt x="3" y="7"/>
                </a:cubicBezTo>
                <a:cubicBezTo>
                  <a:pt x="3" y="7"/>
                  <a:pt x="4" y="8"/>
                  <a:pt x="4" y="9"/>
                </a:cubicBezTo>
                <a:close/>
                <a:moveTo>
                  <a:pt x="4" y="4"/>
                </a:moveTo>
                <a:cubicBezTo>
                  <a:pt x="5" y="5"/>
                  <a:pt x="5" y="4"/>
                  <a:pt x="4" y="3"/>
                </a:cubicBezTo>
                <a:cubicBezTo>
                  <a:pt x="3" y="2"/>
                  <a:pt x="3" y="3"/>
                  <a:pt x="3" y="2"/>
                </a:cubicBezTo>
                <a:cubicBezTo>
                  <a:pt x="2" y="1"/>
                  <a:pt x="2" y="1"/>
                  <a:pt x="2" y="1"/>
                </a:cubicBezTo>
                <a:cubicBezTo>
                  <a:pt x="2" y="2"/>
                  <a:pt x="2" y="2"/>
                  <a:pt x="2" y="2"/>
                </a:cubicBezTo>
                <a:cubicBezTo>
                  <a:pt x="3" y="3"/>
                  <a:pt x="3" y="2"/>
                  <a:pt x="4" y="4"/>
                </a:cubicBezTo>
                <a:close/>
                <a:moveTo>
                  <a:pt x="5" y="2"/>
                </a:moveTo>
                <a:cubicBezTo>
                  <a:pt x="5" y="2"/>
                  <a:pt x="6" y="2"/>
                  <a:pt x="5" y="2"/>
                </a:cubicBezTo>
                <a:cubicBezTo>
                  <a:pt x="4" y="2"/>
                  <a:pt x="5" y="1"/>
                  <a:pt x="4" y="1"/>
                </a:cubicBezTo>
                <a:cubicBezTo>
                  <a:pt x="3" y="1"/>
                  <a:pt x="4" y="1"/>
                  <a:pt x="3" y="1"/>
                </a:cubicBezTo>
                <a:cubicBezTo>
                  <a:pt x="3" y="1"/>
                  <a:pt x="3" y="1"/>
                  <a:pt x="3" y="1"/>
                </a:cubicBezTo>
                <a:cubicBezTo>
                  <a:pt x="3" y="2"/>
                  <a:pt x="4" y="2"/>
                  <a:pt x="4" y="3"/>
                </a:cubicBezTo>
                <a:cubicBezTo>
                  <a:pt x="5" y="3"/>
                  <a:pt x="6" y="3"/>
                  <a:pt x="5" y="2"/>
                </a:cubicBezTo>
                <a:close/>
                <a:moveTo>
                  <a:pt x="6" y="2"/>
                </a:moveTo>
                <a:cubicBezTo>
                  <a:pt x="6" y="2"/>
                  <a:pt x="6" y="2"/>
                  <a:pt x="6" y="2"/>
                </a:cubicBezTo>
                <a:cubicBezTo>
                  <a:pt x="7" y="2"/>
                  <a:pt x="6" y="2"/>
                  <a:pt x="6" y="1"/>
                </a:cubicBezTo>
                <a:cubicBezTo>
                  <a:pt x="6" y="1"/>
                  <a:pt x="5" y="0"/>
                  <a:pt x="6" y="1"/>
                </a:cubicBezTo>
                <a:cubicBezTo>
                  <a:pt x="6" y="1"/>
                  <a:pt x="5" y="2"/>
                  <a:pt x="6" y="2"/>
                </a:cubicBezTo>
                <a:close/>
                <a:moveTo>
                  <a:pt x="5" y="0"/>
                </a:moveTo>
                <a:cubicBezTo>
                  <a:pt x="5" y="1"/>
                  <a:pt x="5" y="2"/>
                  <a:pt x="5" y="1"/>
                </a:cubicBezTo>
                <a:cubicBezTo>
                  <a:pt x="6" y="1"/>
                  <a:pt x="5" y="0"/>
                  <a:pt x="5" y="0"/>
                </a:cubicBezTo>
                <a:close/>
                <a:moveTo>
                  <a:pt x="7" y="1"/>
                </a:moveTo>
                <a:cubicBezTo>
                  <a:pt x="7" y="1"/>
                  <a:pt x="7" y="1"/>
                  <a:pt x="7" y="2"/>
                </a:cubicBezTo>
                <a:cubicBezTo>
                  <a:pt x="7" y="2"/>
                  <a:pt x="7" y="1"/>
                  <a:pt x="7" y="1"/>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2" name="Freeform 20249">
            <a:extLst>
              <a:ext uri="{FF2B5EF4-FFF2-40B4-BE49-F238E27FC236}">
                <a16:creationId xmlns:a16="http://schemas.microsoft.com/office/drawing/2014/main" id="{1AFE657B-8ECA-4F4D-9138-B7FE975D9F38}"/>
              </a:ext>
            </a:extLst>
          </p:cNvPr>
          <p:cNvSpPr>
            <a:spLocks noEditPoints="1"/>
          </p:cNvSpPr>
          <p:nvPr/>
        </p:nvSpPr>
        <p:spPr bwMode="auto">
          <a:xfrm>
            <a:off x="11058152" y="3371113"/>
            <a:ext cx="250040" cy="460816"/>
          </a:xfrm>
          <a:custGeom>
            <a:avLst/>
            <a:gdLst/>
            <a:ahLst/>
            <a:cxnLst>
              <a:cxn ang="0">
                <a:pos x="25" y="24"/>
              </a:cxn>
              <a:cxn ang="0">
                <a:pos x="37" y="33"/>
              </a:cxn>
              <a:cxn ang="0">
                <a:pos x="39" y="50"/>
              </a:cxn>
              <a:cxn ang="0">
                <a:pos x="41" y="54"/>
              </a:cxn>
              <a:cxn ang="0">
                <a:pos x="42" y="52"/>
              </a:cxn>
              <a:cxn ang="0">
                <a:pos x="38" y="46"/>
              </a:cxn>
              <a:cxn ang="0">
                <a:pos x="32" y="61"/>
              </a:cxn>
              <a:cxn ang="0">
                <a:pos x="31" y="50"/>
              </a:cxn>
              <a:cxn ang="0">
                <a:pos x="28" y="58"/>
              </a:cxn>
              <a:cxn ang="0">
                <a:pos x="30" y="51"/>
              </a:cxn>
              <a:cxn ang="0">
                <a:pos x="35" y="42"/>
              </a:cxn>
              <a:cxn ang="0">
                <a:pos x="33" y="42"/>
              </a:cxn>
              <a:cxn ang="0">
                <a:pos x="45" y="51"/>
              </a:cxn>
              <a:cxn ang="0">
                <a:pos x="35" y="48"/>
              </a:cxn>
              <a:cxn ang="0">
                <a:pos x="36" y="52"/>
              </a:cxn>
              <a:cxn ang="0">
                <a:pos x="33" y="56"/>
              </a:cxn>
              <a:cxn ang="0">
                <a:pos x="39" y="57"/>
              </a:cxn>
              <a:cxn ang="0">
                <a:pos x="36" y="56"/>
              </a:cxn>
              <a:cxn ang="0">
                <a:pos x="27" y="73"/>
              </a:cxn>
              <a:cxn ang="0">
                <a:pos x="31" y="71"/>
              </a:cxn>
              <a:cxn ang="0">
                <a:pos x="35" y="70"/>
              </a:cxn>
              <a:cxn ang="0">
                <a:pos x="37" y="79"/>
              </a:cxn>
              <a:cxn ang="0">
                <a:pos x="44" y="83"/>
              </a:cxn>
              <a:cxn ang="0">
                <a:pos x="45" y="73"/>
              </a:cxn>
              <a:cxn ang="0">
                <a:pos x="47" y="76"/>
              </a:cxn>
              <a:cxn ang="0">
                <a:pos x="49" y="70"/>
              </a:cxn>
              <a:cxn ang="0">
                <a:pos x="48" y="62"/>
              </a:cxn>
              <a:cxn ang="0">
                <a:pos x="44" y="60"/>
              </a:cxn>
              <a:cxn ang="0">
                <a:pos x="38" y="66"/>
              </a:cxn>
              <a:cxn ang="0">
                <a:pos x="33" y="64"/>
              </a:cxn>
              <a:cxn ang="0">
                <a:pos x="28" y="68"/>
              </a:cxn>
              <a:cxn ang="0">
                <a:pos x="25" y="78"/>
              </a:cxn>
              <a:cxn ang="0">
                <a:pos x="22" y="81"/>
              </a:cxn>
              <a:cxn ang="0">
                <a:pos x="34" y="62"/>
              </a:cxn>
              <a:cxn ang="0">
                <a:pos x="40" y="61"/>
              </a:cxn>
              <a:cxn ang="0">
                <a:pos x="26" y="39"/>
              </a:cxn>
              <a:cxn ang="0">
                <a:pos x="25" y="34"/>
              </a:cxn>
              <a:cxn ang="0">
                <a:pos x="28" y="40"/>
              </a:cxn>
              <a:cxn ang="0">
                <a:pos x="33" y="39"/>
              </a:cxn>
              <a:cxn ang="0">
                <a:pos x="35" y="41"/>
              </a:cxn>
              <a:cxn ang="0">
                <a:pos x="14" y="53"/>
              </a:cxn>
              <a:cxn ang="0">
                <a:pos x="44" y="47"/>
              </a:cxn>
              <a:cxn ang="0">
                <a:pos x="39" y="43"/>
              </a:cxn>
              <a:cxn ang="0">
                <a:pos x="45" y="49"/>
              </a:cxn>
              <a:cxn ang="0">
                <a:pos x="47" y="56"/>
              </a:cxn>
              <a:cxn ang="0">
                <a:pos x="31" y="49"/>
              </a:cxn>
              <a:cxn ang="0">
                <a:pos x="26" y="45"/>
              </a:cxn>
              <a:cxn ang="0">
                <a:pos x="23" y="40"/>
              </a:cxn>
              <a:cxn ang="0">
                <a:pos x="18" y="36"/>
              </a:cxn>
              <a:cxn ang="0">
                <a:pos x="7" y="60"/>
              </a:cxn>
              <a:cxn ang="0">
                <a:pos x="13" y="47"/>
              </a:cxn>
              <a:cxn ang="0">
                <a:pos x="5" y="60"/>
              </a:cxn>
              <a:cxn ang="0">
                <a:pos x="35" y="36"/>
              </a:cxn>
              <a:cxn ang="0">
                <a:pos x="31" y="32"/>
              </a:cxn>
              <a:cxn ang="0">
                <a:pos x="24" y="26"/>
              </a:cxn>
              <a:cxn ang="0">
                <a:pos x="28" y="12"/>
              </a:cxn>
              <a:cxn ang="0">
                <a:pos x="17" y="5"/>
              </a:cxn>
              <a:cxn ang="0">
                <a:pos x="14" y="18"/>
              </a:cxn>
              <a:cxn ang="0">
                <a:pos x="19" y="26"/>
              </a:cxn>
              <a:cxn ang="0">
                <a:pos x="23" y="31"/>
              </a:cxn>
              <a:cxn ang="0">
                <a:pos x="30" y="33"/>
              </a:cxn>
              <a:cxn ang="0">
                <a:pos x="37" y="38"/>
              </a:cxn>
              <a:cxn ang="0">
                <a:pos x="51" y="91"/>
              </a:cxn>
            </a:cxnLst>
            <a:rect l="0" t="0" r="r" b="b"/>
            <a:pathLst>
              <a:path w="51" h="94">
                <a:moveTo>
                  <a:pt x="25" y="24"/>
                </a:moveTo>
                <a:cubicBezTo>
                  <a:pt x="25" y="23"/>
                  <a:pt x="25" y="24"/>
                  <a:pt x="26" y="25"/>
                </a:cubicBezTo>
                <a:cubicBezTo>
                  <a:pt x="26" y="26"/>
                  <a:pt x="25" y="27"/>
                  <a:pt x="25" y="26"/>
                </a:cubicBezTo>
                <a:cubicBezTo>
                  <a:pt x="25" y="24"/>
                  <a:pt x="24" y="24"/>
                  <a:pt x="25" y="24"/>
                </a:cubicBezTo>
                <a:close/>
                <a:moveTo>
                  <a:pt x="38" y="32"/>
                </a:moveTo>
                <a:cubicBezTo>
                  <a:pt x="38" y="31"/>
                  <a:pt x="38" y="31"/>
                  <a:pt x="38" y="31"/>
                </a:cubicBezTo>
                <a:cubicBezTo>
                  <a:pt x="37" y="30"/>
                  <a:pt x="36" y="29"/>
                  <a:pt x="37" y="31"/>
                </a:cubicBezTo>
                <a:cubicBezTo>
                  <a:pt x="37" y="33"/>
                  <a:pt x="36" y="32"/>
                  <a:pt x="37" y="33"/>
                </a:cubicBezTo>
                <a:cubicBezTo>
                  <a:pt x="37" y="34"/>
                  <a:pt x="38" y="33"/>
                  <a:pt x="38" y="32"/>
                </a:cubicBezTo>
                <a:close/>
                <a:moveTo>
                  <a:pt x="38" y="48"/>
                </a:moveTo>
                <a:cubicBezTo>
                  <a:pt x="38" y="49"/>
                  <a:pt x="39" y="49"/>
                  <a:pt x="38" y="50"/>
                </a:cubicBezTo>
                <a:cubicBezTo>
                  <a:pt x="37" y="50"/>
                  <a:pt x="39" y="51"/>
                  <a:pt x="39" y="50"/>
                </a:cubicBezTo>
                <a:cubicBezTo>
                  <a:pt x="39" y="49"/>
                  <a:pt x="41" y="51"/>
                  <a:pt x="40" y="52"/>
                </a:cubicBezTo>
                <a:cubicBezTo>
                  <a:pt x="39" y="53"/>
                  <a:pt x="40" y="53"/>
                  <a:pt x="40" y="54"/>
                </a:cubicBezTo>
                <a:cubicBezTo>
                  <a:pt x="40" y="55"/>
                  <a:pt x="40" y="55"/>
                  <a:pt x="41" y="55"/>
                </a:cubicBezTo>
                <a:cubicBezTo>
                  <a:pt x="42" y="56"/>
                  <a:pt x="41" y="54"/>
                  <a:pt x="41" y="54"/>
                </a:cubicBezTo>
                <a:cubicBezTo>
                  <a:pt x="42" y="54"/>
                  <a:pt x="42" y="55"/>
                  <a:pt x="42" y="56"/>
                </a:cubicBezTo>
                <a:cubicBezTo>
                  <a:pt x="43" y="57"/>
                  <a:pt x="43" y="56"/>
                  <a:pt x="42" y="55"/>
                </a:cubicBezTo>
                <a:cubicBezTo>
                  <a:pt x="42" y="54"/>
                  <a:pt x="44" y="54"/>
                  <a:pt x="43" y="53"/>
                </a:cubicBezTo>
                <a:cubicBezTo>
                  <a:pt x="42" y="53"/>
                  <a:pt x="43" y="52"/>
                  <a:pt x="42" y="52"/>
                </a:cubicBezTo>
                <a:cubicBezTo>
                  <a:pt x="41" y="51"/>
                  <a:pt x="42" y="48"/>
                  <a:pt x="41" y="48"/>
                </a:cubicBezTo>
                <a:cubicBezTo>
                  <a:pt x="41" y="48"/>
                  <a:pt x="42" y="47"/>
                  <a:pt x="41" y="47"/>
                </a:cubicBezTo>
                <a:cubicBezTo>
                  <a:pt x="40" y="47"/>
                  <a:pt x="40" y="48"/>
                  <a:pt x="39" y="47"/>
                </a:cubicBezTo>
                <a:cubicBezTo>
                  <a:pt x="39" y="47"/>
                  <a:pt x="38" y="46"/>
                  <a:pt x="38" y="46"/>
                </a:cubicBezTo>
                <a:cubicBezTo>
                  <a:pt x="37" y="47"/>
                  <a:pt x="38" y="48"/>
                  <a:pt x="38" y="48"/>
                </a:cubicBezTo>
                <a:close/>
                <a:moveTo>
                  <a:pt x="28" y="58"/>
                </a:moveTo>
                <a:cubicBezTo>
                  <a:pt x="29" y="60"/>
                  <a:pt x="30" y="59"/>
                  <a:pt x="30" y="61"/>
                </a:cubicBezTo>
                <a:cubicBezTo>
                  <a:pt x="31" y="63"/>
                  <a:pt x="32" y="62"/>
                  <a:pt x="32" y="61"/>
                </a:cubicBezTo>
                <a:cubicBezTo>
                  <a:pt x="33" y="60"/>
                  <a:pt x="31" y="58"/>
                  <a:pt x="32" y="56"/>
                </a:cubicBezTo>
                <a:cubicBezTo>
                  <a:pt x="33" y="55"/>
                  <a:pt x="32" y="55"/>
                  <a:pt x="33" y="53"/>
                </a:cubicBezTo>
                <a:cubicBezTo>
                  <a:pt x="34" y="52"/>
                  <a:pt x="34" y="50"/>
                  <a:pt x="33" y="50"/>
                </a:cubicBezTo>
                <a:cubicBezTo>
                  <a:pt x="32" y="50"/>
                  <a:pt x="32" y="49"/>
                  <a:pt x="31" y="50"/>
                </a:cubicBezTo>
                <a:cubicBezTo>
                  <a:pt x="30" y="51"/>
                  <a:pt x="31" y="52"/>
                  <a:pt x="30" y="52"/>
                </a:cubicBezTo>
                <a:cubicBezTo>
                  <a:pt x="29" y="53"/>
                  <a:pt x="31" y="55"/>
                  <a:pt x="30" y="56"/>
                </a:cubicBezTo>
                <a:cubicBezTo>
                  <a:pt x="28" y="57"/>
                  <a:pt x="28" y="55"/>
                  <a:pt x="28" y="57"/>
                </a:cubicBezTo>
                <a:cubicBezTo>
                  <a:pt x="28" y="57"/>
                  <a:pt x="28" y="58"/>
                  <a:pt x="28" y="58"/>
                </a:cubicBezTo>
                <a:close/>
                <a:moveTo>
                  <a:pt x="30" y="51"/>
                </a:moveTo>
                <a:cubicBezTo>
                  <a:pt x="29" y="51"/>
                  <a:pt x="28" y="52"/>
                  <a:pt x="29" y="52"/>
                </a:cubicBezTo>
                <a:cubicBezTo>
                  <a:pt x="29" y="53"/>
                  <a:pt x="28" y="53"/>
                  <a:pt x="29" y="53"/>
                </a:cubicBezTo>
                <a:cubicBezTo>
                  <a:pt x="29" y="54"/>
                  <a:pt x="30" y="52"/>
                  <a:pt x="30" y="51"/>
                </a:cubicBezTo>
                <a:close/>
                <a:moveTo>
                  <a:pt x="33" y="42"/>
                </a:moveTo>
                <a:cubicBezTo>
                  <a:pt x="34" y="41"/>
                  <a:pt x="34" y="44"/>
                  <a:pt x="35" y="44"/>
                </a:cubicBezTo>
                <a:cubicBezTo>
                  <a:pt x="36" y="44"/>
                  <a:pt x="37" y="46"/>
                  <a:pt x="37" y="45"/>
                </a:cubicBezTo>
                <a:cubicBezTo>
                  <a:pt x="36" y="43"/>
                  <a:pt x="36" y="42"/>
                  <a:pt x="35" y="42"/>
                </a:cubicBezTo>
                <a:cubicBezTo>
                  <a:pt x="34" y="41"/>
                  <a:pt x="34" y="40"/>
                  <a:pt x="33" y="40"/>
                </a:cubicBezTo>
                <a:cubicBezTo>
                  <a:pt x="33" y="40"/>
                  <a:pt x="32" y="39"/>
                  <a:pt x="32" y="40"/>
                </a:cubicBezTo>
                <a:cubicBezTo>
                  <a:pt x="32" y="41"/>
                  <a:pt x="32" y="42"/>
                  <a:pt x="32" y="44"/>
                </a:cubicBezTo>
                <a:cubicBezTo>
                  <a:pt x="31" y="44"/>
                  <a:pt x="33" y="43"/>
                  <a:pt x="33" y="42"/>
                </a:cubicBezTo>
                <a:close/>
                <a:moveTo>
                  <a:pt x="39" y="46"/>
                </a:moveTo>
                <a:cubicBezTo>
                  <a:pt x="40" y="47"/>
                  <a:pt x="39" y="45"/>
                  <a:pt x="39" y="45"/>
                </a:cubicBezTo>
                <a:cubicBezTo>
                  <a:pt x="38" y="45"/>
                  <a:pt x="38" y="46"/>
                  <a:pt x="39" y="46"/>
                </a:cubicBezTo>
                <a:close/>
                <a:moveTo>
                  <a:pt x="45" y="51"/>
                </a:moveTo>
                <a:cubicBezTo>
                  <a:pt x="46" y="51"/>
                  <a:pt x="45" y="51"/>
                  <a:pt x="45" y="51"/>
                </a:cubicBezTo>
                <a:cubicBezTo>
                  <a:pt x="45" y="51"/>
                  <a:pt x="45" y="52"/>
                  <a:pt x="45" y="51"/>
                </a:cubicBezTo>
                <a:close/>
                <a:moveTo>
                  <a:pt x="35" y="49"/>
                </a:moveTo>
                <a:cubicBezTo>
                  <a:pt x="35" y="49"/>
                  <a:pt x="35" y="47"/>
                  <a:pt x="35" y="48"/>
                </a:cubicBezTo>
                <a:cubicBezTo>
                  <a:pt x="34" y="48"/>
                  <a:pt x="35" y="49"/>
                  <a:pt x="35" y="49"/>
                </a:cubicBezTo>
                <a:close/>
                <a:moveTo>
                  <a:pt x="34" y="58"/>
                </a:moveTo>
                <a:cubicBezTo>
                  <a:pt x="34" y="56"/>
                  <a:pt x="34" y="57"/>
                  <a:pt x="34" y="56"/>
                </a:cubicBezTo>
                <a:cubicBezTo>
                  <a:pt x="34" y="54"/>
                  <a:pt x="37" y="54"/>
                  <a:pt x="36" y="52"/>
                </a:cubicBezTo>
                <a:cubicBezTo>
                  <a:pt x="36" y="51"/>
                  <a:pt x="37" y="51"/>
                  <a:pt x="37" y="50"/>
                </a:cubicBezTo>
                <a:cubicBezTo>
                  <a:pt x="36" y="49"/>
                  <a:pt x="37" y="46"/>
                  <a:pt x="36" y="49"/>
                </a:cubicBezTo>
                <a:cubicBezTo>
                  <a:pt x="35" y="51"/>
                  <a:pt x="35" y="50"/>
                  <a:pt x="35" y="52"/>
                </a:cubicBezTo>
                <a:cubicBezTo>
                  <a:pt x="34" y="54"/>
                  <a:pt x="33" y="55"/>
                  <a:pt x="33" y="56"/>
                </a:cubicBezTo>
                <a:cubicBezTo>
                  <a:pt x="33" y="57"/>
                  <a:pt x="33" y="57"/>
                  <a:pt x="33" y="59"/>
                </a:cubicBezTo>
                <a:cubicBezTo>
                  <a:pt x="33" y="60"/>
                  <a:pt x="33" y="59"/>
                  <a:pt x="34" y="58"/>
                </a:cubicBezTo>
                <a:close/>
                <a:moveTo>
                  <a:pt x="38" y="58"/>
                </a:moveTo>
                <a:cubicBezTo>
                  <a:pt x="39" y="57"/>
                  <a:pt x="39" y="58"/>
                  <a:pt x="39" y="57"/>
                </a:cubicBezTo>
                <a:cubicBezTo>
                  <a:pt x="39" y="56"/>
                  <a:pt x="40" y="55"/>
                  <a:pt x="39" y="55"/>
                </a:cubicBezTo>
                <a:cubicBezTo>
                  <a:pt x="39" y="55"/>
                  <a:pt x="39" y="56"/>
                  <a:pt x="38" y="55"/>
                </a:cubicBezTo>
                <a:cubicBezTo>
                  <a:pt x="38" y="55"/>
                  <a:pt x="37" y="54"/>
                  <a:pt x="37" y="55"/>
                </a:cubicBezTo>
                <a:cubicBezTo>
                  <a:pt x="37" y="55"/>
                  <a:pt x="36" y="56"/>
                  <a:pt x="36" y="56"/>
                </a:cubicBezTo>
                <a:cubicBezTo>
                  <a:pt x="35" y="56"/>
                  <a:pt x="35" y="57"/>
                  <a:pt x="35" y="58"/>
                </a:cubicBezTo>
                <a:cubicBezTo>
                  <a:pt x="36" y="59"/>
                  <a:pt x="38" y="58"/>
                  <a:pt x="38" y="58"/>
                </a:cubicBezTo>
                <a:close/>
                <a:moveTo>
                  <a:pt x="26" y="75"/>
                </a:moveTo>
                <a:cubicBezTo>
                  <a:pt x="27" y="76"/>
                  <a:pt x="27" y="74"/>
                  <a:pt x="27" y="73"/>
                </a:cubicBezTo>
                <a:cubicBezTo>
                  <a:pt x="28" y="72"/>
                  <a:pt x="27" y="72"/>
                  <a:pt x="28" y="72"/>
                </a:cubicBezTo>
                <a:cubicBezTo>
                  <a:pt x="29" y="71"/>
                  <a:pt x="28" y="71"/>
                  <a:pt x="29" y="70"/>
                </a:cubicBezTo>
                <a:cubicBezTo>
                  <a:pt x="30" y="69"/>
                  <a:pt x="30" y="70"/>
                  <a:pt x="30" y="71"/>
                </a:cubicBezTo>
                <a:cubicBezTo>
                  <a:pt x="29" y="72"/>
                  <a:pt x="31" y="72"/>
                  <a:pt x="31" y="71"/>
                </a:cubicBezTo>
                <a:cubicBezTo>
                  <a:pt x="32" y="69"/>
                  <a:pt x="31" y="72"/>
                  <a:pt x="32" y="72"/>
                </a:cubicBezTo>
                <a:cubicBezTo>
                  <a:pt x="33" y="72"/>
                  <a:pt x="34" y="73"/>
                  <a:pt x="33" y="72"/>
                </a:cubicBezTo>
                <a:cubicBezTo>
                  <a:pt x="33" y="71"/>
                  <a:pt x="34" y="70"/>
                  <a:pt x="33" y="70"/>
                </a:cubicBezTo>
                <a:cubicBezTo>
                  <a:pt x="33" y="70"/>
                  <a:pt x="34" y="69"/>
                  <a:pt x="35" y="70"/>
                </a:cubicBezTo>
                <a:cubicBezTo>
                  <a:pt x="35" y="71"/>
                  <a:pt x="36" y="70"/>
                  <a:pt x="37" y="71"/>
                </a:cubicBezTo>
                <a:cubicBezTo>
                  <a:pt x="37" y="73"/>
                  <a:pt x="37" y="72"/>
                  <a:pt x="37" y="73"/>
                </a:cubicBezTo>
                <a:cubicBezTo>
                  <a:pt x="37" y="73"/>
                  <a:pt x="35" y="74"/>
                  <a:pt x="36" y="76"/>
                </a:cubicBezTo>
                <a:cubicBezTo>
                  <a:pt x="36" y="77"/>
                  <a:pt x="36" y="79"/>
                  <a:pt x="37" y="79"/>
                </a:cubicBezTo>
                <a:cubicBezTo>
                  <a:pt x="38" y="80"/>
                  <a:pt x="36" y="80"/>
                  <a:pt x="38" y="81"/>
                </a:cubicBezTo>
                <a:cubicBezTo>
                  <a:pt x="40" y="82"/>
                  <a:pt x="41" y="83"/>
                  <a:pt x="42" y="81"/>
                </a:cubicBezTo>
                <a:cubicBezTo>
                  <a:pt x="42" y="80"/>
                  <a:pt x="43" y="80"/>
                  <a:pt x="43" y="81"/>
                </a:cubicBezTo>
                <a:cubicBezTo>
                  <a:pt x="42" y="82"/>
                  <a:pt x="43" y="85"/>
                  <a:pt x="44" y="83"/>
                </a:cubicBezTo>
                <a:cubicBezTo>
                  <a:pt x="45" y="82"/>
                  <a:pt x="45" y="80"/>
                  <a:pt x="45" y="79"/>
                </a:cubicBezTo>
                <a:cubicBezTo>
                  <a:pt x="44" y="78"/>
                  <a:pt x="44" y="77"/>
                  <a:pt x="44" y="77"/>
                </a:cubicBezTo>
                <a:cubicBezTo>
                  <a:pt x="43" y="77"/>
                  <a:pt x="43" y="75"/>
                  <a:pt x="44" y="75"/>
                </a:cubicBezTo>
                <a:cubicBezTo>
                  <a:pt x="45" y="74"/>
                  <a:pt x="44" y="73"/>
                  <a:pt x="45" y="73"/>
                </a:cubicBezTo>
                <a:cubicBezTo>
                  <a:pt x="46" y="72"/>
                  <a:pt x="45" y="73"/>
                  <a:pt x="46" y="74"/>
                </a:cubicBezTo>
                <a:cubicBezTo>
                  <a:pt x="46" y="75"/>
                  <a:pt x="46" y="75"/>
                  <a:pt x="47" y="76"/>
                </a:cubicBezTo>
                <a:cubicBezTo>
                  <a:pt x="47" y="77"/>
                  <a:pt x="46" y="76"/>
                  <a:pt x="47" y="79"/>
                </a:cubicBezTo>
                <a:cubicBezTo>
                  <a:pt x="48" y="80"/>
                  <a:pt x="48" y="78"/>
                  <a:pt x="47" y="76"/>
                </a:cubicBezTo>
                <a:cubicBezTo>
                  <a:pt x="47" y="74"/>
                  <a:pt x="49" y="77"/>
                  <a:pt x="48" y="75"/>
                </a:cubicBezTo>
                <a:cubicBezTo>
                  <a:pt x="48" y="74"/>
                  <a:pt x="49" y="76"/>
                  <a:pt x="49" y="74"/>
                </a:cubicBezTo>
                <a:cubicBezTo>
                  <a:pt x="50" y="73"/>
                  <a:pt x="50" y="72"/>
                  <a:pt x="49" y="71"/>
                </a:cubicBezTo>
                <a:cubicBezTo>
                  <a:pt x="49" y="70"/>
                  <a:pt x="49" y="70"/>
                  <a:pt x="49" y="70"/>
                </a:cubicBezTo>
                <a:cubicBezTo>
                  <a:pt x="48" y="69"/>
                  <a:pt x="49" y="67"/>
                  <a:pt x="49" y="67"/>
                </a:cubicBezTo>
                <a:cubicBezTo>
                  <a:pt x="48" y="66"/>
                  <a:pt x="49" y="65"/>
                  <a:pt x="48" y="65"/>
                </a:cubicBezTo>
                <a:cubicBezTo>
                  <a:pt x="47" y="65"/>
                  <a:pt x="47" y="65"/>
                  <a:pt x="47" y="64"/>
                </a:cubicBezTo>
                <a:cubicBezTo>
                  <a:pt x="48" y="64"/>
                  <a:pt x="49" y="63"/>
                  <a:pt x="48" y="62"/>
                </a:cubicBezTo>
                <a:cubicBezTo>
                  <a:pt x="47" y="61"/>
                  <a:pt x="48" y="60"/>
                  <a:pt x="47" y="60"/>
                </a:cubicBezTo>
                <a:cubicBezTo>
                  <a:pt x="46" y="61"/>
                  <a:pt x="47" y="59"/>
                  <a:pt x="45" y="59"/>
                </a:cubicBezTo>
                <a:cubicBezTo>
                  <a:pt x="44" y="58"/>
                  <a:pt x="45" y="58"/>
                  <a:pt x="44" y="57"/>
                </a:cubicBezTo>
                <a:cubicBezTo>
                  <a:pt x="43" y="57"/>
                  <a:pt x="43" y="57"/>
                  <a:pt x="44" y="60"/>
                </a:cubicBezTo>
                <a:cubicBezTo>
                  <a:pt x="45" y="63"/>
                  <a:pt x="43" y="62"/>
                  <a:pt x="43" y="62"/>
                </a:cubicBezTo>
                <a:cubicBezTo>
                  <a:pt x="42" y="61"/>
                  <a:pt x="43" y="64"/>
                  <a:pt x="41" y="63"/>
                </a:cubicBezTo>
                <a:cubicBezTo>
                  <a:pt x="40" y="61"/>
                  <a:pt x="40" y="63"/>
                  <a:pt x="40" y="65"/>
                </a:cubicBezTo>
                <a:cubicBezTo>
                  <a:pt x="40" y="67"/>
                  <a:pt x="38" y="63"/>
                  <a:pt x="38" y="66"/>
                </a:cubicBezTo>
                <a:cubicBezTo>
                  <a:pt x="37" y="68"/>
                  <a:pt x="37" y="67"/>
                  <a:pt x="36" y="68"/>
                </a:cubicBezTo>
                <a:cubicBezTo>
                  <a:pt x="34" y="69"/>
                  <a:pt x="36" y="68"/>
                  <a:pt x="35" y="66"/>
                </a:cubicBezTo>
                <a:cubicBezTo>
                  <a:pt x="35" y="65"/>
                  <a:pt x="35" y="64"/>
                  <a:pt x="34" y="65"/>
                </a:cubicBezTo>
                <a:cubicBezTo>
                  <a:pt x="33" y="65"/>
                  <a:pt x="34" y="64"/>
                  <a:pt x="33" y="64"/>
                </a:cubicBezTo>
                <a:cubicBezTo>
                  <a:pt x="33" y="64"/>
                  <a:pt x="33" y="65"/>
                  <a:pt x="32" y="65"/>
                </a:cubicBezTo>
                <a:cubicBezTo>
                  <a:pt x="31" y="65"/>
                  <a:pt x="30" y="66"/>
                  <a:pt x="31" y="67"/>
                </a:cubicBezTo>
                <a:cubicBezTo>
                  <a:pt x="31" y="67"/>
                  <a:pt x="30" y="68"/>
                  <a:pt x="30" y="68"/>
                </a:cubicBezTo>
                <a:cubicBezTo>
                  <a:pt x="29" y="67"/>
                  <a:pt x="29" y="68"/>
                  <a:pt x="28" y="68"/>
                </a:cubicBezTo>
                <a:cubicBezTo>
                  <a:pt x="27" y="68"/>
                  <a:pt x="26" y="69"/>
                  <a:pt x="26" y="70"/>
                </a:cubicBezTo>
                <a:cubicBezTo>
                  <a:pt x="26" y="71"/>
                  <a:pt x="26" y="72"/>
                  <a:pt x="25" y="73"/>
                </a:cubicBezTo>
                <a:cubicBezTo>
                  <a:pt x="25" y="74"/>
                  <a:pt x="25" y="74"/>
                  <a:pt x="26" y="75"/>
                </a:cubicBezTo>
                <a:close/>
                <a:moveTo>
                  <a:pt x="25" y="78"/>
                </a:moveTo>
                <a:cubicBezTo>
                  <a:pt x="25" y="79"/>
                  <a:pt x="27" y="78"/>
                  <a:pt x="27" y="78"/>
                </a:cubicBezTo>
                <a:cubicBezTo>
                  <a:pt x="27" y="77"/>
                  <a:pt x="25" y="76"/>
                  <a:pt x="25" y="78"/>
                </a:cubicBezTo>
                <a:close/>
                <a:moveTo>
                  <a:pt x="21" y="82"/>
                </a:moveTo>
                <a:cubicBezTo>
                  <a:pt x="22" y="82"/>
                  <a:pt x="23" y="81"/>
                  <a:pt x="22" y="81"/>
                </a:cubicBezTo>
                <a:cubicBezTo>
                  <a:pt x="22" y="81"/>
                  <a:pt x="21" y="79"/>
                  <a:pt x="20" y="81"/>
                </a:cubicBezTo>
                <a:cubicBezTo>
                  <a:pt x="19" y="82"/>
                  <a:pt x="21" y="81"/>
                  <a:pt x="21" y="82"/>
                </a:cubicBezTo>
                <a:close/>
                <a:moveTo>
                  <a:pt x="33" y="61"/>
                </a:moveTo>
                <a:cubicBezTo>
                  <a:pt x="33" y="61"/>
                  <a:pt x="34" y="62"/>
                  <a:pt x="34" y="62"/>
                </a:cubicBezTo>
                <a:cubicBezTo>
                  <a:pt x="35" y="61"/>
                  <a:pt x="34" y="60"/>
                  <a:pt x="34" y="61"/>
                </a:cubicBezTo>
                <a:cubicBezTo>
                  <a:pt x="34" y="61"/>
                  <a:pt x="34" y="61"/>
                  <a:pt x="33" y="61"/>
                </a:cubicBezTo>
                <a:close/>
                <a:moveTo>
                  <a:pt x="40" y="62"/>
                </a:moveTo>
                <a:cubicBezTo>
                  <a:pt x="41" y="61"/>
                  <a:pt x="40" y="61"/>
                  <a:pt x="40" y="61"/>
                </a:cubicBezTo>
                <a:cubicBezTo>
                  <a:pt x="39" y="61"/>
                  <a:pt x="40" y="62"/>
                  <a:pt x="40" y="62"/>
                </a:cubicBezTo>
                <a:close/>
                <a:moveTo>
                  <a:pt x="25" y="41"/>
                </a:moveTo>
                <a:cubicBezTo>
                  <a:pt x="25" y="42"/>
                  <a:pt x="26" y="42"/>
                  <a:pt x="26" y="41"/>
                </a:cubicBezTo>
                <a:cubicBezTo>
                  <a:pt x="26" y="39"/>
                  <a:pt x="27" y="39"/>
                  <a:pt x="26" y="39"/>
                </a:cubicBezTo>
                <a:cubicBezTo>
                  <a:pt x="25" y="40"/>
                  <a:pt x="26" y="39"/>
                  <a:pt x="25" y="41"/>
                </a:cubicBezTo>
                <a:close/>
                <a:moveTo>
                  <a:pt x="26" y="35"/>
                </a:moveTo>
                <a:cubicBezTo>
                  <a:pt x="26" y="35"/>
                  <a:pt x="27" y="34"/>
                  <a:pt x="25" y="33"/>
                </a:cubicBezTo>
                <a:cubicBezTo>
                  <a:pt x="25" y="33"/>
                  <a:pt x="25" y="34"/>
                  <a:pt x="25" y="34"/>
                </a:cubicBezTo>
                <a:cubicBezTo>
                  <a:pt x="25" y="35"/>
                  <a:pt x="25" y="36"/>
                  <a:pt x="26" y="35"/>
                </a:cubicBezTo>
                <a:close/>
                <a:moveTo>
                  <a:pt x="28" y="41"/>
                </a:moveTo>
                <a:cubicBezTo>
                  <a:pt x="29" y="41"/>
                  <a:pt x="29" y="42"/>
                  <a:pt x="29" y="41"/>
                </a:cubicBezTo>
                <a:cubicBezTo>
                  <a:pt x="30" y="40"/>
                  <a:pt x="28" y="40"/>
                  <a:pt x="28" y="40"/>
                </a:cubicBezTo>
                <a:cubicBezTo>
                  <a:pt x="28" y="41"/>
                  <a:pt x="28" y="41"/>
                  <a:pt x="28" y="41"/>
                </a:cubicBezTo>
                <a:close/>
                <a:moveTo>
                  <a:pt x="31" y="37"/>
                </a:moveTo>
                <a:cubicBezTo>
                  <a:pt x="31" y="38"/>
                  <a:pt x="31" y="38"/>
                  <a:pt x="32" y="38"/>
                </a:cubicBezTo>
                <a:cubicBezTo>
                  <a:pt x="32" y="38"/>
                  <a:pt x="32" y="38"/>
                  <a:pt x="33" y="39"/>
                </a:cubicBezTo>
                <a:cubicBezTo>
                  <a:pt x="33" y="39"/>
                  <a:pt x="32" y="38"/>
                  <a:pt x="32" y="38"/>
                </a:cubicBezTo>
                <a:cubicBezTo>
                  <a:pt x="32" y="37"/>
                  <a:pt x="31" y="36"/>
                  <a:pt x="31" y="36"/>
                </a:cubicBezTo>
                <a:cubicBezTo>
                  <a:pt x="30" y="36"/>
                  <a:pt x="30" y="37"/>
                  <a:pt x="31" y="37"/>
                </a:cubicBezTo>
                <a:close/>
                <a:moveTo>
                  <a:pt x="35" y="41"/>
                </a:moveTo>
                <a:cubicBezTo>
                  <a:pt x="35" y="41"/>
                  <a:pt x="34" y="39"/>
                  <a:pt x="34" y="39"/>
                </a:cubicBezTo>
                <a:cubicBezTo>
                  <a:pt x="34" y="39"/>
                  <a:pt x="35" y="41"/>
                  <a:pt x="35" y="41"/>
                </a:cubicBezTo>
                <a:close/>
                <a:moveTo>
                  <a:pt x="15" y="52"/>
                </a:moveTo>
                <a:cubicBezTo>
                  <a:pt x="16" y="52"/>
                  <a:pt x="15" y="51"/>
                  <a:pt x="14" y="53"/>
                </a:cubicBezTo>
                <a:cubicBezTo>
                  <a:pt x="14" y="54"/>
                  <a:pt x="15" y="53"/>
                  <a:pt x="15" y="52"/>
                </a:cubicBezTo>
                <a:close/>
                <a:moveTo>
                  <a:pt x="45" y="49"/>
                </a:moveTo>
                <a:cubicBezTo>
                  <a:pt x="46" y="50"/>
                  <a:pt x="45" y="49"/>
                  <a:pt x="45" y="48"/>
                </a:cubicBezTo>
                <a:cubicBezTo>
                  <a:pt x="44" y="48"/>
                  <a:pt x="45" y="47"/>
                  <a:pt x="44" y="47"/>
                </a:cubicBezTo>
                <a:cubicBezTo>
                  <a:pt x="43" y="46"/>
                  <a:pt x="44" y="42"/>
                  <a:pt x="43" y="41"/>
                </a:cubicBezTo>
                <a:cubicBezTo>
                  <a:pt x="43" y="41"/>
                  <a:pt x="43" y="40"/>
                  <a:pt x="42" y="40"/>
                </a:cubicBezTo>
                <a:cubicBezTo>
                  <a:pt x="41" y="39"/>
                  <a:pt x="40" y="40"/>
                  <a:pt x="38" y="40"/>
                </a:cubicBezTo>
                <a:cubicBezTo>
                  <a:pt x="37" y="39"/>
                  <a:pt x="38" y="42"/>
                  <a:pt x="39" y="43"/>
                </a:cubicBezTo>
                <a:cubicBezTo>
                  <a:pt x="41" y="44"/>
                  <a:pt x="40" y="44"/>
                  <a:pt x="41" y="45"/>
                </a:cubicBezTo>
                <a:cubicBezTo>
                  <a:pt x="42" y="45"/>
                  <a:pt x="41" y="45"/>
                  <a:pt x="41" y="46"/>
                </a:cubicBezTo>
                <a:cubicBezTo>
                  <a:pt x="40" y="46"/>
                  <a:pt x="42" y="47"/>
                  <a:pt x="42" y="49"/>
                </a:cubicBezTo>
                <a:cubicBezTo>
                  <a:pt x="42" y="50"/>
                  <a:pt x="44" y="48"/>
                  <a:pt x="45" y="49"/>
                </a:cubicBezTo>
                <a:close/>
                <a:moveTo>
                  <a:pt x="45" y="53"/>
                </a:moveTo>
                <a:cubicBezTo>
                  <a:pt x="45" y="52"/>
                  <a:pt x="43" y="55"/>
                  <a:pt x="44" y="56"/>
                </a:cubicBezTo>
                <a:cubicBezTo>
                  <a:pt x="46" y="58"/>
                  <a:pt x="45" y="55"/>
                  <a:pt x="45" y="53"/>
                </a:cubicBezTo>
                <a:close/>
                <a:moveTo>
                  <a:pt x="47" y="56"/>
                </a:moveTo>
                <a:cubicBezTo>
                  <a:pt x="47" y="55"/>
                  <a:pt x="47" y="55"/>
                  <a:pt x="46" y="56"/>
                </a:cubicBezTo>
                <a:cubicBezTo>
                  <a:pt x="46" y="58"/>
                  <a:pt x="48" y="58"/>
                  <a:pt x="47" y="56"/>
                </a:cubicBezTo>
                <a:close/>
                <a:moveTo>
                  <a:pt x="28" y="52"/>
                </a:moveTo>
                <a:cubicBezTo>
                  <a:pt x="29" y="52"/>
                  <a:pt x="30" y="50"/>
                  <a:pt x="31" y="49"/>
                </a:cubicBezTo>
                <a:cubicBezTo>
                  <a:pt x="32" y="48"/>
                  <a:pt x="32" y="46"/>
                  <a:pt x="31" y="46"/>
                </a:cubicBezTo>
                <a:cubicBezTo>
                  <a:pt x="30" y="47"/>
                  <a:pt x="30" y="45"/>
                  <a:pt x="29" y="46"/>
                </a:cubicBezTo>
                <a:cubicBezTo>
                  <a:pt x="29" y="47"/>
                  <a:pt x="27" y="44"/>
                  <a:pt x="26" y="44"/>
                </a:cubicBezTo>
                <a:cubicBezTo>
                  <a:pt x="25" y="43"/>
                  <a:pt x="24" y="44"/>
                  <a:pt x="26" y="45"/>
                </a:cubicBezTo>
                <a:cubicBezTo>
                  <a:pt x="27" y="46"/>
                  <a:pt x="26" y="47"/>
                  <a:pt x="26" y="49"/>
                </a:cubicBezTo>
                <a:cubicBezTo>
                  <a:pt x="26" y="50"/>
                  <a:pt x="25" y="49"/>
                  <a:pt x="25" y="52"/>
                </a:cubicBezTo>
                <a:cubicBezTo>
                  <a:pt x="25" y="55"/>
                  <a:pt x="27" y="52"/>
                  <a:pt x="28" y="52"/>
                </a:cubicBezTo>
                <a:close/>
                <a:moveTo>
                  <a:pt x="23" y="40"/>
                </a:moveTo>
                <a:cubicBezTo>
                  <a:pt x="24" y="38"/>
                  <a:pt x="23" y="39"/>
                  <a:pt x="23" y="37"/>
                </a:cubicBezTo>
                <a:cubicBezTo>
                  <a:pt x="24" y="35"/>
                  <a:pt x="22" y="34"/>
                  <a:pt x="19" y="34"/>
                </a:cubicBezTo>
                <a:cubicBezTo>
                  <a:pt x="17" y="33"/>
                  <a:pt x="16" y="34"/>
                  <a:pt x="17" y="34"/>
                </a:cubicBezTo>
                <a:cubicBezTo>
                  <a:pt x="18" y="35"/>
                  <a:pt x="18" y="35"/>
                  <a:pt x="18" y="36"/>
                </a:cubicBezTo>
                <a:cubicBezTo>
                  <a:pt x="19" y="36"/>
                  <a:pt x="20" y="39"/>
                  <a:pt x="21" y="41"/>
                </a:cubicBezTo>
                <a:cubicBezTo>
                  <a:pt x="21" y="43"/>
                  <a:pt x="22" y="42"/>
                  <a:pt x="23" y="40"/>
                </a:cubicBezTo>
                <a:close/>
                <a:moveTo>
                  <a:pt x="3" y="65"/>
                </a:moveTo>
                <a:cubicBezTo>
                  <a:pt x="3" y="64"/>
                  <a:pt x="4" y="63"/>
                  <a:pt x="7" y="60"/>
                </a:cubicBezTo>
                <a:cubicBezTo>
                  <a:pt x="11" y="57"/>
                  <a:pt x="8" y="57"/>
                  <a:pt x="10" y="56"/>
                </a:cubicBezTo>
                <a:cubicBezTo>
                  <a:pt x="12" y="56"/>
                  <a:pt x="11" y="54"/>
                  <a:pt x="12" y="54"/>
                </a:cubicBezTo>
                <a:cubicBezTo>
                  <a:pt x="13" y="54"/>
                  <a:pt x="14" y="53"/>
                  <a:pt x="13" y="51"/>
                </a:cubicBezTo>
                <a:cubicBezTo>
                  <a:pt x="13" y="50"/>
                  <a:pt x="14" y="47"/>
                  <a:pt x="13" y="47"/>
                </a:cubicBezTo>
                <a:cubicBezTo>
                  <a:pt x="12" y="47"/>
                  <a:pt x="12" y="50"/>
                  <a:pt x="11" y="50"/>
                </a:cubicBezTo>
                <a:cubicBezTo>
                  <a:pt x="10" y="50"/>
                  <a:pt x="12" y="51"/>
                  <a:pt x="11" y="53"/>
                </a:cubicBezTo>
                <a:cubicBezTo>
                  <a:pt x="11" y="54"/>
                  <a:pt x="11" y="52"/>
                  <a:pt x="10" y="54"/>
                </a:cubicBezTo>
                <a:cubicBezTo>
                  <a:pt x="9" y="56"/>
                  <a:pt x="6" y="59"/>
                  <a:pt x="5" y="60"/>
                </a:cubicBezTo>
                <a:cubicBezTo>
                  <a:pt x="4" y="61"/>
                  <a:pt x="2" y="63"/>
                  <a:pt x="1" y="66"/>
                </a:cubicBezTo>
                <a:cubicBezTo>
                  <a:pt x="0" y="67"/>
                  <a:pt x="2" y="66"/>
                  <a:pt x="3" y="65"/>
                </a:cubicBezTo>
                <a:close/>
                <a:moveTo>
                  <a:pt x="37" y="38"/>
                </a:moveTo>
                <a:cubicBezTo>
                  <a:pt x="37" y="37"/>
                  <a:pt x="37" y="36"/>
                  <a:pt x="35" y="36"/>
                </a:cubicBezTo>
                <a:cubicBezTo>
                  <a:pt x="33" y="36"/>
                  <a:pt x="36" y="36"/>
                  <a:pt x="34" y="34"/>
                </a:cubicBezTo>
                <a:cubicBezTo>
                  <a:pt x="32" y="32"/>
                  <a:pt x="35" y="33"/>
                  <a:pt x="36" y="33"/>
                </a:cubicBezTo>
                <a:cubicBezTo>
                  <a:pt x="36" y="32"/>
                  <a:pt x="35" y="32"/>
                  <a:pt x="33" y="31"/>
                </a:cubicBezTo>
                <a:cubicBezTo>
                  <a:pt x="31" y="29"/>
                  <a:pt x="32" y="33"/>
                  <a:pt x="31" y="32"/>
                </a:cubicBezTo>
                <a:cubicBezTo>
                  <a:pt x="30" y="32"/>
                  <a:pt x="32" y="30"/>
                  <a:pt x="29" y="29"/>
                </a:cubicBezTo>
                <a:cubicBezTo>
                  <a:pt x="27" y="28"/>
                  <a:pt x="28" y="30"/>
                  <a:pt x="27" y="29"/>
                </a:cubicBezTo>
                <a:cubicBezTo>
                  <a:pt x="25" y="29"/>
                  <a:pt x="27" y="31"/>
                  <a:pt x="26" y="31"/>
                </a:cubicBezTo>
                <a:cubicBezTo>
                  <a:pt x="24" y="30"/>
                  <a:pt x="23" y="27"/>
                  <a:pt x="24" y="26"/>
                </a:cubicBezTo>
                <a:cubicBezTo>
                  <a:pt x="24" y="25"/>
                  <a:pt x="22" y="23"/>
                  <a:pt x="23" y="21"/>
                </a:cubicBezTo>
                <a:cubicBezTo>
                  <a:pt x="24" y="19"/>
                  <a:pt x="23" y="19"/>
                  <a:pt x="24" y="17"/>
                </a:cubicBezTo>
                <a:cubicBezTo>
                  <a:pt x="26" y="16"/>
                  <a:pt x="25" y="18"/>
                  <a:pt x="26" y="18"/>
                </a:cubicBezTo>
                <a:cubicBezTo>
                  <a:pt x="27" y="17"/>
                  <a:pt x="28" y="13"/>
                  <a:pt x="28" y="12"/>
                </a:cubicBezTo>
                <a:cubicBezTo>
                  <a:pt x="28" y="10"/>
                  <a:pt x="25" y="9"/>
                  <a:pt x="27" y="5"/>
                </a:cubicBezTo>
                <a:cubicBezTo>
                  <a:pt x="28" y="2"/>
                  <a:pt x="27" y="1"/>
                  <a:pt x="26" y="3"/>
                </a:cubicBezTo>
                <a:cubicBezTo>
                  <a:pt x="24" y="5"/>
                  <a:pt x="22" y="0"/>
                  <a:pt x="19" y="1"/>
                </a:cubicBezTo>
                <a:cubicBezTo>
                  <a:pt x="17" y="2"/>
                  <a:pt x="18" y="2"/>
                  <a:pt x="17" y="5"/>
                </a:cubicBezTo>
                <a:cubicBezTo>
                  <a:pt x="16" y="8"/>
                  <a:pt x="18" y="9"/>
                  <a:pt x="17" y="13"/>
                </a:cubicBezTo>
                <a:cubicBezTo>
                  <a:pt x="15" y="16"/>
                  <a:pt x="18" y="15"/>
                  <a:pt x="17" y="17"/>
                </a:cubicBezTo>
                <a:cubicBezTo>
                  <a:pt x="16" y="20"/>
                  <a:pt x="15" y="15"/>
                  <a:pt x="14" y="16"/>
                </a:cubicBezTo>
                <a:cubicBezTo>
                  <a:pt x="13" y="16"/>
                  <a:pt x="13" y="18"/>
                  <a:pt x="14" y="18"/>
                </a:cubicBezTo>
                <a:cubicBezTo>
                  <a:pt x="15" y="19"/>
                  <a:pt x="14" y="18"/>
                  <a:pt x="15" y="23"/>
                </a:cubicBezTo>
                <a:cubicBezTo>
                  <a:pt x="15" y="28"/>
                  <a:pt x="16" y="25"/>
                  <a:pt x="17" y="27"/>
                </a:cubicBezTo>
                <a:cubicBezTo>
                  <a:pt x="17" y="29"/>
                  <a:pt x="18" y="28"/>
                  <a:pt x="18" y="27"/>
                </a:cubicBezTo>
                <a:cubicBezTo>
                  <a:pt x="18" y="25"/>
                  <a:pt x="18" y="25"/>
                  <a:pt x="19" y="26"/>
                </a:cubicBezTo>
                <a:cubicBezTo>
                  <a:pt x="20" y="27"/>
                  <a:pt x="20" y="28"/>
                  <a:pt x="19" y="28"/>
                </a:cubicBezTo>
                <a:cubicBezTo>
                  <a:pt x="18" y="29"/>
                  <a:pt x="17" y="32"/>
                  <a:pt x="19" y="32"/>
                </a:cubicBezTo>
                <a:cubicBezTo>
                  <a:pt x="20" y="31"/>
                  <a:pt x="20" y="33"/>
                  <a:pt x="22" y="33"/>
                </a:cubicBezTo>
                <a:cubicBezTo>
                  <a:pt x="23" y="33"/>
                  <a:pt x="22" y="32"/>
                  <a:pt x="23" y="31"/>
                </a:cubicBezTo>
                <a:cubicBezTo>
                  <a:pt x="24" y="31"/>
                  <a:pt x="24" y="31"/>
                  <a:pt x="26" y="33"/>
                </a:cubicBezTo>
                <a:cubicBezTo>
                  <a:pt x="28" y="34"/>
                  <a:pt x="27" y="36"/>
                  <a:pt x="29" y="36"/>
                </a:cubicBezTo>
                <a:cubicBezTo>
                  <a:pt x="30" y="36"/>
                  <a:pt x="28" y="34"/>
                  <a:pt x="28" y="32"/>
                </a:cubicBezTo>
                <a:cubicBezTo>
                  <a:pt x="28" y="31"/>
                  <a:pt x="30" y="32"/>
                  <a:pt x="30" y="33"/>
                </a:cubicBezTo>
                <a:cubicBezTo>
                  <a:pt x="30" y="34"/>
                  <a:pt x="31" y="34"/>
                  <a:pt x="32" y="35"/>
                </a:cubicBezTo>
                <a:cubicBezTo>
                  <a:pt x="32" y="36"/>
                  <a:pt x="31" y="37"/>
                  <a:pt x="33" y="38"/>
                </a:cubicBezTo>
                <a:cubicBezTo>
                  <a:pt x="36" y="39"/>
                  <a:pt x="35" y="39"/>
                  <a:pt x="36" y="40"/>
                </a:cubicBezTo>
                <a:cubicBezTo>
                  <a:pt x="36" y="41"/>
                  <a:pt x="37" y="40"/>
                  <a:pt x="37" y="38"/>
                </a:cubicBezTo>
                <a:close/>
                <a:moveTo>
                  <a:pt x="50" y="92"/>
                </a:moveTo>
                <a:cubicBezTo>
                  <a:pt x="50" y="92"/>
                  <a:pt x="51" y="92"/>
                  <a:pt x="50" y="93"/>
                </a:cubicBezTo>
                <a:cubicBezTo>
                  <a:pt x="49" y="94"/>
                  <a:pt x="51" y="94"/>
                  <a:pt x="51" y="93"/>
                </a:cubicBezTo>
                <a:cubicBezTo>
                  <a:pt x="51" y="92"/>
                  <a:pt x="51" y="92"/>
                  <a:pt x="51" y="91"/>
                </a:cubicBezTo>
                <a:cubicBezTo>
                  <a:pt x="51" y="91"/>
                  <a:pt x="51" y="90"/>
                  <a:pt x="50" y="90"/>
                </a:cubicBezTo>
                <a:cubicBezTo>
                  <a:pt x="50" y="90"/>
                  <a:pt x="50" y="91"/>
                  <a:pt x="50" y="92"/>
                </a:cubicBezTo>
                <a:close/>
              </a:path>
            </a:pathLst>
          </a:custGeom>
          <a:solidFill>
            <a:schemeClr val="accent3">
              <a:lumMod val="50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3" name="Freeform 20250">
            <a:extLst>
              <a:ext uri="{FF2B5EF4-FFF2-40B4-BE49-F238E27FC236}">
                <a16:creationId xmlns:a16="http://schemas.microsoft.com/office/drawing/2014/main" id="{BFFF234F-A8EF-439C-AA46-F1539C8CFC53}"/>
              </a:ext>
            </a:extLst>
          </p:cNvPr>
          <p:cNvSpPr>
            <a:spLocks noEditPoints="1"/>
          </p:cNvSpPr>
          <p:nvPr/>
        </p:nvSpPr>
        <p:spPr bwMode="auto">
          <a:xfrm>
            <a:off x="12572852" y="4447728"/>
            <a:ext cx="92991" cy="72326"/>
          </a:xfrm>
          <a:custGeom>
            <a:avLst/>
            <a:gdLst/>
            <a:ahLst/>
            <a:cxnLst>
              <a:cxn ang="0">
                <a:pos x="6" y="14"/>
              </a:cxn>
              <a:cxn ang="0">
                <a:pos x="7" y="9"/>
              </a:cxn>
              <a:cxn ang="0">
                <a:pos x="11" y="11"/>
              </a:cxn>
              <a:cxn ang="0">
                <a:pos x="11" y="14"/>
              </a:cxn>
              <a:cxn ang="0">
                <a:pos x="9" y="14"/>
              </a:cxn>
              <a:cxn ang="0">
                <a:pos x="6" y="14"/>
              </a:cxn>
              <a:cxn ang="0">
                <a:pos x="13" y="5"/>
              </a:cxn>
              <a:cxn ang="0">
                <a:pos x="15" y="5"/>
              </a:cxn>
              <a:cxn ang="0">
                <a:pos x="17" y="5"/>
              </a:cxn>
              <a:cxn ang="0">
                <a:pos x="17" y="3"/>
              </a:cxn>
              <a:cxn ang="0">
                <a:pos x="17" y="2"/>
              </a:cxn>
              <a:cxn ang="0">
                <a:pos x="14" y="2"/>
              </a:cxn>
              <a:cxn ang="0">
                <a:pos x="12" y="4"/>
              </a:cxn>
              <a:cxn ang="0">
                <a:pos x="11" y="6"/>
              </a:cxn>
              <a:cxn ang="0">
                <a:pos x="13" y="5"/>
              </a:cxn>
            </a:cxnLst>
            <a:rect l="0" t="0" r="r" b="b"/>
            <a:pathLst>
              <a:path w="19" h="15">
                <a:moveTo>
                  <a:pt x="6" y="14"/>
                </a:moveTo>
                <a:cubicBezTo>
                  <a:pt x="0" y="13"/>
                  <a:pt x="6" y="9"/>
                  <a:pt x="7" y="9"/>
                </a:cubicBezTo>
                <a:cubicBezTo>
                  <a:pt x="8" y="9"/>
                  <a:pt x="11" y="9"/>
                  <a:pt x="11" y="11"/>
                </a:cubicBezTo>
                <a:cubicBezTo>
                  <a:pt x="10" y="13"/>
                  <a:pt x="12" y="13"/>
                  <a:pt x="11" y="14"/>
                </a:cubicBezTo>
                <a:cubicBezTo>
                  <a:pt x="10" y="15"/>
                  <a:pt x="9" y="13"/>
                  <a:pt x="9" y="14"/>
                </a:cubicBezTo>
                <a:cubicBezTo>
                  <a:pt x="8" y="15"/>
                  <a:pt x="7" y="14"/>
                  <a:pt x="6" y="14"/>
                </a:cubicBezTo>
                <a:close/>
                <a:moveTo>
                  <a:pt x="13" y="5"/>
                </a:moveTo>
                <a:cubicBezTo>
                  <a:pt x="15" y="4"/>
                  <a:pt x="14" y="6"/>
                  <a:pt x="15" y="5"/>
                </a:cubicBezTo>
                <a:cubicBezTo>
                  <a:pt x="16" y="4"/>
                  <a:pt x="18" y="5"/>
                  <a:pt x="17" y="5"/>
                </a:cubicBezTo>
                <a:cubicBezTo>
                  <a:pt x="17" y="5"/>
                  <a:pt x="18" y="2"/>
                  <a:pt x="17" y="3"/>
                </a:cubicBezTo>
                <a:cubicBezTo>
                  <a:pt x="16" y="5"/>
                  <a:pt x="16" y="3"/>
                  <a:pt x="17" y="2"/>
                </a:cubicBezTo>
                <a:cubicBezTo>
                  <a:pt x="19" y="0"/>
                  <a:pt x="16" y="1"/>
                  <a:pt x="14" y="2"/>
                </a:cubicBezTo>
                <a:cubicBezTo>
                  <a:pt x="13" y="4"/>
                  <a:pt x="12" y="2"/>
                  <a:pt x="12" y="4"/>
                </a:cubicBezTo>
                <a:cubicBezTo>
                  <a:pt x="11" y="5"/>
                  <a:pt x="9" y="3"/>
                  <a:pt x="11" y="6"/>
                </a:cubicBezTo>
                <a:cubicBezTo>
                  <a:pt x="11" y="7"/>
                  <a:pt x="11" y="7"/>
                  <a:pt x="13" y="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4" name="Freeform 20251">
            <a:extLst>
              <a:ext uri="{FF2B5EF4-FFF2-40B4-BE49-F238E27FC236}">
                <a16:creationId xmlns:a16="http://schemas.microsoft.com/office/drawing/2014/main" id="{A14CDE73-7602-41FB-8D25-F6CCF6BF9C1D}"/>
              </a:ext>
            </a:extLst>
          </p:cNvPr>
          <p:cNvSpPr>
            <a:spLocks noEditPoints="1"/>
          </p:cNvSpPr>
          <p:nvPr/>
        </p:nvSpPr>
        <p:spPr bwMode="auto">
          <a:xfrm>
            <a:off x="10979625" y="3796799"/>
            <a:ext cx="35130" cy="35130"/>
          </a:xfrm>
          <a:custGeom>
            <a:avLst/>
            <a:gdLst/>
            <a:ahLst/>
            <a:cxnLst>
              <a:cxn ang="0">
                <a:pos x="4" y="2"/>
              </a:cxn>
              <a:cxn ang="0">
                <a:pos x="4" y="4"/>
              </a:cxn>
              <a:cxn ang="0">
                <a:pos x="3" y="7"/>
              </a:cxn>
              <a:cxn ang="0">
                <a:pos x="2" y="5"/>
              </a:cxn>
              <a:cxn ang="0">
                <a:pos x="0" y="3"/>
              </a:cxn>
              <a:cxn ang="0">
                <a:pos x="5" y="1"/>
              </a:cxn>
              <a:cxn ang="0">
                <a:pos x="5" y="1"/>
              </a:cxn>
              <a:cxn ang="0">
                <a:pos x="4" y="2"/>
              </a:cxn>
              <a:cxn ang="0">
                <a:pos x="6" y="5"/>
              </a:cxn>
              <a:cxn ang="0">
                <a:pos x="7" y="4"/>
              </a:cxn>
              <a:cxn ang="0">
                <a:pos x="6" y="1"/>
              </a:cxn>
              <a:cxn ang="0">
                <a:pos x="5" y="2"/>
              </a:cxn>
              <a:cxn ang="0">
                <a:pos x="6" y="5"/>
              </a:cxn>
            </a:cxnLst>
            <a:rect l="0" t="0" r="r" b="b"/>
            <a:pathLst>
              <a:path w="7" h="7">
                <a:moveTo>
                  <a:pt x="4" y="2"/>
                </a:moveTo>
                <a:cubicBezTo>
                  <a:pt x="4" y="3"/>
                  <a:pt x="4" y="4"/>
                  <a:pt x="4" y="4"/>
                </a:cubicBezTo>
                <a:cubicBezTo>
                  <a:pt x="5" y="4"/>
                  <a:pt x="4" y="7"/>
                  <a:pt x="3" y="7"/>
                </a:cubicBezTo>
                <a:cubicBezTo>
                  <a:pt x="2" y="7"/>
                  <a:pt x="3" y="5"/>
                  <a:pt x="2" y="5"/>
                </a:cubicBezTo>
                <a:cubicBezTo>
                  <a:pt x="1" y="6"/>
                  <a:pt x="2" y="4"/>
                  <a:pt x="0" y="3"/>
                </a:cubicBezTo>
                <a:cubicBezTo>
                  <a:pt x="2" y="3"/>
                  <a:pt x="4" y="1"/>
                  <a:pt x="5" y="1"/>
                </a:cubicBezTo>
                <a:cubicBezTo>
                  <a:pt x="5" y="0"/>
                  <a:pt x="6" y="0"/>
                  <a:pt x="5" y="1"/>
                </a:cubicBezTo>
                <a:cubicBezTo>
                  <a:pt x="5" y="2"/>
                  <a:pt x="4" y="2"/>
                  <a:pt x="4" y="2"/>
                </a:cubicBezTo>
                <a:close/>
                <a:moveTo>
                  <a:pt x="6" y="5"/>
                </a:moveTo>
                <a:cubicBezTo>
                  <a:pt x="7" y="5"/>
                  <a:pt x="7" y="6"/>
                  <a:pt x="7" y="4"/>
                </a:cubicBezTo>
                <a:cubicBezTo>
                  <a:pt x="6" y="2"/>
                  <a:pt x="7" y="3"/>
                  <a:pt x="6" y="1"/>
                </a:cubicBezTo>
                <a:cubicBezTo>
                  <a:pt x="5" y="2"/>
                  <a:pt x="5" y="2"/>
                  <a:pt x="5" y="2"/>
                </a:cubicBezTo>
                <a:cubicBezTo>
                  <a:pt x="5" y="4"/>
                  <a:pt x="5" y="5"/>
                  <a:pt x="6" y="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5" name="Freeform 20252">
            <a:extLst>
              <a:ext uri="{FF2B5EF4-FFF2-40B4-BE49-F238E27FC236}">
                <a16:creationId xmlns:a16="http://schemas.microsoft.com/office/drawing/2014/main" id="{B98DDAF8-4353-4E07-885A-90FFB3AD4F81}"/>
              </a:ext>
            </a:extLst>
          </p:cNvPr>
          <p:cNvSpPr>
            <a:spLocks noEditPoints="1"/>
          </p:cNvSpPr>
          <p:nvPr/>
        </p:nvSpPr>
        <p:spPr bwMode="auto">
          <a:xfrm>
            <a:off x="11645019" y="3993112"/>
            <a:ext cx="405021" cy="318231"/>
          </a:xfrm>
          <a:custGeom>
            <a:avLst/>
            <a:gdLst/>
            <a:ahLst/>
            <a:cxnLst>
              <a:cxn ang="0">
                <a:pos x="15" y="13"/>
              </a:cxn>
              <a:cxn ang="0">
                <a:pos x="30" y="24"/>
              </a:cxn>
              <a:cxn ang="0">
                <a:pos x="37" y="29"/>
              </a:cxn>
              <a:cxn ang="0">
                <a:pos x="35" y="35"/>
              </a:cxn>
              <a:cxn ang="0">
                <a:pos x="46" y="49"/>
              </a:cxn>
              <a:cxn ang="0">
                <a:pos x="53" y="56"/>
              </a:cxn>
              <a:cxn ang="0">
                <a:pos x="45" y="56"/>
              </a:cxn>
              <a:cxn ang="0">
                <a:pos x="27" y="42"/>
              </a:cxn>
              <a:cxn ang="0">
                <a:pos x="19" y="39"/>
              </a:cxn>
              <a:cxn ang="0">
                <a:pos x="16" y="45"/>
              </a:cxn>
              <a:cxn ang="0">
                <a:pos x="11" y="50"/>
              </a:cxn>
              <a:cxn ang="0">
                <a:pos x="0" y="44"/>
              </a:cxn>
              <a:cxn ang="0">
                <a:pos x="45" y="30"/>
              </a:cxn>
              <a:cxn ang="0">
                <a:pos x="59" y="28"/>
              </a:cxn>
              <a:cxn ang="0">
                <a:pos x="62" y="23"/>
              </a:cxn>
              <a:cxn ang="0">
                <a:pos x="60" y="18"/>
              </a:cxn>
              <a:cxn ang="0">
                <a:pos x="54" y="26"/>
              </a:cxn>
              <a:cxn ang="0">
                <a:pos x="52" y="24"/>
              </a:cxn>
              <a:cxn ang="0">
                <a:pos x="43" y="27"/>
              </a:cxn>
              <a:cxn ang="0">
                <a:pos x="36" y="6"/>
              </a:cxn>
              <a:cxn ang="0">
                <a:pos x="33" y="5"/>
              </a:cxn>
              <a:cxn ang="0">
                <a:pos x="54" y="8"/>
              </a:cxn>
              <a:cxn ang="0">
                <a:pos x="54" y="8"/>
              </a:cxn>
              <a:cxn ang="0">
                <a:pos x="64" y="17"/>
              </a:cxn>
              <a:cxn ang="0">
                <a:pos x="66" y="16"/>
              </a:cxn>
              <a:cxn ang="0">
                <a:pos x="56" y="9"/>
              </a:cxn>
              <a:cxn ang="0">
                <a:pos x="50" y="2"/>
              </a:cxn>
              <a:cxn ang="0">
                <a:pos x="50" y="2"/>
              </a:cxn>
              <a:cxn ang="0">
                <a:pos x="77" y="27"/>
              </a:cxn>
              <a:cxn ang="0">
                <a:pos x="76" y="28"/>
              </a:cxn>
              <a:cxn ang="0">
                <a:pos x="82" y="35"/>
              </a:cxn>
              <a:cxn ang="0">
                <a:pos x="41" y="27"/>
              </a:cxn>
              <a:cxn ang="0">
                <a:pos x="41" y="27"/>
              </a:cxn>
              <a:cxn ang="0">
                <a:pos x="36" y="25"/>
              </a:cxn>
              <a:cxn ang="0">
                <a:pos x="30" y="22"/>
              </a:cxn>
              <a:cxn ang="0">
                <a:pos x="30" y="22"/>
              </a:cxn>
              <a:cxn ang="0">
                <a:pos x="65" y="49"/>
              </a:cxn>
              <a:cxn ang="0">
                <a:pos x="67" y="49"/>
              </a:cxn>
              <a:cxn ang="0">
                <a:pos x="68" y="64"/>
              </a:cxn>
              <a:cxn ang="0">
                <a:pos x="53" y="50"/>
              </a:cxn>
              <a:cxn ang="0">
                <a:pos x="53" y="50"/>
              </a:cxn>
              <a:cxn ang="0">
                <a:pos x="56" y="52"/>
              </a:cxn>
              <a:cxn ang="0">
                <a:pos x="54" y="53"/>
              </a:cxn>
              <a:cxn ang="0">
                <a:pos x="58" y="56"/>
              </a:cxn>
              <a:cxn ang="0">
                <a:pos x="56" y="54"/>
              </a:cxn>
            </a:cxnLst>
            <a:rect l="0" t="0" r="r" b="b"/>
            <a:pathLst>
              <a:path w="83" h="65">
                <a:moveTo>
                  <a:pt x="0" y="7"/>
                </a:moveTo>
                <a:cubicBezTo>
                  <a:pt x="4" y="6"/>
                  <a:pt x="11" y="12"/>
                  <a:pt x="15" y="13"/>
                </a:cubicBezTo>
                <a:cubicBezTo>
                  <a:pt x="19" y="14"/>
                  <a:pt x="19" y="16"/>
                  <a:pt x="21" y="16"/>
                </a:cubicBezTo>
                <a:cubicBezTo>
                  <a:pt x="23" y="16"/>
                  <a:pt x="30" y="22"/>
                  <a:pt x="30" y="24"/>
                </a:cubicBezTo>
                <a:cubicBezTo>
                  <a:pt x="29" y="26"/>
                  <a:pt x="28" y="26"/>
                  <a:pt x="32" y="27"/>
                </a:cubicBezTo>
                <a:cubicBezTo>
                  <a:pt x="35" y="28"/>
                  <a:pt x="34" y="30"/>
                  <a:pt x="37" y="29"/>
                </a:cubicBezTo>
                <a:cubicBezTo>
                  <a:pt x="39" y="29"/>
                  <a:pt x="41" y="33"/>
                  <a:pt x="40" y="34"/>
                </a:cubicBezTo>
                <a:cubicBezTo>
                  <a:pt x="39" y="35"/>
                  <a:pt x="37" y="34"/>
                  <a:pt x="35" y="35"/>
                </a:cubicBezTo>
                <a:cubicBezTo>
                  <a:pt x="34" y="35"/>
                  <a:pt x="39" y="41"/>
                  <a:pt x="41" y="42"/>
                </a:cubicBezTo>
                <a:cubicBezTo>
                  <a:pt x="43" y="43"/>
                  <a:pt x="42" y="50"/>
                  <a:pt x="46" y="49"/>
                </a:cubicBezTo>
                <a:cubicBezTo>
                  <a:pt x="51" y="47"/>
                  <a:pt x="44" y="52"/>
                  <a:pt x="49" y="52"/>
                </a:cubicBezTo>
                <a:cubicBezTo>
                  <a:pt x="54" y="52"/>
                  <a:pt x="46" y="54"/>
                  <a:pt x="53" y="56"/>
                </a:cubicBezTo>
                <a:cubicBezTo>
                  <a:pt x="57" y="57"/>
                  <a:pt x="55" y="59"/>
                  <a:pt x="53" y="59"/>
                </a:cubicBezTo>
                <a:cubicBezTo>
                  <a:pt x="50" y="59"/>
                  <a:pt x="52" y="58"/>
                  <a:pt x="45" y="56"/>
                </a:cubicBezTo>
                <a:cubicBezTo>
                  <a:pt x="38" y="55"/>
                  <a:pt x="39" y="55"/>
                  <a:pt x="35" y="50"/>
                </a:cubicBezTo>
                <a:cubicBezTo>
                  <a:pt x="31" y="45"/>
                  <a:pt x="32" y="42"/>
                  <a:pt x="27" y="42"/>
                </a:cubicBezTo>
                <a:cubicBezTo>
                  <a:pt x="23" y="41"/>
                  <a:pt x="26" y="39"/>
                  <a:pt x="22" y="41"/>
                </a:cubicBezTo>
                <a:cubicBezTo>
                  <a:pt x="20" y="41"/>
                  <a:pt x="20" y="41"/>
                  <a:pt x="19" y="39"/>
                </a:cubicBezTo>
                <a:cubicBezTo>
                  <a:pt x="20" y="44"/>
                  <a:pt x="18" y="41"/>
                  <a:pt x="18" y="43"/>
                </a:cubicBezTo>
                <a:cubicBezTo>
                  <a:pt x="18" y="45"/>
                  <a:pt x="13" y="44"/>
                  <a:pt x="16" y="45"/>
                </a:cubicBezTo>
                <a:cubicBezTo>
                  <a:pt x="17" y="46"/>
                  <a:pt x="18" y="49"/>
                  <a:pt x="16" y="49"/>
                </a:cubicBezTo>
                <a:cubicBezTo>
                  <a:pt x="15" y="49"/>
                  <a:pt x="14" y="52"/>
                  <a:pt x="11" y="50"/>
                </a:cubicBezTo>
                <a:cubicBezTo>
                  <a:pt x="9" y="49"/>
                  <a:pt x="5" y="51"/>
                  <a:pt x="4" y="50"/>
                </a:cubicBezTo>
                <a:cubicBezTo>
                  <a:pt x="3" y="48"/>
                  <a:pt x="3" y="46"/>
                  <a:pt x="0" y="44"/>
                </a:cubicBezTo>
                <a:lnTo>
                  <a:pt x="0" y="7"/>
                </a:lnTo>
                <a:close/>
                <a:moveTo>
                  <a:pt x="45" y="30"/>
                </a:moveTo>
                <a:cubicBezTo>
                  <a:pt x="48" y="32"/>
                  <a:pt x="47" y="29"/>
                  <a:pt x="49" y="31"/>
                </a:cubicBezTo>
                <a:cubicBezTo>
                  <a:pt x="51" y="33"/>
                  <a:pt x="58" y="30"/>
                  <a:pt x="59" y="28"/>
                </a:cubicBezTo>
                <a:cubicBezTo>
                  <a:pt x="60" y="26"/>
                  <a:pt x="60" y="28"/>
                  <a:pt x="62" y="27"/>
                </a:cubicBezTo>
                <a:cubicBezTo>
                  <a:pt x="64" y="25"/>
                  <a:pt x="61" y="23"/>
                  <a:pt x="62" y="23"/>
                </a:cubicBezTo>
                <a:cubicBezTo>
                  <a:pt x="64" y="23"/>
                  <a:pt x="65" y="20"/>
                  <a:pt x="64" y="19"/>
                </a:cubicBezTo>
                <a:cubicBezTo>
                  <a:pt x="63" y="18"/>
                  <a:pt x="62" y="18"/>
                  <a:pt x="60" y="18"/>
                </a:cubicBezTo>
                <a:cubicBezTo>
                  <a:pt x="58" y="18"/>
                  <a:pt x="62" y="24"/>
                  <a:pt x="59" y="23"/>
                </a:cubicBezTo>
                <a:cubicBezTo>
                  <a:pt x="57" y="22"/>
                  <a:pt x="57" y="28"/>
                  <a:pt x="54" y="26"/>
                </a:cubicBezTo>
                <a:cubicBezTo>
                  <a:pt x="53" y="25"/>
                  <a:pt x="53" y="28"/>
                  <a:pt x="52" y="26"/>
                </a:cubicBezTo>
                <a:cubicBezTo>
                  <a:pt x="51" y="24"/>
                  <a:pt x="53" y="24"/>
                  <a:pt x="52" y="24"/>
                </a:cubicBezTo>
                <a:cubicBezTo>
                  <a:pt x="52" y="23"/>
                  <a:pt x="51" y="23"/>
                  <a:pt x="51" y="26"/>
                </a:cubicBezTo>
                <a:cubicBezTo>
                  <a:pt x="51" y="28"/>
                  <a:pt x="43" y="25"/>
                  <a:pt x="43" y="27"/>
                </a:cubicBezTo>
                <a:cubicBezTo>
                  <a:pt x="43" y="29"/>
                  <a:pt x="44" y="28"/>
                  <a:pt x="45" y="30"/>
                </a:cubicBezTo>
                <a:close/>
                <a:moveTo>
                  <a:pt x="36" y="6"/>
                </a:moveTo>
                <a:cubicBezTo>
                  <a:pt x="38" y="6"/>
                  <a:pt x="38" y="5"/>
                  <a:pt x="37" y="4"/>
                </a:cubicBezTo>
                <a:cubicBezTo>
                  <a:pt x="36" y="4"/>
                  <a:pt x="33" y="4"/>
                  <a:pt x="33" y="5"/>
                </a:cubicBezTo>
                <a:cubicBezTo>
                  <a:pt x="33" y="7"/>
                  <a:pt x="34" y="6"/>
                  <a:pt x="36" y="6"/>
                </a:cubicBezTo>
                <a:close/>
                <a:moveTo>
                  <a:pt x="54" y="8"/>
                </a:moveTo>
                <a:cubicBezTo>
                  <a:pt x="55" y="8"/>
                  <a:pt x="52" y="6"/>
                  <a:pt x="52" y="7"/>
                </a:cubicBezTo>
                <a:cubicBezTo>
                  <a:pt x="51" y="8"/>
                  <a:pt x="53" y="9"/>
                  <a:pt x="54" y="8"/>
                </a:cubicBezTo>
                <a:close/>
                <a:moveTo>
                  <a:pt x="60" y="12"/>
                </a:moveTo>
                <a:cubicBezTo>
                  <a:pt x="60" y="13"/>
                  <a:pt x="63" y="14"/>
                  <a:pt x="64" y="17"/>
                </a:cubicBezTo>
                <a:cubicBezTo>
                  <a:pt x="66" y="19"/>
                  <a:pt x="65" y="19"/>
                  <a:pt x="66" y="22"/>
                </a:cubicBezTo>
                <a:cubicBezTo>
                  <a:pt x="67" y="24"/>
                  <a:pt x="69" y="18"/>
                  <a:pt x="66" y="16"/>
                </a:cubicBezTo>
                <a:cubicBezTo>
                  <a:pt x="63" y="15"/>
                  <a:pt x="63" y="13"/>
                  <a:pt x="61" y="12"/>
                </a:cubicBezTo>
                <a:cubicBezTo>
                  <a:pt x="57" y="10"/>
                  <a:pt x="56" y="7"/>
                  <a:pt x="56" y="9"/>
                </a:cubicBezTo>
                <a:cubicBezTo>
                  <a:pt x="53" y="10"/>
                  <a:pt x="57" y="9"/>
                  <a:pt x="60" y="12"/>
                </a:cubicBezTo>
                <a:close/>
                <a:moveTo>
                  <a:pt x="50" y="2"/>
                </a:moveTo>
                <a:cubicBezTo>
                  <a:pt x="51" y="2"/>
                  <a:pt x="50" y="0"/>
                  <a:pt x="49" y="1"/>
                </a:cubicBezTo>
                <a:cubicBezTo>
                  <a:pt x="49" y="2"/>
                  <a:pt x="49" y="2"/>
                  <a:pt x="50" y="2"/>
                </a:cubicBezTo>
                <a:close/>
                <a:moveTo>
                  <a:pt x="81" y="31"/>
                </a:moveTo>
                <a:cubicBezTo>
                  <a:pt x="79" y="30"/>
                  <a:pt x="79" y="27"/>
                  <a:pt x="77" y="27"/>
                </a:cubicBezTo>
                <a:cubicBezTo>
                  <a:pt x="76" y="26"/>
                  <a:pt x="76" y="22"/>
                  <a:pt x="75" y="24"/>
                </a:cubicBezTo>
                <a:cubicBezTo>
                  <a:pt x="74" y="25"/>
                  <a:pt x="76" y="25"/>
                  <a:pt x="76" y="28"/>
                </a:cubicBezTo>
                <a:cubicBezTo>
                  <a:pt x="75" y="30"/>
                  <a:pt x="78" y="31"/>
                  <a:pt x="79" y="33"/>
                </a:cubicBezTo>
                <a:cubicBezTo>
                  <a:pt x="79" y="35"/>
                  <a:pt x="80" y="35"/>
                  <a:pt x="82" y="35"/>
                </a:cubicBezTo>
                <a:cubicBezTo>
                  <a:pt x="83" y="34"/>
                  <a:pt x="82" y="31"/>
                  <a:pt x="81" y="31"/>
                </a:cubicBezTo>
                <a:close/>
                <a:moveTo>
                  <a:pt x="41" y="27"/>
                </a:moveTo>
                <a:cubicBezTo>
                  <a:pt x="40" y="25"/>
                  <a:pt x="39" y="27"/>
                  <a:pt x="40" y="28"/>
                </a:cubicBezTo>
                <a:cubicBezTo>
                  <a:pt x="41" y="29"/>
                  <a:pt x="42" y="28"/>
                  <a:pt x="41" y="27"/>
                </a:cubicBezTo>
                <a:close/>
                <a:moveTo>
                  <a:pt x="37" y="26"/>
                </a:moveTo>
                <a:cubicBezTo>
                  <a:pt x="38" y="26"/>
                  <a:pt x="36" y="24"/>
                  <a:pt x="36" y="25"/>
                </a:cubicBezTo>
                <a:cubicBezTo>
                  <a:pt x="35" y="26"/>
                  <a:pt x="37" y="27"/>
                  <a:pt x="37" y="26"/>
                </a:cubicBezTo>
                <a:close/>
                <a:moveTo>
                  <a:pt x="30" y="22"/>
                </a:moveTo>
                <a:cubicBezTo>
                  <a:pt x="31" y="23"/>
                  <a:pt x="32" y="21"/>
                  <a:pt x="31" y="20"/>
                </a:cubicBezTo>
                <a:cubicBezTo>
                  <a:pt x="30" y="20"/>
                  <a:pt x="29" y="21"/>
                  <a:pt x="30" y="22"/>
                </a:cubicBezTo>
                <a:close/>
                <a:moveTo>
                  <a:pt x="67" y="49"/>
                </a:moveTo>
                <a:cubicBezTo>
                  <a:pt x="66" y="48"/>
                  <a:pt x="64" y="48"/>
                  <a:pt x="65" y="49"/>
                </a:cubicBezTo>
                <a:cubicBezTo>
                  <a:pt x="66" y="49"/>
                  <a:pt x="65" y="50"/>
                  <a:pt x="66" y="50"/>
                </a:cubicBezTo>
                <a:cubicBezTo>
                  <a:pt x="67" y="50"/>
                  <a:pt x="68" y="50"/>
                  <a:pt x="67" y="49"/>
                </a:cubicBezTo>
                <a:close/>
                <a:moveTo>
                  <a:pt x="71" y="65"/>
                </a:moveTo>
                <a:cubicBezTo>
                  <a:pt x="70" y="64"/>
                  <a:pt x="67" y="62"/>
                  <a:pt x="68" y="64"/>
                </a:cubicBezTo>
                <a:cubicBezTo>
                  <a:pt x="68" y="64"/>
                  <a:pt x="71" y="65"/>
                  <a:pt x="71" y="65"/>
                </a:cubicBezTo>
                <a:close/>
                <a:moveTo>
                  <a:pt x="53" y="50"/>
                </a:moveTo>
                <a:cubicBezTo>
                  <a:pt x="52" y="49"/>
                  <a:pt x="51" y="50"/>
                  <a:pt x="52" y="51"/>
                </a:cubicBezTo>
                <a:cubicBezTo>
                  <a:pt x="53" y="53"/>
                  <a:pt x="54" y="51"/>
                  <a:pt x="53" y="50"/>
                </a:cubicBezTo>
                <a:close/>
                <a:moveTo>
                  <a:pt x="54" y="53"/>
                </a:moveTo>
                <a:cubicBezTo>
                  <a:pt x="55" y="53"/>
                  <a:pt x="56" y="53"/>
                  <a:pt x="56" y="52"/>
                </a:cubicBezTo>
                <a:cubicBezTo>
                  <a:pt x="56" y="51"/>
                  <a:pt x="54" y="50"/>
                  <a:pt x="54" y="51"/>
                </a:cubicBezTo>
                <a:cubicBezTo>
                  <a:pt x="54" y="52"/>
                  <a:pt x="53" y="53"/>
                  <a:pt x="54" y="53"/>
                </a:cubicBezTo>
                <a:close/>
                <a:moveTo>
                  <a:pt x="56" y="54"/>
                </a:moveTo>
                <a:cubicBezTo>
                  <a:pt x="56" y="55"/>
                  <a:pt x="57" y="57"/>
                  <a:pt x="58" y="56"/>
                </a:cubicBezTo>
                <a:cubicBezTo>
                  <a:pt x="58" y="54"/>
                  <a:pt x="58" y="54"/>
                  <a:pt x="58" y="54"/>
                </a:cubicBezTo>
                <a:cubicBezTo>
                  <a:pt x="57" y="55"/>
                  <a:pt x="56" y="53"/>
                  <a:pt x="56" y="5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6" name="Freeform 20253">
            <a:extLst>
              <a:ext uri="{FF2B5EF4-FFF2-40B4-BE49-F238E27FC236}">
                <a16:creationId xmlns:a16="http://schemas.microsoft.com/office/drawing/2014/main" id="{1BCD37EA-B13D-4CF8-92A5-B6D4EE205DCE}"/>
              </a:ext>
            </a:extLst>
          </p:cNvPr>
          <p:cNvSpPr>
            <a:spLocks noEditPoints="1"/>
          </p:cNvSpPr>
          <p:nvPr/>
        </p:nvSpPr>
        <p:spPr bwMode="auto">
          <a:xfrm>
            <a:off x="12041777" y="4154293"/>
            <a:ext cx="169449" cy="165315"/>
          </a:xfrm>
          <a:custGeom>
            <a:avLst/>
            <a:gdLst/>
            <a:ahLst/>
            <a:cxnLst>
              <a:cxn ang="0">
                <a:pos x="4" y="0"/>
              </a:cxn>
              <a:cxn ang="0">
                <a:pos x="8" y="3"/>
              </a:cxn>
              <a:cxn ang="0">
                <a:pos x="9" y="5"/>
              </a:cxn>
              <a:cxn ang="0">
                <a:pos x="6" y="3"/>
              </a:cxn>
              <a:cxn ang="0">
                <a:pos x="4" y="1"/>
              </a:cxn>
              <a:cxn ang="0">
                <a:pos x="4" y="0"/>
              </a:cxn>
              <a:cxn ang="0">
                <a:pos x="15" y="8"/>
              </a:cxn>
              <a:cxn ang="0">
                <a:pos x="21" y="12"/>
              </a:cxn>
              <a:cxn ang="0">
                <a:pos x="19" y="9"/>
              </a:cxn>
              <a:cxn ang="0">
                <a:pos x="16" y="7"/>
              </a:cxn>
              <a:cxn ang="0">
                <a:pos x="15" y="8"/>
              </a:cxn>
              <a:cxn ang="0">
                <a:pos x="28" y="18"/>
              </a:cxn>
              <a:cxn ang="0">
                <a:pos x="29" y="18"/>
              </a:cxn>
              <a:cxn ang="0">
                <a:pos x="28" y="15"/>
              </a:cxn>
              <a:cxn ang="0">
                <a:pos x="26" y="11"/>
              </a:cxn>
              <a:cxn ang="0">
                <a:pos x="26" y="16"/>
              </a:cxn>
              <a:cxn ang="0">
                <a:pos x="28" y="18"/>
              </a:cxn>
              <a:cxn ang="0">
                <a:pos x="23" y="21"/>
              </a:cxn>
              <a:cxn ang="0">
                <a:pos x="26" y="21"/>
              </a:cxn>
              <a:cxn ang="0">
                <a:pos x="25" y="18"/>
              </a:cxn>
              <a:cxn ang="0">
                <a:pos x="22" y="18"/>
              </a:cxn>
              <a:cxn ang="0">
                <a:pos x="20" y="19"/>
              </a:cxn>
              <a:cxn ang="0">
                <a:pos x="23" y="21"/>
              </a:cxn>
              <a:cxn ang="0">
                <a:pos x="30" y="25"/>
              </a:cxn>
              <a:cxn ang="0">
                <a:pos x="34" y="27"/>
              </a:cxn>
              <a:cxn ang="0">
                <a:pos x="33" y="25"/>
              </a:cxn>
              <a:cxn ang="0">
                <a:pos x="29" y="23"/>
              </a:cxn>
              <a:cxn ang="0">
                <a:pos x="30" y="25"/>
              </a:cxn>
              <a:cxn ang="0">
                <a:pos x="26" y="33"/>
              </a:cxn>
              <a:cxn ang="0">
                <a:pos x="22" y="31"/>
              </a:cxn>
              <a:cxn ang="0">
                <a:pos x="26" y="33"/>
              </a:cxn>
              <a:cxn ang="0">
                <a:pos x="11" y="11"/>
              </a:cxn>
              <a:cxn ang="0">
                <a:pos x="10" y="9"/>
              </a:cxn>
              <a:cxn ang="0">
                <a:pos x="9" y="11"/>
              </a:cxn>
              <a:cxn ang="0">
                <a:pos x="11" y="13"/>
              </a:cxn>
              <a:cxn ang="0">
                <a:pos x="11" y="11"/>
              </a:cxn>
              <a:cxn ang="0">
                <a:pos x="8" y="10"/>
              </a:cxn>
              <a:cxn ang="0">
                <a:pos x="7" y="8"/>
              </a:cxn>
              <a:cxn ang="0">
                <a:pos x="8" y="10"/>
              </a:cxn>
              <a:cxn ang="0">
                <a:pos x="6" y="8"/>
              </a:cxn>
              <a:cxn ang="0">
                <a:pos x="4" y="7"/>
              </a:cxn>
              <a:cxn ang="0">
                <a:pos x="6" y="8"/>
              </a:cxn>
              <a:cxn ang="0">
                <a:pos x="12" y="13"/>
              </a:cxn>
              <a:cxn ang="0">
                <a:pos x="13" y="14"/>
              </a:cxn>
              <a:cxn ang="0">
                <a:pos x="12" y="13"/>
              </a:cxn>
              <a:cxn ang="0">
                <a:pos x="1" y="3"/>
              </a:cxn>
              <a:cxn ang="0">
                <a:pos x="0" y="3"/>
              </a:cxn>
              <a:cxn ang="0">
                <a:pos x="1" y="3"/>
              </a:cxn>
            </a:cxnLst>
            <a:rect l="0" t="0" r="r" b="b"/>
            <a:pathLst>
              <a:path w="35" h="34">
                <a:moveTo>
                  <a:pt x="4" y="0"/>
                </a:moveTo>
                <a:cubicBezTo>
                  <a:pt x="7" y="2"/>
                  <a:pt x="7" y="2"/>
                  <a:pt x="8" y="3"/>
                </a:cubicBezTo>
                <a:cubicBezTo>
                  <a:pt x="8" y="5"/>
                  <a:pt x="11" y="5"/>
                  <a:pt x="9" y="5"/>
                </a:cubicBezTo>
                <a:cubicBezTo>
                  <a:pt x="8" y="6"/>
                  <a:pt x="6" y="4"/>
                  <a:pt x="6" y="3"/>
                </a:cubicBezTo>
                <a:cubicBezTo>
                  <a:pt x="5" y="2"/>
                  <a:pt x="4" y="2"/>
                  <a:pt x="4" y="1"/>
                </a:cubicBezTo>
                <a:cubicBezTo>
                  <a:pt x="4" y="0"/>
                  <a:pt x="4" y="0"/>
                  <a:pt x="4" y="0"/>
                </a:cubicBezTo>
                <a:close/>
                <a:moveTo>
                  <a:pt x="15" y="8"/>
                </a:moveTo>
                <a:cubicBezTo>
                  <a:pt x="15" y="9"/>
                  <a:pt x="20" y="11"/>
                  <a:pt x="21" y="12"/>
                </a:cubicBezTo>
                <a:cubicBezTo>
                  <a:pt x="23" y="14"/>
                  <a:pt x="21" y="10"/>
                  <a:pt x="19" y="9"/>
                </a:cubicBezTo>
                <a:cubicBezTo>
                  <a:pt x="17" y="8"/>
                  <a:pt x="18" y="7"/>
                  <a:pt x="16" y="7"/>
                </a:cubicBezTo>
                <a:cubicBezTo>
                  <a:pt x="15" y="6"/>
                  <a:pt x="15" y="6"/>
                  <a:pt x="15" y="8"/>
                </a:cubicBezTo>
                <a:close/>
                <a:moveTo>
                  <a:pt x="28" y="18"/>
                </a:moveTo>
                <a:cubicBezTo>
                  <a:pt x="29" y="20"/>
                  <a:pt x="31" y="20"/>
                  <a:pt x="29" y="18"/>
                </a:cubicBezTo>
                <a:cubicBezTo>
                  <a:pt x="29" y="17"/>
                  <a:pt x="30" y="17"/>
                  <a:pt x="28" y="15"/>
                </a:cubicBezTo>
                <a:cubicBezTo>
                  <a:pt x="27" y="14"/>
                  <a:pt x="28" y="12"/>
                  <a:pt x="26" y="11"/>
                </a:cubicBezTo>
                <a:cubicBezTo>
                  <a:pt x="24" y="11"/>
                  <a:pt x="26" y="12"/>
                  <a:pt x="26" y="16"/>
                </a:cubicBezTo>
                <a:cubicBezTo>
                  <a:pt x="27" y="17"/>
                  <a:pt x="27" y="17"/>
                  <a:pt x="28" y="18"/>
                </a:cubicBezTo>
                <a:close/>
                <a:moveTo>
                  <a:pt x="23" y="21"/>
                </a:moveTo>
                <a:cubicBezTo>
                  <a:pt x="25" y="20"/>
                  <a:pt x="24" y="21"/>
                  <a:pt x="26" y="21"/>
                </a:cubicBezTo>
                <a:cubicBezTo>
                  <a:pt x="28" y="22"/>
                  <a:pt x="26" y="20"/>
                  <a:pt x="25" y="18"/>
                </a:cubicBezTo>
                <a:cubicBezTo>
                  <a:pt x="24" y="17"/>
                  <a:pt x="23" y="19"/>
                  <a:pt x="22" y="18"/>
                </a:cubicBezTo>
                <a:cubicBezTo>
                  <a:pt x="21" y="17"/>
                  <a:pt x="20" y="17"/>
                  <a:pt x="20" y="19"/>
                </a:cubicBezTo>
                <a:cubicBezTo>
                  <a:pt x="20" y="20"/>
                  <a:pt x="22" y="21"/>
                  <a:pt x="23" y="21"/>
                </a:cubicBezTo>
                <a:close/>
                <a:moveTo>
                  <a:pt x="30" y="25"/>
                </a:moveTo>
                <a:cubicBezTo>
                  <a:pt x="30" y="26"/>
                  <a:pt x="33" y="27"/>
                  <a:pt x="34" y="27"/>
                </a:cubicBezTo>
                <a:cubicBezTo>
                  <a:pt x="35" y="27"/>
                  <a:pt x="34" y="25"/>
                  <a:pt x="33" y="25"/>
                </a:cubicBezTo>
                <a:cubicBezTo>
                  <a:pt x="32" y="25"/>
                  <a:pt x="30" y="23"/>
                  <a:pt x="29" y="23"/>
                </a:cubicBezTo>
                <a:cubicBezTo>
                  <a:pt x="28" y="24"/>
                  <a:pt x="30" y="24"/>
                  <a:pt x="30" y="25"/>
                </a:cubicBezTo>
                <a:close/>
                <a:moveTo>
                  <a:pt x="26" y="33"/>
                </a:moveTo>
                <a:cubicBezTo>
                  <a:pt x="26" y="33"/>
                  <a:pt x="23" y="30"/>
                  <a:pt x="22" y="31"/>
                </a:cubicBezTo>
                <a:cubicBezTo>
                  <a:pt x="22" y="32"/>
                  <a:pt x="25" y="34"/>
                  <a:pt x="26" y="33"/>
                </a:cubicBezTo>
                <a:close/>
                <a:moveTo>
                  <a:pt x="11" y="11"/>
                </a:moveTo>
                <a:cubicBezTo>
                  <a:pt x="10" y="10"/>
                  <a:pt x="11" y="9"/>
                  <a:pt x="10" y="9"/>
                </a:cubicBezTo>
                <a:cubicBezTo>
                  <a:pt x="9" y="8"/>
                  <a:pt x="8" y="12"/>
                  <a:pt x="9" y="11"/>
                </a:cubicBezTo>
                <a:cubicBezTo>
                  <a:pt x="10" y="11"/>
                  <a:pt x="10" y="11"/>
                  <a:pt x="11" y="13"/>
                </a:cubicBezTo>
                <a:cubicBezTo>
                  <a:pt x="11" y="13"/>
                  <a:pt x="12" y="12"/>
                  <a:pt x="11" y="11"/>
                </a:cubicBezTo>
                <a:close/>
                <a:moveTo>
                  <a:pt x="8" y="10"/>
                </a:moveTo>
                <a:cubicBezTo>
                  <a:pt x="8" y="9"/>
                  <a:pt x="7" y="7"/>
                  <a:pt x="7" y="8"/>
                </a:cubicBezTo>
                <a:cubicBezTo>
                  <a:pt x="6" y="9"/>
                  <a:pt x="7" y="11"/>
                  <a:pt x="8" y="10"/>
                </a:cubicBezTo>
                <a:close/>
                <a:moveTo>
                  <a:pt x="6" y="8"/>
                </a:moveTo>
                <a:cubicBezTo>
                  <a:pt x="7" y="7"/>
                  <a:pt x="4" y="6"/>
                  <a:pt x="4" y="7"/>
                </a:cubicBezTo>
                <a:cubicBezTo>
                  <a:pt x="4" y="7"/>
                  <a:pt x="5" y="9"/>
                  <a:pt x="6" y="8"/>
                </a:cubicBezTo>
                <a:close/>
                <a:moveTo>
                  <a:pt x="12" y="13"/>
                </a:moveTo>
                <a:cubicBezTo>
                  <a:pt x="11" y="14"/>
                  <a:pt x="12" y="14"/>
                  <a:pt x="13" y="14"/>
                </a:cubicBezTo>
                <a:cubicBezTo>
                  <a:pt x="13" y="13"/>
                  <a:pt x="12" y="12"/>
                  <a:pt x="12" y="13"/>
                </a:cubicBezTo>
                <a:close/>
                <a:moveTo>
                  <a:pt x="1" y="3"/>
                </a:moveTo>
                <a:cubicBezTo>
                  <a:pt x="1" y="3"/>
                  <a:pt x="0" y="2"/>
                  <a:pt x="0" y="3"/>
                </a:cubicBezTo>
                <a:cubicBezTo>
                  <a:pt x="0" y="4"/>
                  <a:pt x="1" y="4"/>
                  <a:pt x="1"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7" name="Freeform 20254">
            <a:extLst>
              <a:ext uri="{FF2B5EF4-FFF2-40B4-BE49-F238E27FC236}">
                <a16:creationId xmlns:a16="http://schemas.microsoft.com/office/drawing/2014/main" id="{F3D6BE60-4BAF-4EB8-853B-2534F17A4A35}"/>
              </a:ext>
            </a:extLst>
          </p:cNvPr>
          <p:cNvSpPr>
            <a:spLocks noEditPoints="1"/>
          </p:cNvSpPr>
          <p:nvPr/>
        </p:nvSpPr>
        <p:spPr bwMode="auto">
          <a:xfrm>
            <a:off x="12314547" y="4404333"/>
            <a:ext cx="78524" cy="161182"/>
          </a:xfrm>
          <a:custGeom>
            <a:avLst/>
            <a:gdLst/>
            <a:ahLst/>
            <a:cxnLst>
              <a:cxn ang="0">
                <a:pos x="3" y="7"/>
              </a:cxn>
              <a:cxn ang="0">
                <a:pos x="1" y="5"/>
              </a:cxn>
              <a:cxn ang="0">
                <a:pos x="1" y="2"/>
              </a:cxn>
              <a:cxn ang="0">
                <a:pos x="2" y="2"/>
              </a:cxn>
              <a:cxn ang="0">
                <a:pos x="3" y="3"/>
              </a:cxn>
              <a:cxn ang="0">
                <a:pos x="3" y="7"/>
              </a:cxn>
              <a:cxn ang="0">
                <a:pos x="5" y="10"/>
              </a:cxn>
              <a:cxn ang="0">
                <a:pos x="7" y="12"/>
              </a:cxn>
              <a:cxn ang="0">
                <a:pos x="4" y="9"/>
              </a:cxn>
              <a:cxn ang="0">
                <a:pos x="5" y="10"/>
              </a:cxn>
              <a:cxn ang="0">
                <a:pos x="11" y="21"/>
              </a:cxn>
              <a:cxn ang="0">
                <a:pos x="9" y="19"/>
              </a:cxn>
              <a:cxn ang="0">
                <a:pos x="11" y="21"/>
              </a:cxn>
              <a:cxn ang="0">
                <a:pos x="9" y="13"/>
              </a:cxn>
              <a:cxn ang="0">
                <a:pos x="10" y="14"/>
              </a:cxn>
              <a:cxn ang="0">
                <a:pos x="9" y="13"/>
              </a:cxn>
              <a:cxn ang="0">
                <a:pos x="9" y="10"/>
              </a:cxn>
              <a:cxn ang="0">
                <a:pos x="8" y="11"/>
              </a:cxn>
              <a:cxn ang="0">
                <a:pos x="9" y="10"/>
              </a:cxn>
              <a:cxn ang="0">
                <a:pos x="8" y="4"/>
              </a:cxn>
              <a:cxn ang="0">
                <a:pos x="7" y="6"/>
              </a:cxn>
              <a:cxn ang="0">
                <a:pos x="8" y="4"/>
              </a:cxn>
              <a:cxn ang="0">
                <a:pos x="15" y="28"/>
              </a:cxn>
              <a:cxn ang="0">
                <a:pos x="13" y="26"/>
              </a:cxn>
              <a:cxn ang="0">
                <a:pos x="15" y="28"/>
              </a:cxn>
              <a:cxn ang="0">
                <a:pos x="16" y="33"/>
              </a:cxn>
              <a:cxn ang="0">
                <a:pos x="15" y="31"/>
              </a:cxn>
              <a:cxn ang="0">
                <a:pos x="16" y="33"/>
              </a:cxn>
            </a:cxnLst>
            <a:rect l="0" t="0" r="r" b="b"/>
            <a:pathLst>
              <a:path w="16" h="33">
                <a:moveTo>
                  <a:pt x="3" y="7"/>
                </a:moveTo>
                <a:cubicBezTo>
                  <a:pt x="1" y="7"/>
                  <a:pt x="2" y="7"/>
                  <a:pt x="1" y="5"/>
                </a:cubicBezTo>
                <a:cubicBezTo>
                  <a:pt x="0" y="4"/>
                  <a:pt x="1" y="4"/>
                  <a:pt x="1" y="2"/>
                </a:cubicBezTo>
                <a:cubicBezTo>
                  <a:pt x="0" y="0"/>
                  <a:pt x="1" y="0"/>
                  <a:pt x="2" y="2"/>
                </a:cubicBezTo>
                <a:cubicBezTo>
                  <a:pt x="2" y="5"/>
                  <a:pt x="3" y="1"/>
                  <a:pt x="3" y="3"/>
                </a:cubicBezTo>
                <a:cubicBezTo>
                  <a:pt x="4" y="5"/>
                  <a:pt x="5" y="6"/>
                  <a:pt x="3" y="7"/>
                </a:cubicBezTo>
                <a:close/>
                <a:moveTo>
                  <a:pt x="5" y="10"/>
                </a:moveTo>
                <a:cubicBezTo>
                  <a:pt x="6" y="11"/>
                  <a:pt x="5" y="13"/>
                  <a:pt x="7" y="12"/>
                </a:cubicBezTo>
                <a:cubicBezTo>
                  <a:pt x="8" y="12"/>
                  <a:pt x="4" y="7"/>
                  <a:pt x="4" y="9"/>
                </a:cubicBezTo>
                <a:cubicBezTo>
                  <a:pt x="4" y="10"/>
                  <a:pt x="3" y="10"/>
                  <a:pt x="5" y="10"/>
                </a:cubicBezTo>
                <a:close/>
                <a:moveTo>
                  <a:pt x="11" y="21"/>
                </a:moveTo>
                <a:cubicBezTo>
                  <a:pt x="12" y="21"/>
                  <a:pt x="10" y="18"/>
                  <a:pt x="9" y="19"/>
                </a:cubicBezTo>
                <a:cubicBezTo>
                  <a:pt x="9" y="20"/>
                  <a:pt x="10" y="21"/>
                  <a:pt x="11" y="21"/>
                </a:cubicBezTo>
                <a:close/>
                <a:moveTo>
                  <a:pt x="9" y="13"/>
                </a:moveTo>
                <a:cubicBezTo>
                  <a:pt x="9" y="12"/>
                  <a:pt x="8" y="14"/>
                  <a:pt x="10" y="14"/>
                </a:cubicBezTo>
                <a:cubicBezTo>
                  <a:pt x="10" y="15"/>
                  <a:pt x="10" y="14"/>
                  <a:pt x="9" y="13"/>
                </a:cubicBezTo>
                <a:close/>
                <a:moveTo>
                  <a:pt x="9" y="10"/>
                </a:moveTo>
                <a:cubicBezTo>
                  <a:pt x="9" y="9"/>
                  <a:pt x="7" y="10"/>
                  <a:pt x="8" y="11"/>
                </a:cubicBezTo>
                <a:cubicBezTo>
                  <a:pt x="8" y="12"/>
                  <a:pt x="10" y="12"/>
                  <a:pt x="9" y="10"/>
                </a:cubicBezTo>
                <a:close/>
                <a:moveTo>
                  <a:pt x="8" y="4"/>
                </a:moveTo>
                <a:cubicBezTo>
                  <a:pt x="8" y="4"/>
                  <a:pt x="6" y="5"/>
                  <a:pt x="7" y="6"/>
                </a:cubicBezTo>
                <a:cubicBezTo>
                  <a:pt x="7" y="6"/>
                  <a:pt x="9" y="5"/>
                  <a:pt x="8" y="4"/>
                </a:cubicBezTo>
                <a:close/>
                <a:moveTo>
                  <a:pt x="15" y="28"/>
                </a:moveTo>
                <a:cubicBezTo>
                  <a:pt x="16" y="28"/>
                  <a:pt x="14" y="25"/>
                  <a:pt x="13" y="26"/>
                </a:cubicBezTo>
                <a:cubicBezTo>
                  <a:pt x="13" y="27"/>
                  <a:pt x="14" y="29"/>
                  <a:pt x="15" y="28"/>
                </a:cubicBezTo>
                <a:close/>
                <a:moveTo>
                  <a:pt x="16" y="33"/>
                </a:moveTo>
                <a:cubicBezTo>
                  <a:pt x="16" y="33"/>
                  <a:pt x="15" y="30"/>
                  <a:pt x="15" y="31"/>
                </a:cubicBezTo>
                <a:cubicBezTo>
                  <a:pt x="14" y="31"/>
                  <a:pt x="15" y="33"/>
                  <a:pt x="16" y="3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8" name="Freeform 20255">
            <a:extLst>
              <a:ext uri="{FF2B5EF4-FFF2-40B4-BE49-F238E27FC236}">
                <a16:creationId xmlns:a16="http://schemas.microsoft.com/office/drawing/2014/main" id="{8068DD36-5170-4ACC-8F35-BDB1A214ABE1}"/>
              </a:ext>
            </a:extLst>
          </p:cNvPr>
          <p:cNvSpPr>
            <a:spLocks noEditPoints="1"/>
          </p:cNvSpPr>
          <p:nvPr/>
        </p:nvSpPr>
        <p:spPr bwMode="auto">
          <a:xfrm>
            <a:off x="12246353" y="4579981"/>
            <a:ext cx="117788" cy="72326"/>
          </a:xfrm>
          <a:custGeom>
            <a:avLst/>
            <a:gdLst/>
            <a:ahLst/>
            <a:cxnLst>
              <a:cxn ang="0">
                <a:pos x="22" y="9"/>
              </a:cxn>
              <a:cxn ang="0">
                <a:pos x="23" y="8"/>
              </a:cxn>
              <a:cxn ang="0">
                <a:pos x="22" y="9"/>
              </a:cxn>
              <a:cxn ang="0">
                <a:pos x="19" y="4"/>
              </a:cxn>
              <a:cxn ang="0">
                <a:pos x="17" y="4"/>
              </a:cxn>
              <a:cxn ang="0">
                <a:pos x="18" y="6"/>
              </a:cxn>
              <a:cxn ang="0">
                <a:pos x="19" y="4"/>
              </a:cxn>
              <a:cxn ang="0">
                <a:pos x="10" y="9"/>
              </a:cxn>
              <a:cxn ang="0">
                <a:pos x="8" y="7"/>
              </a:cxn>
              <a:cxn ang="0">
                <a:pos x="2" y="1"/>
              </a:cxn>
              <a:cxn ang="0">
                <a:pos x="2" y="2"/>
              </a:cxn>
              <a:cxn ang="0">
                <a:pos x="0" y="0"/>
              </a:cxn>
              <a:cxn ang="0">
                <a:pos x="0" y="1"/>
              </a:cxn>
              <a:cxn ang="0">
                <a:pos x="2" y="4"/>
              </a:cxn>
              <a:cxn ang="0">
                <a:pos x="2" y="5"/>
              </a:cxn>
              <a:cxn ang="0">
                <a:pos x="4" y="6"/>
              </a:cxn>
              <a:cxn ang="0">
                <a:pos x="4" y="7"/>
              </a:cxn>
              <a:cxn ang="0">
                <a:pos x="5" y="8"/>
              </a:cxn>
              <a:cxn ang="0">
                <a:pos x="5" y="8"/>
              </a:cxn>
              <a:cxn ang="0">
                <a:pos x="6" y="9"/>
              </a:cxn>
              <a:cxn ang="0">
                <a:pos x="7" y="9"/>
              </a:cxn>
              <a:cxn ang="0">
                <a:pos x="10" y="12"/>
              </a:cxn>
              <a:cxn ang="0">
                <a:pos x="13" y="14"/>
              </a:cxn>
              <a:cxn ang="0">
                <a:pos x="13" y="15"/>
              </a:cxn>
              <a:cxn ang="0">
                <a:pos x="11" y="10"/>
              </a:cxn>
              <a:cxn ang="0">
                <a:pos x="10" y="9"/>
              </a:cxn>
            </a:cxnLst>
            <a:rect l="0" t="0" r="r" b="b"/>
            <a:pathLst>
              <a:path w="24" h="15">
                <a:moveTo>
                  <a:pt x="22" y="9"/>
                </a:moveTo>
                <a:cubicBezTo>
                  <a:pt x="21" y="8"/>
                  <a:pt x="22" y="7"/>
                  <a:pt x="23" y="8"/>
                </a:cubicBezTo>
                <a:cubicBezTo>
                  <a:pt x="24" y="10"/>
                  <a:pt x="22" y="10"/>
                  <a:pt x="22" y="9"/>
                </a:cubicBezTo>
                <a:close/>
                <a:moveTo>
                  <a:pt x="19" y="4"/>
                </a:moveTo>
                <a:cubicBezTo>
                  <a:pt x="18" y="3"/>
                  <a:pt x="17" y="3"/>
                  <a:pt x="17" y="4"/>
                </a:cubicBezTo>
                <a:cubicBezTo>
                  <a:pt x="18" y="4"/>
                  <a:pt x="16" y="5"/>
                  <a:pt x="18" y="6"/>
                </a:cubicBezTo>
                <a:cubicBezTo>
                  <a:pt x="20" y="7"/>
                  <a:pt x="20" y="5"/>
                  <a:pt x="19" y="4"/>
                </a:cubicBezTo>
                <a:close/>
                <a:moveTo>
                  <a:pt x="10" y="9"/>
                </a:moveTo>
                <a:cubicBezTo>
                  <a:pt x="8" y="7"/>
                  <a:pt x="8" y="7"/>
                  <a:pt x="8" y="7"/>
                </a:cubicBezTo>
                <a:cubicBezTo>
                  <a:pt x="8" y="5"/>
                  <a:pt x="3" y="2"/>
                  <a:pt x="2" y="1"/>
                </a:cubicBezTo>
                <a:cubicBezTo>
                  <a:pt x="2" y="2"/>
                  <a:pt x="2" y="2"/>
                  <a:pt x="2" y="2"/>
                </a:cubicBezTo>
                <a:cubicBezTo>
                  <a:pt x="1" y="2"/>
                  <a:pt x="1" y="0"/>
                  <a:pt x="0" y="0"/>
                </a:cubicBezTo>
                <a:cubicBezTo>
                  <a:pt x="0" y="1"/>
                  <a:pt x="0" y="1"/>
                  <a:pt x="0" y="1"/>
                </a:cubicBezTo>
                <a:cubicBezTo>
                  <a:pt x="2" y="4"/>
                  <a:pt x="2" y="4"/>
                  <a:pt x="2" y="4"/>
                </a:cubicBezTo>
                <a:cubicBezTo>
                  <a:pt x="2" y="4"/>
                  <a:pt x="2" y="5"/>
                  <a:pt x="2" y="5"/>
                </a:cubicBezTo>
                <a:cubicBezTo>
                  <a:pt x="4" y="6"/>
                  <a:pt x="4" y="6"/>
                  <a:pt x="4" y="6"/>
                </a:cubicBezTo>
                <a:cubicBezTo>
                  <a:pt x="4" y="7"/>
                  <a:pt x="4" y="7"/>
                  <a:pt x="4" y="7"/>
                </a:cubicBezTo>
                <a:cubicBezTo>
                  <a:pt x="5" y="8"/>
                  <a:pt x="5" y="8"/>
                  <a:pt x="5" y="8"/>
                </a:cubicBezTo>
                <a:cubicBezTo>
                  <a:pt x="5" y="8"/>
                  <a:pt x="5" y="8"/>
                  <a:pt x="5" y="8"/>
                </a:cubicBezTo>
                <a:cubicBezTo>
                  <a:pt x="6" y="9"/>
                  <a:pt x="6" y="9"/>
                  <a:pt x="6" y="9"/>
                </a:cubicBezTo>
                <a:cubicBezTo>
                  <a:pt x="6" y="9"/>
                  <a:pt x="6" y="9"/>
                  <a:pt x="7" y="9"/>
                </a:cubicBezTo>
                <a:cubicBezTo>
                  <a:pt x="7" y="10"/>
                  <a:pt x="9" y="11"/>
                  <a:pt x="10" y="12"/>
                </a:cubicBezTo>
                <a:cubicBezTo>
                  <a:pt x="13" y="14"/>
                  <a:pt x="13" y="14"/>
                  <a:pt x="13" y="14"/>
                </a:cubicBezTo>
                <a:cubicBezTo>
                  <a:pt x="13" y="14"/>
                  <a:pt x="13" y="15"/>
                  <a:pt x="13" y="15"/>
                </a:cubicBezTo>
                <a:cubicBezTo>
                  <a:pt x="17" y="13"/>
                  <a:pt x="17" y="15"/>
                  <a:pt x="11" y="10"/>
                </a:cubicBezTo>
                <a:cubicBezTo>
                  <a:pt x="11" y="9"/>
                  <a:pt x="10" y="8"/>
                  <a:pt x="10" y="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79" name="Freeform 20256">
            <a:extLst>
              <a:ext uri="{FF2B5EF4-FFF2-40B4-BE49-F238E27FC236}">
                <a16:creationId xmlns:a16="http://schemas.microsoft.com/office/drawing/2014/main" id="{07DA30F4-834C-44E9-9A72-E0DFC9718C6D}"/>
              </a:ext>
            </a:extLst>
          </p:cNvPr>
          <p:cNvSpPr>
            <a:spLocks noEditPoints="1"/>
          </p:cNvSpPr>
          <p:nvPr/>
        </p:nvSpPr>
        <p:spPr bwMode="auto">
          <a:xfrm>
            <a:off x="10628332" y="3738940"/>
            <a:ext cx="487679" cy="194245"/>
          </a:xfrm>
          <a:custGeom>
            <a:avLst/>
            <a:gdLst/>
            <a:ahLst/>
            <a:cxnLst>
              <a:cxn ang="0">
                <a:pos x="78" y="17"/>
              </a:cxn>
              <a:cxn ang="0">
                <a:pos x="78" y="13"/>
              </a:cxn>
              <a:cxn ang="0">
                <a:pos x="79" y="10"/>
              </a:cxn>
              <a:cxn ang="0">
                <a:pos x="82" y="8"/>
              </a:cxn>
              <a:cxn ang="0">
                <a:pos x="84" y="4"/>
              </a:cxn>
              <a:cxn ang="0">
                <a:pos x="87" y="3"/>
              </a:cxn>
              <a:cxn ang="0">
                <a:pos x="90" y="3"/>
              </a:cxn>
              <a:cxn ang="0">
                <a:pos x="91" y="6"/>
              </a:cxn>
              <a:cxn ang="0">
                <a:pos x="92" y="8"/>
              </a:cxn>
              <a:cxn ang="0">
                <a:pos x="96" y="9"/>
              </a:cxn>
              <a:cxn ang="0">
                <a:pos x="99" y="10"/>
              </a:cxn>
              <a:cxn ang="0">
                <a:pos x="94" y="13"/>
              </a:cxn>
              <a:cxn ang="0">
                <a:pos x="94" y="17"/>
              </a:cxn>
              <a:cxn ang="0">
                <a:pos x="90" y="18"/>
              </a:cxn>
              <a:cxn ang="0">
                <a:pos x="81" y="18"/>
              </a:cxn>
              <a:cxn ang="0">
                <a:pos x="78" y="26"/>
              </a:cxn>
              <a:cxn ang="0">
                <a:pos x="76" y="31"/>
              </a:cxn>
              <a:cxn ang="0">
                <a:pos x="71" y="36"/>
              </a:cxn>
              <a:cxn ang="0">
                <a:pos x="65" y="34"/>
              </a:cxn>
              <a:cxn ang="0">
                <a:pos x="58" y="38"/>
              </a:cxn>
              <a:cxn ang="0">
                <a:pos x="50" y="35"/>
              </a:cxn>
              <a:cxn ang="0">
                <a:pos x="49" y="31"/>
              </a:cxn>
              <a:cxn ang="0">
                <a:pos x="53" y="33"/>
              </a:cxn>
              <a:cxn ang="0">
                <a:pos x="56" y="35"/>
              </a:cxn>
              <a:cxn ang="0">
                <a:pos x="57" y="32"/>
              </a:cxn>
              <a:cxn ang="0">
                <a:pos x="58" y="29"/>
              </a:cxn>
              <a:cxn ang="0">
                <a:pos x="67" y="24"/>
              </a:cxn>
              <a:cxn ang="0">
                <a:pos x="72" y="15"/>
              </a:cxn>
              <a:cxn ang="0">
                <a:pos x="75" y="19"/>
              </a:cxn>
              <a:cxn ang="0">
                <a:pos x="76" y="14"/>
              </a:cxn>
              <a:cxn ang="0">
                <a:pos x="77" y="14"/>
              </a:cxn>
              <a:cxn ang="0">
                <a:pos x="5" y="8"/>
              </a:cxn>
              <a:cxn ang="0">
                <a:pos x="3" y="4"/>
              </a:cxn>
              <a:cxn ang="0">
                <a:pos x="0" y="3"/>
              </a:cxn>
              <a:cxn ang="0">
                <a:pos x="2" y="16"/>
              </a:cxn>
              <a:cxn ang="0">
                <a:pos x="6" y="25"/>
              </a:cxn>
              <a:cxn ang="0">
                <a:pos x="17" y="35"/>
              </a:cxn>
              <a:cxn ang="0">
                <a:pos x="20" y="34"/>
              </a:cxn>
              <a:cxn ang="0">
                <a:pos x="21" y="32"/>
              </a:cxn>
              <a:cxn ang="0">
                <a:pos x="17" y="21"/>
              </a:cxn>
              <a:cxn ang="0">
                <a:pos x="17" y="13"/>
              </a:cxn>
              <a:cxn ang="0">
                <a:pos x="10" y="5"/>
              </a:cxn>
            </a:cxnLst>
            <a:rect l="0" t="0" r="r" b="b"/>
            <a:pathLst>
              <a:path w="100" h="40">
                <a:moveTo>
                  <a:pt x="77" y="14"/>
                </a:moveTo>
                <a:cubicBezTo>
                  <a:pt x="77" y="16"/>
                  <a:pt x="77" y="17"/>
                  <a:pt x="78" y="17"/>
                </a:cubicBezTo>
                <a:cubicBezTo>
                  <a:pt x="79" y="17"/>
                  <a:pt x="79" y="18"/>
                  <a:pt x="79" y="16"/>
                </a:cubicBezTo>
                <a:cubicBezTo>
                  <a:pt x="78" y="14"/>
                  <a:pt x="79" y="15"/>
                  <a:pt x="78" y="13"/>
                </a:cubicBezTo>
                <a:cubicBezTo>
                  <a:pt x="79" y="12"/>
                  <a:pt x="78" y="14"/>
                  <a:pt x="80" y="13"/>
                </a:cubicBezTo>
                <a:cubicBezTo>
                  <a:pt x="81" y="11"/>
                  <a:pt x="79" y="11"/>
                  <a:pt x="79" y="10"/>
                </a:cubicBezTo>
                <a:cubicBezTo>
                  <a:pt x="79" y="10"/>
                  <a:pt x="80" y="9"/>
                  <a:pt x="81" y="9"/>
                </a:cubicBezTo>
                <a:cubicBezTo>
                  <a:pt x="81" y="10"/>
                  <a:pt x="82" y="10"/>
                  <a:pt x="82" y="8"/>
                </a:cubicBezTo>
                <a:cubicBezTo>
                  <a:pt x="82" y="7"/>
                  <a:pt x="82" y="8"/>
                  <a:pt x="83" y="6"/>
                </a:cubicBezTo>
                <a:cubicBezTo>
                  <a:pt x="83" y="5"/>
                  <a:pt x="83" y="6"/>
                  <a:pt x="84" y="4"/>
                </a:cubicBezTo>
                <a:cubicBezTo>
                  <a:pt x="86" y="1"/>
                  <a:pt x="85" y="0"/>
                  <a:pt x="86" y="0"/>
                </a:cubicBezTo>
                <a:cubicBezTo>
                  <a:pt x="87" y="0"/>
                  <a:pt x="86" y="4"/>
                  <a:pt x="87" y="3"/>
                </a:cubicBezTo>
                <a:cubicBezTo>
                  <a:pt x="88" y="2"/>
                  <a:pt x="87" y="0"/>
                  <a:pt x="88" y="0"/>
                </a:cubicBezTo>
                <a:cubicBezTo>
                  <a:pt x="89" y="0"/>
                  <a:pt x="89" y="3"/>
                  <a:pt x="90" y="3"/>
                </a:cubicBezTo>
                <a:cubicBezTo>
                  <a:pt x="90" y="3"/>
                  <a:pt x="90" y="2"/>
                  <a:pt x="91" y="3"/>
                </a:cubicBezTo>
                <a:cubicBezTo>
                  <a:pt x="92" y="4"/>
                  <a:pt x="90" y="5"/>
                  <a:pt x="91" y="6"/>
                </a:cubicBezTo>
                <a:cubicBezTo>
                  <a:pt x="91" y="7"/>
                  <a:pt x="92" y="5"/>
                  <a:pt x="93" y="7"/>
                </a:cubicBezTo>
                <a:cubicBezTo>
                  <a:pt x="93" y="8"/>
                  <a:pt x="92" y="7"/>
                  <a:pt x="92" y="8"/>
                </a:cubicBezTo>
                <a:cubicBezTo>
                  <a:pt x="93" y="9"/>
                  <a:pt x="93" y="8"/>
                  <a:pt x="94" y="8"/>
                </a:cubicBezTo>
                <a:cubicBezTo>
                  <a:pt x="94" y="7"/>
                  <a:pt x="95" y="8"/>
                  <a:pt x="96" y="9"/>
                </a:cubicBezTo>
                <a:cubicBezTo>
                  <a:pt x="96" y="9"/>
                  <a:pt x="97" y="9"/>
                  <a:pt x="97" y="10"/>
                </a:cubicBezTo>
                <a:cubicBezTo>
                  <a:pt x="98" y="11"/>
                  <a:pt x="99" y="9"/>
                  <a:pt x="99" y="10"/>
                </a:cubicBezTo>
                <a:cubicBezTo>
                  <a:pt x="100" y="12"/>
                  <a:pt x="98" y="12"/>
                  <a:pt x="96" y="13"/>
                </a:cubicBezTo>
                <a:cubicBezTo>
                  <a:pt x="94" y="13"/>
                  <a:pt x="95" y="12"/>
                  <a:pt x="94" y="13"/>
                </a:cubicBezTo>
                <a:cubicBezTo>
                  <a:pt x="93" y="13"/>
                  <a:pt x="93" y="14"/>
                  <a:pt x="95" y="15"/>
                </a:cubicBezTo>
                <a:cubicBezTo>
                  <a:pt x="97" y="17"/>
                  <a:pt x="95" y="17"/>
                  <a:pt x="94" y="17"/>
                </a:cubicBezTo>
                <a:cubicBezTo>
                  <a:pt x="93" y="17"/>
                  <a:pt x="93" y="18"/>
                  <a:pt x="92" y="17"/>
                </a:cubicBezTo>
                <a:cubicBezTo>
                  <a:pt x="90" y="15"/>
                  <a:pt x="92" y="18"/>
                  <a:pt x="90" y="18"/>
                </a:cubicBezTo>
                <a:cubicBezTo>
                  <a:pt x="88" y="16"/>
                  <a:pt x="89" y="17"/>
                  <a:pt x="87" y="17"/>
                </a:cubicBezTo>
                <a:cubicBezTo>
                  <a:pt x="84" y="17"/>
                  <a:pt x="82" y="16"/>
                  <a:pt x="81" y="18"/>
                </a:cubicBezTo>
                <a:cubicBezTo>
                  <a:pt x="80" y="20"/>
                  <a:pt x="80" y="22"/>
                  <a:pt x="80" y="24"/>
                </a:cubicBezTo>
                <a:cubicBezTo>
                  <a:pt x="80" y="26"/>
                  <a:pt x="78" y="24"/>
                  <a:pt x="78" y="26"/>
                </a:cubicBezTo>
                <a:cubicBezTo>
                  <a:pt x="77" y="28"/>
                  <a:pt x="77" y="28"/>
                  <a:pt x="78" y="28"/>
                </a:cubicBezTo>
                <a:cubicBezTo>
                  <a:pt x="79" y="29"/>
                  <a:pt x="76" y="29"/>
                  <a:pt x="76" y="31"/>
                </a:cubicBezTo>
                <a:cubicBezTo>
                  <a:pt x="76" y="32"/>
                  <a:pt x="76" y="33"/>
                  <a:pt x="75" y="34"/>
                </a:cubicBezTo>
                <a:cubicBezTo>
                  <a:pt x="75" y="36"/>
                  <a:pt x="72" y="34"/>
                  <a:pt x="71" y="36"/>
                </a:cubicBezTo>
                <a:cubicBezTo>
                  <a:pt x="70" y="37"/>
                  <a:pt x="68" y="36"/>
                  <a:pt x="67" y="35"/>
                </a:cubicBezTo>
                <a:cubicBezTo>
                  <a:pt x="66" y="35"/>
                  <a:pt x="68" y="34"/>
                  <a:pt x="65" y="34"/>
                </a:cubicBezTo>
                <a:cubicBezTo>
                  <a:pt x="61" y="34"/>
                  <a:pt x="63" y="37"/>
                  <a:pt x="62" y="37"/>
                </a:cubicBezTo>
                <a:cubicBezTo>
                  <a:pt x="60" y="37"/>
                  <a:pt x="61" y="39"/>
                  <a:pt x="58" y="38"/>
                </a:cubicBezTo>
                <a:cubicBezTo>
                  <a:pt x="55" y="37"/>
                  <a:pt x="55" y="40"/>
                  <a:pt x="53" y="38"/>
                </a:cubicBezTo>
                <a:cubicBezTo>
                  <a:pt x="52" y="37"/>
                  <a:pt x="51" y="35"/>
                  <a:pt x="50" y="35"/>
                </a:cubicBezTo>
                <a:cubicBezTo>
                  <a:pt x="49" y="35"/>
                  <a:pt x="50" y="34"/>
                  <a:pt x="49" y="33"/>
                </a:cubicBezTo>
                <a:cubicBezTo>
                  <a:pt x="48" y="33"/>
                  <a:pt x="49" y="31"/>
                  <a:pt x="49" y="31"/>
                </a:cubicBezTo>
                <a:cubicBezTo>
                  <a:pt x="49" y="33"/>
                  <a:pt x="51" y="34"/>
                  <a:pt x="52" y="33"/>
                </a:cubicBezTo>
                <a:cubicBezTo>
                  <a:pt x="53" y="33"/>
                  <a:pt x="52" y="32"/>
                  <a:pt x="53" y="33"/>
                </a:cubicBezTo>
                <a:cubicBezTo>
                  <a:pt x="53" y="34"/>
                  <a:pt x="54" y="33"/>
                  <a:pt x="54" y="34"/>
                </a:cubicBezTo>
                <a:cubicBezTo>
                  <a:pt x="53" y="35"/>
                  <a:pt x="55" y="34"/>
                  <a:pt x="56" y="35"/>
                </a:cubicBezTo>
                <a:cubicBezTo>
                  <a:pt x="57" y="35"/>
                  <a:pt x="58" y="36"/>
                  <a:pt x="57" y="35"/>
                </a:cubicBezTo>
                <a:cubicBezTo>
                  <a:pt x="56" y="34"/>
                  <a:pt x="57" y="34"/>
                  <a:pt x="57" y="32"/>
                </a:cubicBezTo>
                <a:cubicBezTo>
                  <a:pt x="57" y="31"/>
                  <a:pt x="58" y="31"/>
                  <a:pt x="57" y="31"/>
                </a:cubicBezTo>
                <a:cubicBezTo>
                  <a:pt x="57" y="30"/>
                  <a:pt x="57" y="28"/>
                  <a:pt x="58" y="29"/>
                </a:cubicBezTo>
                <a:cubicBezTo>
                  <a:pt x="59" y="30"/>
                  <a:pt x="58" y="28"/>
                  <a:pt x="59" y="27"/>
                </a:cubicBezTo>
                <a:cubicBezTo>
                  <a:pt x="60" y="25"/>
                  <a:pt x="67" y="26"/>
                  <a:pt x="67" y="24"/>
                </a:cubicBezTo>
                <a:cubicBezTo>
                  <a:pt x="68" y="20"/>
                  <a:pt x="72" y="19"/>
                  <a:pt x="72" y="17"/>
                </a:cubicBezTo>
                <a:cubicBezTo>
                  <a:pt x="72" y="15"/>
                  <a:pt x="72" y="15"/>
                  <a:pt x="72" y="15"/>
                </a:cubicBezTo>
                <a:cubicBezTo>
                  <a:pt x="74" y="16"/>
                  <a:pt x="73" y="18"/>
                  <a:pt x="74" y="17"/>
                </a:cubicBezTo>
                <a:cubicBezTo>
                  <a:pt x="75" y="17"/>
                  <a:pt x="74" y="19"/>
                  <a:pt x="75" y="19"/>
                </a:cubicBezTo>
                <a:cubicBezTo>
                  <a:pt x="76" y="19"/>
                  <a:pt x="77" y="16"/>
                  <a:pt x="76" y="16"/>
                </a:cubicBezTo>
                <a:cubicBezTo>
                  <a:pt x="76" y="16"/>
                  <a:pt x="76" y="15"/>
                  <a:pt x="76" y="14"/>
                </a:cubicBezTo>
                <a:cubicBezTo>
                  <a:pt x="76" y="14"/>
                  <a:pt x="77" y="14"/>
                  <a:pt x="77" y="13"/>
                </a:cubicBezTo>
                <a:lnTo>
                  <a:pt x="77" y="14"/>
                </a:lnTo>
                <a:close/>
                <a:moveTo>
                  <a:pt x="8" y="7"/>
                </a:moveTo>
                <a:cubicBezTo>
                  <a:pt x="6" y="5"/>
                  <a:pt x="6" y="9"/>
                  <a:pt x="5" y="8"/>
                </a:cubicBezTo>
                <a:cubicBezTo>
                  <a:pt x="4" y="7"/>
                  <a:pt x="5" y="6"/>
                  <a:pt x="5" y="5"/>
                </a:cubicBezTo>
                <a:cubicBezTo>
                  <a:pt x="5" y="3"/>
                  <a:pt x="4" y="5"/>
                  <a:pt x="3" y="4"/>
                </a:cubicBezTo>
                <a:cubicBezTo>
                  <a:pt x="3" y="2"/>
                  <a:pt x="2" y="3"/>
                  <a:pt x="1" y="2"/>
                </a:cubicBezTo>
                <a:cubicBezTo>
                  <a:pt x="0" y="1"/>
                  <a:pt x="0" y="1"/>
                  <a:pt x="0" y="3"/>
                </a:cubicBezTo>
                <a:cubicBezTo>
                  <a:pt x="2" y="6"/>
                  <a:pt x="1" y="10"/>
                  <a:pt x="1" y="11"/>
                </a:cubicBezTo>
                <a:cubicBezTo>
                  <a:pt x="0" y="13"/>
                  <a:pt x="2" y="12"/>
                  <a:pt x="2" y="16"/>
                </a:cubicBezTo>
                <a:cubicBezTo>
                  <a:pt x="2" y="19"/>
                  <a:pt x="3" y="18"/>
                  <a:pt x="3" y="19"/>
                </a:cubicBezTo>
                <a:cubicBezTo>
                  <a:pt x="2" y="20"/>
                  <a:pt x="7" y="23"/>
                  <a:pt x="6" y="25"/>
                </a:cubicBezTo>
                <a:cubicBezTo>
                  <a:pt x="5" y="27"/>
                  <a:pt x="6" y="26"/>
                  <a:pt x="11" y="31"/>
                </a:cubicBezTo>
                <a:cubicBezTo>
                  <a:pt x="15" y="35"/>
                  <a:pt x="16" y="33"/>
                  <a:pt x="17" y="35"/>
                </a:cubicBezTo>
                <a:cubicBezTo>
                  <a:pt x="18" y="37"/>
                  <a:pt x="17" y="34"/>
                  <a:pt x="19" y="35"/>
                </a:cubicBezTo>
                <a:cubicBezTo>
                  <a:pt x="20" y="35"/>
                  <a:pt x="19" y="34"/>
                  <a:pt x="20" y="34"/>
                </a:cubicBezTo>
                <a:cubicBezTo>
                  <a:pt x="21" y="35"/>
                  <a:pt x="20" y="35"/>
                  <a:pt x="21" y="35"/>
                </a:cubicBezTo>
                <a:cubicBezTo>
                  <a:pt x="22" y="36"/>
                  <a:pt x="21" y="33"/>
                  <a:pt x="21" y="32"/>
                </a:cubicBezTo>
                <a:cubicBezTo>
                  <a:pt x="19" y="31"/>
                  <a:pt x="20" y="29"/>
                  <a:pt x="18" y="27"/>
                </a:cubicBezTo>
                <a:cubicBezTo>
                  <a:pt x="15" y="25"/>
                  <a:pt x="18" y="22"/>
                  <a:pt x="17" y="21"/>
                </a:cubicBezTo>
                <a:cubicBezTo>
                  <a:pt x="16" y="20"/>
                  <a:pt x="17" y="19"/>
                  <a:pt x="17" y="18"/>
                </a:cubicBezTo>
                <a:cubicBezTo>
                  <a:pt x="17" y="18"/>
                  <a:pt x="18" y="16"/>
                  <a:pt x="17" y="13"/>
                </a:cubicBezTo>
                <a:cubicBezTo>
                  <a:pt x="16" y="10"/>
                  <a:pt x="12" y="8"/>
                  <a:pt x="12" y="6"/>
                </a:cubicBezTo>
                <a:cubicBezTo>
                  <a:pt x="11" y="4"/>
                  <a:pt x="11" y="5"/>
                  <a:pt x="10" y="5"/>
                </a:cubicBezTo>
                <a:cubicBezTo>
                  <a:pt x="9" y="8"/>
                  <a:pt x="9" y="8"/>
                  <a:pt x="8" y="7"/>
                </a:cubicBezTo>
                <a:close/>
              </a:path>
            </a:pathLst>
          </a:custGeom>
          <a:solidFill>
            <a:schemeClr val="accent3">
              <a:lumMod val="50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0" name="Freeform 20257">
            <a:extLst>
              <a:ext uri="{FF2B5EF4-FFF2-40B4-BE49-F238E27FC236}">
                <a16:creationId xmlns:a16="http://schemas.microsoft.com/office/drawing/2014/main" id="{67DF8E4C-6718-4F88-A3F9-C42362A03EF8}"/>
              </a:ext>
            </a:extLst>
          </p:cNvPr>
          <p:cNvSpPr>
            <a:spLocks/>
          </p:cNvSpPr>
          <p:nvPr/>
        </p:nvSpPr>
        <p:spPr bwMode="auto">
          <a:xfrm>
            <a:off x="10715123" y="3908386"/>
            <a:ext cx="10333" cy="10333"/>
          </a:xfrm>
          <a:custGeom>
            <a:avLst/>
            <a:gdLst/>
            <a:ahLst/>
            <a:cxnLst>
              <a:cxn ang="0">
                <a:pos x="0" y="1"/>
              </a:cxn>
              <a:cxn ang="0">
                <a:pos x="2" y="0"/>
              </a:cxn>
              <a:cxn ang="0">
                <a:pos x="0" y="1"/>
              </a:cxn>
            </a:cxnLst>
            <a:rect l="0" t="0" r="r" b="b"/>
            <a:pathLst>
              <a:path w="2" h="2">
                <a:moveTo>
                  <a:pt x="0" y="1"/>
                </a:moveTo>
                <a:cubicBezTo>
                  <a:pt x="0" y="0"/>
                  <a:pt x="2" y="0"/>
                  <a:pt x="2" y="0"/>
                </a:cubicBezTo>
                <a:cubicBezTo>
                  <a:pt x="2" y="1"/>
                  <a:pt x="1" y="2"/>
                  <a:pt x="0"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1" name="Freeform 20258">
            <a:extLst>
              <a:ext uri="{FF2B5EF4-FFF2-40B4-BE49-F238E27FC236}">
                <a16:creationId xmlns:a16="http://schemas.microsoft.com/office/drawing/2014/main" id="{523D7A47-994E-45C9-A59A-378444101F30}"/>
              </a:ext>
            </a:extLst>
          </p:cNvPr>
          <p:cNvSpPr>
            <a:spLocks/>
          </p:cNvSpPr>
          <p:nvPr/>
        </p:nvSpPr>
        <p:spPr bwMode="auto">
          <a:xfrm>
            <a:off x="9367803" y="3131406"/>
            <a:ext cx="22732" cy="53727"/>
          </a:xfrm>
          <a:custGeom>
            <a:avLst/>
            <a:gdLst/>
            <a:ahLst/>
            <a:cxnLst>
              <a:cxn ang="0">
                <a:pos x="3" y="11"/>
              </a:cxn>
              <a:cxn ang="0">
                <a:pos x="2" y="11"/>
              </a:cxn>
              <a:cxn ang="0">
                <a:pos x="1" y="10"/>
              </a:cxn>
              <a:cxn ang="0">
                <a:pos x="1" y="3"/>
              </a:cxn>
              <a:cxn ang="0">
                <a:pos x="3" y="1"/>
              </a:cxn>
              <a:cxn ang="0">
                <a:pos x="4" y="4"/>
              </a:cxn>
              <a:cxn ang="0">
                <a:pos x="5" y="7"/>
              </a:cxn>
              <a:cxn ang="0">
                <a:pos x="3" y="11"/>
              </a:cxn>
              <a:cxn ang="0">
                <a:pos x="3" y="11"/>
              </a:cxn>
            </a:cxnLst>
            <a:rect l="0" t="0" r="r" b="b"/>
            <a:pathLst>
              <a:path w="5" h="11">
                <a:moveTo>
                  <a:pt x="3" y="11"/>
                </a:moveTo>
                <a:cubicBezTo>
                  <a:pt x="3" y="11"/>
                  <a:pt x="3" y="11"/>
                  <a:pt x="2" y="11"/>
                </a:cubicBezTo>
                <a:cubicBezTo>
                  <a:pt x="2" y="11"/>
                  <a:pt x="1" y="11"/>
                  <a:pt x="1" y="10"/>
                </a:cubicBezTo>
                <a:cubicBezTo>
                  <a:pt x="1" y="5"/>
                  <a:pt x="0" y="6"/>
                  <a:pt x="1" y="3"/>
                </a:cubicBezTo>
                <a:cubicBezTo>
                  <a:pt x="2" y="2"/>
                  <a:pt x="2" y="0"/>
                  <a:pt x="3" y="1"/>
                </a:cubicBezTo>
                <a:cubicBezTo>
                  <a:pt x="4" y="2"/>
                  <a:pt x="5" y="3"/>
                  <a:pt x="4" y="4"/>
                </a:cubicBezTo>
                <a:cubicBezTo>
                  <a:pt x="4" y="6"/>
                  <a:pt x="5" y="6"/>
                  <a:pt x="5" y="7"/>
                </a:cubicBezTo>
                <a:cubicBezTo>
                  <a:pt x="5" y="9"/>
                  <a:pt x="4" y="11"/>
                  <a:pt x="3" y="11"/>
                </a:cubicBezTo>
                <a:cubicBezTo>
                  <a:pt x="3" y="11"/>
                  <a:pt x="3" y="11"/>
                  <a:pt x="3" y="1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2" name="Freeform 20259">
            <a:extLst>
              <a:ext uri="{FF2B5EF4-FFF2-40B4-BE49-F238E27FC236}">
                <a16:creationId xmlns:a16="http://schemas.microsoft.com/office/drawing/2014/main" id="{CC77EBE1-AC76-4009-9E12-842014977AD5}"/>
              </a:ext>
            </a:extLst>
          </p:cNvPr>
          <p:cNvSpPr>
            <a:spLocks noEditPoints="1"/>
          </p:cNvSpPr>
          <p:nvPr/>
        </p:nvSpPr>
        <p:spPr bwMode="auto">
          <a:xfrm>
            <a:off x="9396733" y="3125208"/>
            <a:ext cx="204577" cy="309966"/>
          </a:xfrm>
          <a:custGeom>
            <a:avLst/>
            <a:gdLst/>
            <a:ahLst/>
            <a:cxnLst>
              <a:cxn ang="0">
                <a:pos x="9" y="45"/>
              </a:cxn>
              <a:cxn ang="0">
                <a:pos x="17" y="42"/>
              </a:cxn>
              <a:cxn ang="0">
                <a:pos x="19" y="33"/>
              </a:cxn>
              <a:cxn ang="0">
                <a:pos x="20" y="29"/>
              </a:cxn>
              <a:cxn ang="0">
                <a:pos x="18" y="24"/>
              </a:cxn>
              <a:cxn ang="0">
                <a:pos x="19" y="19"/>
              </a:cxn>
              <a:cxn ang="0">
                <a:pos x="19" y="16"/>
              </a:cxn>
              <a:cxn ang="0">
                <a:pos x="21" y="15"/>
              </a:cxn>
              <a:cxn ang="0">
                <a:pos x="21" y="14"/>
              </a:cxn>
              <a:cxn ang="0">
                <a:pos x="21" y="12"/>
              </a:cxn>
              <a:cxn ang="0">
                <a:pos x="22" y="10"/>
              </a:cxn>
              <a:cxn ang="0">
                <a:pos x="24" y="9"/>
              </a:cxn>
              <a:cxn ang="0">
                <a:pos x="30" y="17"/>
              </a:cxn>
              <a:cxn ang="0">
                <a:pos x="35" y="18"/>
              </a:cxn>
              <a:cxn ang="0">
                <a:pos x="40" y="25"/>
              </a:cxn>
              <a:cxn ang="0">
                <a:pos x="41" y="30"/>
              </a:cxn>
              <a:cxn ang="0">
                <a:pos x="35" y="37"/>
              </a:cxn>
              <a:cxn ang="0">
                <a:pos x="31" y="41"/>
              </a:cxn>
              <a:cxn ang="0">
                <a:pos x="29" y="49"/>
              </a:cxn>
              <a:cxn ang="0">
                <a:pos x="21" y="55"/>
              </a:cxn>
              <a:cxn ang="0">
                <a:pos x="15" y="61"/>
              </a:cxn>
              <a:cxn ang="0">
                <a:pos x="9" y="63"/>
              </a:cxn>
              <a:cxn ang="0">
                <a:pos x="7" y="63"/>
              </a:cxn>
              <a:cxn ang="0">
                <a:pos x="5" y="61"/>
              </a:cxn>
              <a:cxn ang="0">
                <a:pos x="4" y="58"/>
              </a:cxn>
              <a:cxn ang="0">
                <a:pos x="0" y="51"/>
              </a:cxn>
              <a:cxn ang="0">
                <a:pos x="1" y="48"/>
              </a:cxn>
              <a:cxn ang="0">
                <a:pos x="9" y="45"/>
              </a:cxn>
              <a:cxn ang="0">
                <a:pos x="24" y="3"/>
              </a:cxn>
              <a:cxn ang="0">
                <a:pos x="24" y="0"/>
              </a:cxn>
              <a:cxn ang="0">
                <a:pos x="23" y="1"/>
              </a:cxn>
              <a:cxn ang="0">
                <a:pos x="22" y="2"/>
              </a:cxn>
              <a:cxn ang="0">
                <a:pos x="23" y="5"/>
              </a:cxn>
              <a:cxn ang="0">
                <a:pos x="24" y="3"/>
              </a:cxn>
            </a:cxnLst>
            <a:rect l="0" t="0" r="r" b="b"/>
            <a:pathLst>
              <a:path w="42" h="63">
                <a:moveTo>
                  <a:pt x="9" y="45"/>
                </a:moveTo>
                <a:cubicBezTo>
                  <a:pt x="11" y="44"/>
                  <a:pt x="16" y="43"/>
                  <a:pt x="17" y="42"/>
                </a:cubicBezTo>
                <a:cubicBezTo>
                  <a:pt x="17" y="41"/>
                  <a:pt x="19" y="34"/>
                  <a:pt x="19" y="33"/>
                </a:cubicBezTo>
                <a:cubicBezTo>
                  <a:pt x="19" y="32"/>
                  <a:pt x="20" y="30"/>
                  <a:pt x="20" y="29"/>
                </a:cubicBezTo>
                <a:cubicBezTo>
                  <a:pt x="20" y="28"/>
                  <a:pt x="18" y="25"/>
                  <a:pt x="18" y="24"/>
                </a:cubicBezTo>
                <a:cubicBezTo>
                  <a:pt x="18" y="23"/>
                  <a:pt x="17" y="22"/>
                  <a:pt x="19" y="19"/>
                </a:cubicBezTo>
                <a:cubicBezTo>
                  <a:pt x="20" y="16"/>
                  <a:pt x="20" y="17"/>
                  <a:pt x="19" y="16"/>
                </a:cubicBezTo>
                <a:cubicBezTo>
                  <a:pt x="19" y="16"/>
                  <a:pt x="20" y="16"/>
                  <a:pt x="21" y="15"/>
                </a:cubicBezTo>
                <a:cubicBezTo>
                  <a:pt x="23" y="15"/>
                  <a:pt x="22" y="14"/>
                  <a:pt x="21" y="14"/>
                </a:cubicBezTo>
                <a:cubicBezTo>
                  <a:pt x="20" y="14"/>
                  <a:pt x="21" y="14"/>
                  <a:pt x="21" y="12"/>
                </a:cubicBezTo>
                <a:cubicBezTo>
                  <a:pt x="21" y="10"/>
                  <a:pt x="21" y="8"/>
                  <a:pt x="22" y="10"/>
                </a:cubicBezTo>
                <a:cubicBezTo>
                  <a:pt x="23" y="12"/>
                  <a:pt x="22" y="10"/>
                  <a:pt x="24" y="9"/>
                </a:cubicBezTo>
                <a:cubicBezTo>
                  <a:pt x="24" y="12"/>
                  <a:pt x="27" y="17"/>
                  <a:pt x="30" y="17"/>
                </a:cubicBezTo>
                <a:cubicBezTo>
                  <a:pt x="34" y="17"/>
                  <a:pt x="33" y="19"/>
                  <a:pt x="35" y="18"/>
                </a:cubicBezTo>
                <a:cubicBezTo>
                  <a:pt x="37" y="18"/>
                  <a:pt x="39" y="24"/>
                  <a:pt x="40" y="25"/>
                </a:cubicBezTo>
                <a:cubicBezTo>
                  <a:pt x="42" y="26"/>
                  <a:pt x="42" y="26"/>
                  <a:pt x="41" y="30"/>
                </a:cubicBezTo>
                <a:cubicBezTo>
                  <a:pt x="39" y="35"/>
                  <a:pt x="37" y="33"/>
                  <a:pt x="35" y="37"/>
                </a:cubicBezTo>
                <a:cubicBezTo>
                  <a:pt x="33" y="43"/>
                  <a:pt x="34" y="34"/>
                  <a:pt x="31" y="41"/>
                </a:cubicBezTo>
                <a:cubicBezTo>
                  <a:pt x="29" y="47"/>
                  <a:pt x="34" y="48"/>
                  <a:pt x="29" y="49"/>
                </a:cubicBezTo>
                <a:cubicBezTo>
                  <a:pt x="23" y="50"/>
                  <a:pt x="27" y="55"/>
                  <a:pt x="21" y="55"/>
                </a:cubicBezTo>
                <a:cubicBezTo>
                  <a:pt x="17" y="55"/>
                  <a:pt x="19" y="62"/>
                  <a:pt x="15" y="61"/>
                </a:cubicBezTo>
                <a:cubicBezTo>
                  <a:pt x="11" y="61"/>
                  <a:pt x="10" y="63"/>
                  <a:pt x="9" y="63"/>
                </a:cubicBezTo>
                <a:cubicBezTo>
                  <a:pt x="8" y="63"/>
                  <a:pt x="7" y="63"/>
                  <a:pt x="7" y="63"/>
                </a:cubicBezTo>
                <a:cubicBezTo>
                  <a:pt x="6" y="63"/>
                  <a:pt x="5" y="62"/>
                  <a:pt x="5" y="61"/>
                </a:cubicBezTo>
                <a:cubicBezTo>
                  <a:pt x="4" y="59"/>
                  <a:pt x="5" y="59"/>
                  <a:pt x="4" y="58"/>
                </a:cubicBezTo>
                <a:cubicBezTo>
                  <a:pt x="3" y="56"/>
                  <a:pt x="1" y="53"/>
                  <a:pt x="0" y="51"/>
                </a:cubicBezTo>
                <a:cubicBezTo>
                  <a:pt x="0" y="50"/>
                  <a:pt x="1" y="49"/>
                  <a:pt x="1" y="48"/>
                </a:cubicBezTo>
                <a:cubicBezTo>
                  <a:pt x="4" y="47"/>
                  <a:pt x="6" y="46"/>
                  <a:pt x="9" y="45"/>
                </a:cubicBezTo>
                <a:close/>
                <a:moveTo>
                  <a:pt x="24" y="3"/>
                </a:moveTo>
                <a:cubicBezTo>
                  <a:pt x="24" y="2"/>
                  <a:pt x="25" y="0"/>
                  <a:pt x="24" y="0"/>
                </a:cubicBezTo>
                <a:cubicBezTo>
                  <a:pt x="23" y="0"/>
                  <a:pt x="24" y="2"/>
                  <a:pt x="23" y="1"/>
                </a:cubicBezTo>
                <a:cubicBezTo>
                  <a:pt x="22" y="1"/>
                  <a:pt x="23" y="1"/>
                  <a:pt x="22" y="2"/>
                </a:cubicBezTo>
                <a:cubicBezTo>
                  <a:pt x="23" y="2"/>
                  <a:pt x="22" y="5"/>
                  <a:pt x="23" y="5"/>
                </a:cubicBezTo>
                <a:cubicBezTo>
                  <a:pt x="23" y="4"/>
                  <a:pt x="24" y="3"/>
                  <a:pt x="24"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3" name="Freeform 20260">
            <a:extLst>
              <a:ext uri="{FF2B5EF4-FFF2-40B4-BE49-F238E27FC236}">
                <a16:creationId xmlns:a16="http://schemas.microsoft.com/office/drawing/2014/main" id="{7EEF1D52-39E3-41F2-9A4E-6DCE3E99CC5A}"/>
              </a:ext>
            </a:extLst>
          </p:cNvPr>
          <p:cNvSpPr>
            <a:spLocks/>
          </p:cNvSpPr>
          <p:nvPr/>
        </p:nvSpPr>
        <p:spPr bwMode="auto">
          <a:xfrm>
            <a:off x="9376071" y="3135539"/>
            <a:ext cx="138452" cy="121920"/>
          </a:xfrm>
          <a:custGeom>
            <a:avLst/>
            <a:gdLst/>
            <a:ahLst/>
            <a:cxnLst>
              <a:cxn ang="0">
                <a:pos x="27" y="3"/>
              </a:cxn>
              <a:cxn ang="0">
                <a:pos x="26" y="0"/>
              </a:cxn>
              <a:cxn ang="0">
                <a:pos x="25" y="3"/>
              </a:cxn>
              <a:cxn ang="0">
                <a:pos x="22" y="6"/>
              </a:cxn>
              <a:cxn ang="0">
                <a:pos x="17" y="10"/>
              </a:cxn>
              <a:cxn ang="0">
                <a:pos x="17" y="12"/>
              </a:cxn>
              <a:cxn ang="0">
                <a:pos x="7" y="13"/>
              </a:cxn>
              <a:cxn ang="0">
                <a:pos x="4" y="13"/>
              </a:cxn>
              <a:cxn ang="0">
                <a:pos x="2" y="12"/>
              </a:cxn>
              <a:cxn ang="0">
                <a:pos x="2" y="10"/>
              </a:cxn>
              <a:cxn ang="0">
                <a:pos x="1" y="10"/>
              </a:cxn>
              <a:cxn ang="0">
                <a:pos x="0" y="10"/>
              </a:cxn>
              <a:cxn ang="0">
                <a:pos x="2" y="13"/>
              </a:cxn>
              <a:cxn ang="0">
                <a:pos x="4" y="18"/>
              </a:cxn>
              <a:cxn ang="0">
                <a:pos x="10" y="21"/>
              </a:cxn>
              <a:cxn ang="0">
                <a:pos x="22" y="22"/>
              </a:cxn>
              <a:cxn ang="0">
                <a:pos x="23" y="17"/>
              </a:cxn>
              <a:cxn ang="0">
                <a:pos x="23" y="14"/>
              </a:cxn>
              <a:cxn ang="0">
                <a:pos x="25" y="13"/>
              </a:cxn>
              <a:cxn ang="0">
                <a:pos x="25" y="12"/>
              </a:cxn>
              <a:cxn ang="0">
                <a:pos x="25" y="10"/>
              </a:cxn>
              <a:cxn ang="0">
                <a:pos x="26" y="8"/>
              </a:cxn>
              <a:cxn ang="0">
                <a:pos x="28" y="7"/>
              </a:cxn>
              <a:cxn ang="0">
                <a:pos x="27" y="3"/>
              </a:cxn>
            </a:cxnLst>
            <a:rect l="0" t="0" r="r" b="b"/>
            <a:pathLst>
              <a:path w="28" h="25">
                <a:moveTo>
                  <a:pt x="27" y="3"/>
                </a:moveTo>
                <a:cubicBezTo>
                  <a:pt x="26" y="3"/>
                  <a:pt x="27" y="0"/>
                  <a:pt x="26" y="0"/>
                </a:cubicBezTo>
                <a:cubicBezTo>
                  <a:pt x="25" y="4"/>
                  <a:pt x="26" y="0"/>
                  <a:pt x="25" y="3"/>
                </a:cubicBezTo>
                <a:cubicBezTo>
                  <a:pt x="24" y="4"/>
                  <a:pt x="23" y="4"/>
                  <a:pt x="22" y="6"/>
                </a:cubicBezTo>
                <a:cubicBezTo>
                  <a:pt x="20" y="8"/>
                  <a:pt x="18" y="10"/>
                  <a:pt x="17" y="10"/>
                </a:cubicBezTo>
                <a:cubicBezTo>
                  <a:pt x="17" y="11"/>
                  <a:pt x="19" y="10"/>
                  <a:pt x="17" y="12"/>
                </a:cubicBezTo>
                <a:cubicBezTo>
                  <a:pt x="15" y="15"/>
                  <a:pt x="11" y="12"/>
                  <a:pt x="7" y="13"/>
                </a:cubicBezTo>
                <a:cubicBezTo>
                  <a:pt x="4" y="14"/>
                  <a:pt x="4" y="14"/>
                  <a:pt x="4" y="13"/>
                </a:cubicBezTo>
                <a:cubicBezTo>
                  <a:pt x="4" y="11"/>
                  <a:pt x="3" y="12"/>
                  <a:pt x="2" y="12"/>
                </a:cubicBezTo>
                <a:cubicBezTo>
                  <a:pt x="0" y="12"/>
                  <a:pt x="2" y="10"/>
                  <a:pt x="2" y="10"/>
                </a:cubicBezTo>
                <a:cubicBezTo>
                  <a:pt x="2" y="9"/>
                  <a:pt x="1" y="10"/>
                  <a:pt x="1" y="10"/>
                </a:cubicBezTo>
                <a:cubicBezTo>
                  <a:pt x="1" y="10"/>
                  <a:pt x="1" y="10"/>
                  <a:pt x="0" y="10"/>
                </a:cubicBezTo>
                <a:cubicBezTo>
                  <a:pt x="0" y="12"/>
                  <a:pt x="0" y="12"/>
                  <a:pt x="2" y="13"/>
                </a:cubicBezTo>
                <a:cubicBezTo>
                  <a:pt x="4" y="15"/>
                  <a:pt x="4" y="15"/>
                  <a:pt x="4" y="18"/>
                </a:cubicBezTo>
                <a:cubicBezTo>
                  <a:pt x="5" y="20"/>
                  <a:pt x="4" y="20"/>
                  <a:pt x="10" y="21"/>
                </a:cubicBezTo>
                <a:cubicBezTo>
                  <a:pt x="16" y="22"/>
                  <a:pt x="21" y="25"/>
                  <a:pt x="22" y="22"/>
                </a:cubicBezTo>
                <a:cubicBezTo>
                  <a:pt x="22" y="21"/>
                  <a:pt x="21" y="20"/>
                  <a:pt x="23" y="17"/>
                </a:cubicBezTo>
                <a:cubicBezTo>
                  <a:pt x="24" y="14"/>
                  <a:pt x="24" y="15"/>
                  <a:pt x="23" y="14"/>
                </a:cubicBezTo>
                <a:cubicBezTo>
                  <a:pt x="23" y="14"/>
                  <a:pt x="24" y="14"/>
                  <a:pt x="25" y="13"/>
                </a:cubicBezTo>
                <a:cubicBezTo>
                  <a:pt x="27" y="13"/>
                  <a:pt x="26" y="12"/>
                  <a:pt x="25" y="12"/>
                </a:cubicBezTo>
                <a:cubicBezTo>
                  <a:pt x="24" y="12"/>
                  <a:pt x="25" y="12"/>
                  <a:pt x="25" y="10"/>
                </a:cubicBezTo>
                <a:cubicBezTo>
                  <a:pt x="25" y="8"/>
                  <a:pt x="25" y="6"/>
                  <a:pt x="26" y="8"/>
                </a:cubicBezTo>
                <a:cubicBezTo>
                  <a:pt x="27" y="10"/>
                  <a:pt x="26" y="8"/>
                  <a:pt x="28" y="7"/>
                </a:cubicBezTo>
                <a:cubicBezTo>
                  <a:pt x="28" y="5"/>
                  <a:pt x="28" y="4"/>
                  <a:pt x="27"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4" name="Freeform 20261">
            <a:extLst>
              <a:ext uri="{FF2B5EF4-FFF2-40B4-BE49-F238E27FC236}">
                <a16:creationId xmlns:a16="http://schemas.microsoft.com/office/drawing/2014/main" id="{1492D24F-4FDC-4A68-A871-8AD130ADDFFC}"/>
              </a:ext>
            </a:extLst>
          </p:cNvPr>
          <p:cNvSpPr>
            <a:spLocks noEditPoints="1"/>
          </p:cNvSpPr>
          <p:nvPr/>
        </p:nvSpPr>
        <p:spPr bwMode="auto">
          <a:xfrm>
            <a:off x="9196289" y="2670591"/>
            <a:ext cx="493879" cy="500077"/>
          </a:xfrm>
          <a:custGeom>
            <a:avLst/>
            <a:gdLst/>
            <a:ahLst/>
            <a:cxnLst>
              <a:cxn ang="0">
                <a:pos x="33" y="19"/>
              </a:cxn>
              <a:cxn ang="0">
                <a:pos x="52" y="21"/>
              </a:cxn>
              <a:cxn ang="0">
                <a:pos x="52" y="18"/>
              </a:cxn>
              <a:cxn ang="0">
                <a:pos x="65" y="13"/>
              </a:cxn>
              <a:cxn ang="0">
                <a:pos x="70" y="13"/>
              </a:cxn>
              <a:cxn ang="0">
                <a:pos x="78" y="16"/>
              </a:cxn>
              <a:cxn ang="0">
                <a:pos x="86" y="23"/>
              </a:cxn>
              <a:cxn ang="0">
                <a:pos x="90" y="26"/>
              </a:cxn>
              <a:cxn ang="0">
                <a:pos x="90" y="31"/>
              </a:cxn>
              <a:cxn ang="0">
                <a:pos x="88" y="57"/>
              </a:cxn>
              <a:cxn ang="0">
                <a:pos x="88" y="70"/>
              </a:cxn>
              <a:cxn ang="0">
                <a:pos x="97" y="80"/>
              </a:cxn>
              <a:cxn ang="0">
                <a:pos x="98" y="86"/>
              </a:cxn>
              <a:cxn ang="0">
                <a:pos x="100" y="91"/>
              </a:cxn>
              <a:cxn ang="0">
                <a:pos x="93" y="95"/>
              </a:cxn>
              <a:cxn ang="0">
                <a:pos x="90" y="101"/>
              </a:cxn>
              <a:cxn ang="0">
                <a:pos x="86" y="100"/>
              </a:cxn>
              <a:cxn ang="0">
                <a:pos x="76" y="98"/>
              </a:cxn>
              <a:cxn ang="0">
                <a:pos x="69" y="96"/>
              </a:cxn>
              <a:cxn ang="0">
                <a:pos x="62" y="89"/>
              </a:cxn>
              <a:cxn ang="0">
                <a:pos x="55" y="92"/>
              </a:cxn>
              <a:cxn ang="0">
                <a:pos x="45" y="86"/>
              </a:cxn>
              <a:cxn ang="0">
                <a:pos x="36" y="77"/>
              </a:cxn>
              <a:cxn ang="0">
                <a:pos x="30" y="68"/>
              </a:cxn>
              <a:cxn ang="0">
                <a:pos x="24" y="69"/>
              </a:cxn>
              <a:cxn ang="0">
                <a:pos x="20" y="62"/>
              </a:cxn>
              <a:cxn ang="0">
                <a:pos x="12" y="47"/>
              </a:cxn>
              <a:cxn ang="0">
                <a:pos x="11" y="32"/>
              </a:cxn>
              <a:cxn ang="0">
                <a:pos x="7" y="27"/>
              </a:cxn>
              <a:cxn ang="0">
                <a:pos x="3" y="16"/>
              </a:cxn>
              <a:cxn ang="0">
                <a:pos x="3" y="12"/>
              </a:cxn>
              <a:cxn ang="0">
                <a:pos x="2" y="8"/>
              </a:cxn>
              <a:cxn ang="0">
                <a:pos x="1" y="6"/>
              </a:cxn>
              <a:cxn ang="0">
                <a:pos x="2" y="4"/>
              </a:cxn>
              <a:cxn ang="0">
                <a:pos x="4" y="2"/>
              </a:cxn>
              <a:cxn ang="0">
                <a:pos x="12" y="8"/>
              </a:cxn>
              <a:cxn ang="0">
                <a:pos x="13" y="8"/>
              </a:cxn>
              <a:cxn ang="0">
                <a:pos x="15" y="6"/>
              </a:cxn>
              <a:cxn ang="0">
                <a:pos x="18" y="4"/>
              </a:cxn>
              <a:cxn ang="0">
                <a:pos x="23" y="4"/>
              </a:cxn>
              <a:cxn ang="0">
                <a:pos x="23" y="6"/>
              </a:cxn>
              <a:cxn ang="0">
                <a:pos x="21" y="8"/>
              </a:cxn>
              <a:cxn ang="0">
                <a:pos x="23" y="10"/>
              </a:cxn>
              <a:cxn ang="0">
                <a:pos x="26" y="11"/>
              </a:cxn>
              <a:cxn ang="0">
                <a:pos x="62" y="90"/>
              </a:cxn>
              <a:cxn ang="0">
                <a:pos x="64" y="89"/>
              </a:cxn>
            </a:cxnLst>
            <a:rect l="0" t="0" r="r" b="b"/>
            <a:pathLst>
              <a:path w="101" h="102">
                <a:moveTo>
                  <a:pt x="26" y="11"/>
                </a:moveTo>
                <a:cubicBezTo>
                  <a:pt x="26" y="21"/>
                  <a:pt x="31" y="15"/>
                  <a:pt x="33" y="19"/>
                </a:cubicBezTo>
                <a:cubicBezTo>
                  <a:pt x="34" y="22"/>
                  <a:pt x="41" y="24"/>
                  <a:pt x="42" y="24"/>
                </a:cubicBezTo>
                <a:cubicBezTo>
                  <a:pt x="44" y="23"/>
                  <a:pt x="51" y="21"/>
                  <a:pt x="52" y="21"/>
                </a:cubicBezTo>
                <a:cubicBezTo>
                  <a:pt x="52" y="22"/>
                  <a:pt x="49" y="22"/>
                  <a:pt x="52" y="22"/>
                </a:cubicBezTo>
                <a:cubicBezTo>
                  <a:pt x="54" y="22"/>
                  <a:pt x="52" y="20"/>
                  <a:pt x="52" y="18"/>
                </a:cubicBezTo>
                <a:cubicBezTo>
                  <a:pt x="59" y="18"/>
                  <a:pt x="54" y="16"/>
                  <a:pt x="59" y="14"/>
                </a:cubicBezTo>
                <a:cubicBezTo>
                  <a:pt x="62" y="12"/>
                  <a:pt x="64" y="15"/>
                  <a:pt x="65" y="13"/>
                </a:cubicBezTo>
                <a:cubicBezTo>
                  <a:pt x="65" y="12"/>
                  <a:pt x="67" y="11"/>
                  <a:pt x="68" y="12"/>
                </a:cubicBezTo>
                <a:cubicBezTo>
                  <a:pt x="68" y="13"/>
                  <a:pt x="69" y="11"/>
                  <a:pt x="70" y="13"/>
                </a:cubicBezTo>
                <a:cubicBezTo>
                  <a:pt x="70" y="15"/>
                  <a:pt x="74" y="14"/>
                  <a:pt x="74" y="16"/>
                </a:cubicBezTo>
                <a:cubicBezTo>
                  <a:pt x="75" y="17"/>
                  <a:pt x="75" y="15"/>
                  <a:pt x="78" y="16"/>
                </a:cubicBezTo>
                <a:cubicBezTo>
                  <a:pt x="82" y="17"/>
                  <a:pt x="79" y="19"/>
                  <a:pt x="82" y="20"/>
                </a:cubicBezTo>
                <a:cubicBezTo>
                  <a:pt x="85" y="21"/>
                  <a:pt x="84" y="23"/>
                  <a:pt x="86" y="23"/>
                </a:cubicBezTo>
                <a:cubicBezTo>
                  <a:pt x="88" y="23"/>
                  <a:pt x="89" y="23"/>
                  <a:pt x="90" y="24"/>
                </a:cubicBezTo>
                <a:cubicBezTo>
                  <a:pt x="90" y="25"/>
                  <a:pt x="89" y="24"/>
                  <a:pt x="90" y="26"/>
                </a:cubicBezTo>
                <a:cubicBezTo>
                  <a:pt x="90" y="27"/>
                  <a:pt x="89" y="28"/>
                  <a:pt x="90" y="28"/>
                </a:cubicBezTo>
                <a:cubicBezTo>
                  <a:pt x="91" y="29"/>
                  <a:pt x="90" y="30"/>
                  <a:pt x="90" y="31"/>
                </a:cubicBezTo>
                <a:cubicBezTo>
                  <a:pt x="89" y="40"/>
                  <a:pt x="86" y="37"/>
                  <a:pt x="86" y="42"/>
                </a:cubicBezTo>
                <a:cubicBezTo>
                  <a:pt x="87" y="47"/>
                  <a:pt x="88" y="52"/>
                  <a:pt x="88" y="57"/>
                </a:cubicBezTo>
                <a:cubicBezTo>
                  <a:pt x="87" y="62"/>
                  <a:pt x="93" y="57"/>
                  <a:pt x="93" y="61"/>
                </a:cubicBezTo>
                <a:cubicBezTo>
                  <a:pt x="94" y="65"/>
                  <a:pt x="88" y="67"/>
                  <a:pt x="88" y="70"/>
                </a:cubicBezTo>
                <a:cubicBezTo>
                  <a:pt x="90" y="72"/>
                  <a:pt x="91" y="73"/>
                  <a:pt x="92" y="76"/>
                </a:cubicBezTo>
                <a:cubicBezTo>
                  <a:pt x="93" y="80"/>
                  <a:pt x="96" y="78"/>
                  <a:pt x="97" y="80"/>
                </a:cubicBezTo>
                <a:cubicBezTo>
                  <a:pt x="98" y="82"/>
                  <a:pt x="98" y="79"/>
                  <a:pt x="98" y="81"/>
                </a:cubicBezTo>
                <a:cubicBezTo>
                  <a:pt x="98" y="83"/>
                  <a:pt x="99" y="85"/>
                  <a:pt x="98" y="86"/>
                </a:cubicBezTo>
                <a:cubicBezTo>
                  <a:pt x="97" y="88"/>
                  <a:pt x="100" y="87"/>
                  <a:pt x="101" y="87"/>
                </a:cubicBezTo>
                <a:cubicBezTo>
                  <a:pt x="101" y="88"/>
                  <a:pt x="100" y="89"/>
                  <a:pt x="100" y="91"/>
                </a:cubicBezTo>
                <a:cubicBezTo>
                  <a:pt x="100" y="92"/>
                  <a:pt x="96" y="91"/>
                  <a:pt x="96" y="92"/>
                </a:cubicBezTo>
                <a:cubicBezTo>
                  <a:pt x="96" y="94"/>
                  <a:pt x="94" y="93"/>
                  <a:pt x="93" y="95"/>
                </a:cubicBezTo>
                <a:cubicBezTo>
                  <a:pt x="92" y="97"/>
                  <a:pt x="92" y="99"/>
                  <a:pt x="92" y="101"/>
                </a:cubicBezTo>
                <a:cubicBezTo>
                  <a:pt x="91" y="100"/>
                  <a:pt x="92" y="102"/>
                  <a:pt x="90" y="101"/>
                </a:cubicBezTo>
                <a:cubicBezTo>
                  <a:pt x="88" y="100"/>
                  <a:pt x="87" y="101"/>
                  <a:pt x="87" y="100"/>
                </a:cubicBezTo>
                <a:cubicBezTo>
                  <a:pt x="86" y="99"/>
                  <a:pt x="86" y="99"/>
                  <a:pt x="86" y="100"/>
                </a:cubicBezTo>
                <a:cubicBezTo>
                  <a:pt x="86" y="101"/>
                  <a:pt x="81" y="99"/>
                  <a:pt x="80" y="99"/>
                </a:cubicBezTo>
                <a:cubicBezTo>
                  <a:pt x="78" y="100"/>
                  <a:pt x="79" y="99"/>
                  <a:pt x="76" y="98"/>
                </a:cubicBezTo>
                <a:cubicBezTo>
                  <a:pt x="74" y="98"/>
                  <a:pt x="75" y="99"/>
                  <a:pt x="73" y="98"/>
                </a:cubicBezTo>
                <a:cubicBezTo>
                  <a:pt x="72" y="97"/>
                  <a:pt x="70" y="98"/>
                  <a:pt x="69" y="96"/>
                </a:cubicBezTo>
                <a:cubicBezTo>
                  <a:pt x="69" y="95"/>
                  <a:pt x="69" y="89"/>
                  <a:pt x="66" y="88"/>
                </a:cubicBezTo>
                <a:cubicBezTo>
                  <a:pt x="63" y="87"/>
                  <a:pt x="63" y="89"/>
                  <a:pt x="62" y="89"/>
                </a:cubicBezTo>
                <a:cubicBezTo>
                  <a:pt x="60" y="89"/>
                  <a:pt x="61" y="90"/>
                  <a:pt x="60" y="90"/>
                </a:cubicBezTo>
                <a:cubicBezTo>
                  <a:pt x="58" y="90"/>
                  <a:pt x="57" y="93"/>
                  <a:pt x="55" y="92"/>
                </a:cubicBezTo>
                <a:cubicBezTo>
                  <a:pt x="53" y="90"/>
                  <a:pt x="52" y="92"/>
                  <a:pt x="49" y="89"/>
                </a:cubicBezTo>
                <a:cubicBezTo>
                  <a:pt x="48" y="88"/>
                  <a:pt x="45" y="87"/>
                  <a:pt x="45" y="86"/>
                </a:cubicBezTo>
                <a:cubicBezTo>
                  <a:pt x="46" y="84"/>
                  <a:pt x="40" y="84"/>
                  <a:pt x="38" y="82"/>
                </a:cubicBezTo>
                <a:cubicBezTo>
                  <a:pt x="36" y="79"/>
                  <a:pt x="38" y="79"/>
                  <a:pt x="36" y="77"/>
                </a:cubicBezTo>
                <a:cubicBezTo>
                  <a:pt x="35" y="75"/>
                  <a:pt x="36" y="73"/>
                  <a:pt x="34" y="71"/>
                </a:cubicBezTo>
                <a:cubicBezTo>
                  <a:pt x="31" y="69"/>
                  <a:pt x="33" y="66"/>
                  <a:pt x="30" y="68"/>
                </a:cubicBezTo>
                <a:cubicBezTo>
                  <a:pt x="28" y="70"/>
                  <a:pt x="26" y="65"/>
                  <a:pt x="26" y="67"/>
                </a:cubicBezTo>
                <a:cubicBezTo>
                  <a:pt x="26" y="69"/>
                  <a:pt x="25" y="68"/>
                  <a:pt x="24" y="69"/>
                </a:cubicBezTo>
                <a:cubicBezTo>
                  <a:pt x="24" y="67"/>
                  <a:pt x="23" y="67"/>
                  <a:pt x="22" y="66"/>
                </a:cubicBezTo>
                <a:cubicBezTo>
                  <a:pt x="21" y="66"/>
                  <a:pt x="21" y="64"/>
                  <a:pt x="20" y="62"/>
                </a:cubicBezTo>
                <a:cubicBezTo>
                  <a:pt x="19" y="60"/>
                  <a:pt x="21" y="58"/>
                  <a:pt x="19" y="54"/>
                </a:cubicBezTo>
                <a:cubicBezTo>
                  <a:pt x="17" y="51"/>
                  <a:pt x="12" y="50"/>
                  <a:pt x="12" y="47"/>
                </a:cubicBezTo>
                <a:cubicBezTo>
                  <a:pt x="11" y="43"/>
                  <a:pt x="7" y="44"/>
                  <a:pt x="8" y="40"/>
                </a:cubicBezTo>
                <a:cubicBezTo>
                  <a:pt x="8" y="36"/>
                  <a:pt x="13" y="35"/>
                  <a:pt x="11" y="32"/>
                </a:cubicBezTo>
                <a:cubicBezTo>
                  <a:pt x="10" y="29"/>
                  <a:pt x="13" y="30"/>
                  <a:pt x="13" y="29"/>
                </a:cubicBezTo>
                <a:cubicBezTo>
                  <a:pt x="12" y="28"/>
                  <a:pt x="7" y="29"/>
                  <a:pt x="7" y="27"/>
                </a:cubicBezTo>
                <a:cubicBezTo>
                  <a:pt x="7" y="25"/>
                  <a:pt x="5" y="23"/>
                  <a:pt x="4" y="20"/>
                </a:cubicBezTo>
                <a:cubicBezTo>
                  <a:pt x="4" y="18"/>
                  <a:pt x="3" y="18"/>
                  <a:pt x="3" y="16"/>
                </a:cubicBezTo>
                <a:cubicBezTo>
                  <a:pt x="4" y="15"/>
                  <a:pt x="1" y="15"/>
                  <a:pt x="1" y="14"/>
                </a:cubicBezTo>
                <a:cubicBezTo>
                  <a:pt x="1" y="13"/>
                  <a:pt x="3" y="13"/>
                  <a:pt x="3" y="12"/>
                </a:cubicBezTo>
                <a:cubicBezTo>
                  <a:pt x="3" y="11"/>
                  <a:pt x="2" y="11"/>
                  <a:pt x="2" y="11"/>
                </a:cubicBezTo>
                <a:cubicBezTo>
                  <a:pt x="2" y="10"/>
                  <a:pt x="2" y="9"/>
                  <a:pt x="2" y="8"/>
                </a:cubicBezTo>
                <a:cubicBezTo>
                  <a:pt x="2" y="7"/>
                  <a:pt x="1" y="7"/>
                  <a:pt x="1" y="7"/>
                </a:cubicBezTo>
                <a:cubicBezTo>
                  <a:pt x="1" y="6"/>
                  <a:pt x="1" y="6"/>
                  <a:pt x="1" y="6"/>
                </a:cubicBezTo>
                <a:cubicBezTo>
                  <a:pt x="1" y="5"/>
                  <a:pt x="0" y="5"/>
                  <a:pt x="0" y="4"/>
                </a:cubicBezTo>
                <a:cubicBezTo>
                  <a:pt x="0" y="3"/>
                  <a:pt x="2" y="4"/>
                  <a:pt x="2" y="4"/>
                </a:cubicBezTo>
                <a:cubicBezTo>
                  <a:pt x="3" y="3"/>
                  <a:pt x="2" y="0"/>
                  <a:pt x="4" y="2"/>
                </a:cubicBezTo>
                <a:cubicBezTo>
                  <a:pt x="4" y="2"/>
                  <a:pt x="4" y="2"/>
                  <a:pt x="4" y="2"/>
                </a:cubicBezTo>
                <a:cubicBezTo>
                  <a:pt x="6" y="4"/>
                  <a:pt x="7" y="7"/>
                  <a:pt x="10" y="8"/>
                </a:cubicBezTo>
                <a:cubicBezTo>
                  <a:pt x="11" y="8"/>
                  <a:pt x="11" y="8"/>
                  <a:pt x="12" y="8"/>
                </a:cubicBezTo>
                <a:cubicBezTo>
                  <a:pt x="12" y="8"/>
                  <a:pt x="12" y="7"/>
                  <a:pt x="13" y="7"/>
                </a:cubicBezTo>
                <a:cubicBezTo>
                  <a:pt x="13" y="7"/>
                  <a:pt x="13" y="8"/>
                  <a:pt x="13" y="8"/>
                </a:cubicBezTo>
                <a:cubicBezTo>
                  <a:pt x="14" y="8"/>
                  <a:pt x="14" y="8"/>
                  <a:pt x="14" y="7"/>
                </a:cubicBezTo>
                <a:cubicBezTo>
                  <a:pt x="14" y="7"/>
                  <a:pt x="15" y="6"/>
                  <a:pt x="15" y="6"/>
                </a:cubicBezTo>
                <a:cubicBezTo>
                  <a:pt x="16" y="5"/>
                  <a:pt x="16" y="5"/>
                  <a:pt x="16" y="5"/>
                </a:cubicBezTo>
                <a:cubicBezTo>
                  <a:pt x="16" y="5"/>
                  <a:pt x="17" y="4"/>
                  <a:pt x="18" y="4"/>
                </a:cubicBezTo>
                <a:cubicBezTo>
                  <a:pt x="18" y="3"/>
                  <a:pt x="20" y="1"/>
                  <a:pt x="21" y="2"/>
                </a:cubicBezTo>
                <a:cubicBezTo>
                  <a:pt x="21" y="2"/>
                  <a:pt x="23" y="4"/>
                  <a:pt x="23" y="4"/>
                </a:cubicBezTo>
                <a:cubicBezTo>
                  <a:pt x="23" y="4"/>
                  <a:pt x="22" y="4"/>
                  <a:pt x="22" y="5"/>
                </a:cubicBezTo>
                <a:cubicBezTo>
                  <a:pt x="22" y="6"/>
                  <a:pt x="23" y="6"/>
                  <a:pt x="23" y="6"/>
                </a:cubicBezTo>
                <a:cubicBezTo>
                  <a:pt x="23" y="7"/>
                  <a:pt x="21" y="7"/>
                  <a:pt x="21" y="7"/>
                </a:cubicBezTo>
                <a:cubicBezTo>
                  <a:pt x="21" y="8"/>
                  <a:pt x="21" y="8"/>
                  <a:pt x="21" y="8"/>
                </a:cubicBezTo>
                <a:cubicBezTo>
                  <a:pt x="22" y="8"/>
                  <a:pt x="22" y="8"/>
                  <a:pt x="22" y="9"/>
                </a:cubicBezTo>
                <a:cubicBezTo>
                  <a:pt x="22" y="9"/>
                  <a:pt x="22" y="10"/>
                  <a:pt x="23" y="10"/>
                </a:cubicBezTo>
                <a:cubicBezTo>
                  <a:pt x="23" y="10"/>
                  <a:pt x="23" y="9"/>
                  <a:pt x="23" y="9"/>
                </a:cubicBezTo>
                <a:cubicBezTo>
                  <a:pt x="24" y="10"/>
                  <a:pt x="23" y="12"/>
                  <a:pt x="26" y="11"/>
                </a:cubicBezTo>
                <a:close/>
                <a:moveTo>
                  <a:pt x="64" y="89"/>
                </a:moveTo>
                <a:cubicBezTo>
                  <a:pt x="65" y="88"/>
                  <a:pt x="62" y="89"/>
                  <a:pt x="62" y="90"/>
                </a:cubicBezTo>
                <a:cubicBezTo>
                  <a:pt x="62" y="91"/>
                  <a:pt x="59" y="91"/>
                  <a:pt x="60" y="92"/>
                </a:cubicBezTo>
                <a:cubicBezTo>
                  <a:pt x="60" y="92"/>
                  <a:pt x="63" y="91"/>
                  <a:pt x="64" y="8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5" name="Freeform 20262">
            <a:extLst>
              <a:ext uri="{FF2B5EF4-FFF2-40B4-BE49-F238E27FC236}">
                <a16:creationId xmlns:a16="http://schemas.microsoft.com/office/drawing/2014/main" id="{129D9333-7BDD-4517-A429-98E43F8F6D1B}"/>
              </a:ext>
            </a:extLst>
          </p:cNvPr>
          <p:cNvSpPr>
            <a:spLocks noEditPoints="1"/>
          </p:cNvSpPr>
          <p:nvPr/>
        </p:nvSpPr>
        <p:spPr bwMode="auto">
          <a:xfrm>
            <a:off x="9264480" y="3003286"/>
            <a:ext cx="43395" cy="53727"/>
          </a:xfrm>
          <a:custGeom>
            <a:avLst/>
            <a:gdLst/>
            <a:ahLst/>
            <a:cxnLst>
              <a:cxn ang="0">
                <a:pos x="9" y="11"/>
              </a:cxn>
              <a:cxn ang="0">
                <a:pos x="5" y="10"/>
              </a:cxn>
              <a:cxn ang="0">
                <a:pos x="4" y="8"/>
              </a:cxn>
              <a:cxn ang="0">
                <a:pos x="0" y="7"/>
              </a:cxn>
              <a:cxn ang="0">
                <a:pos x="3" y="1"/>
              </a:cxn>
              <a:cxn ang="0">
                <a:pos x="7" y="1"/>
              </a:cxn>
              <a:cxn ang="0">
                <a:pos x="6" y="4"/>
              </a:cxn>
              <a:cxn ang="0">
                <a:pos x="8" y="6"/>
              </a:cxn>
              <a:cxn ang="0">
                <a:pos x="9" y="11"/>
              </a:cxn>
              <a:cxn ang="0">
                <a:pos x="8" y="2"/>
              </a:cxn>
              <a:cxn ang="0">
                <a:pos x="9" y="4"/>
              </a:cxn>
              <a:cxn ang="0">
                <a:pos x="8" y="2"/>
              </a:cxn>
            </a:cxnLst>
            <a:rect l="0" t="0" r="r" b="b"/>
            <a:pathLst>
              <a:path w="9" h="11">
                <a:moveTo>
                  <a:pt x="9" y="11"/>
                </a:moveTo>
                <a:cubicBezTo>
                  <a:pt x="9" y="11"/>
                  <a:pt x="6" y="11"/>
                  <a:pt x="5" y="10"/>
                </a:cubicBezTo>
                <a:cubicBezTo>
                  <a:pt x="5" y="10"/>
                  <a:pt x="5" y="8"/>
                  <a:pt x="4" y="8"/>
                </a:cubicBezTo>
                <a:cubicBezTo>
                  <a:pt x="4" y="7"/>
                  <a:pt x="0" y="7"/>
                  <a:pt x="0" y="7"/>
                </a:cubicBezTo>
                <a:cubicBezTo>
                  <a:pt x="1" y="6"/>
                  <a:pt x="2" y="2"/>
                  <a:pt x="3" y="1"/>
                </a:cubicBezTo>
                <a:cubicBezTo>
                  <a:pt x="4" y="0"/>
                  <a:pt x="6" y="1"/>
                  <a:pt x="7" y="1"/>
                </a:cubicBezTo>
                <a:cubicBezTo>
                  <a:pt x="9" y="6"/>
                  <a:pt x="7" y="2"/>
                  <a:pt x="6" y="4"/>
                </a:cubicBezTo>
                <a:cubicBezTo>
                  <a:pt x="5" y="6"/>
                  <a:pt x="8" y="4"/>
                  <a:pt x="8" y="6"/>
                </a:cubicBezTo>
                <a:cubicBezTo>
                  <a:pt x="8" y="9"/>
                  <a:pt x="9" y="7"/>
                  <a:pt x="9" y="11"/>
                </a:cubicBezTo>
                <a:close/>
                <a:moveTo>
                  <a:pt x="8" y="2"/>
                </a:moveTo>
                <a:cubicBezTo>
                  <a:pt x="8" y="2"/>
                  <a:pt x="8" y="4"/>
                  <a:pt x="9" y="4"/>
                </a:cubicBezTo>
                <a:cubicBezTo>
                  <a:pt x="9" y="3"/>
                  <a:pt x="8" y="1"/>
                  <a:pt x="8"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6" name="Freeform 20263">
            <a:extLst>
              <a:ext uri="{FF2B5EF4-FFF2-40B4-BE49-F238E27FC236}">
                <a16:creationId xmlns:a16="http://schemas.microsoft.com/office/drawing/2014/main" id="{EE0D5B34-3953-4DA0-AD3D-76340CD96F58}"/>
              </a:ext>
            </a:extLst>
          </p:cNvPr>
          <p:cNvSpPr>
            <a:spLocks noEditPoints="1"/>
          </p:cNvSpPr>
          <p:nvPr/>
        </p:nvSpPr>
        <p:spPr bwMode="auto">
          <a:xfrm>
            <a:off x="8952449" y="2895833"/>
            <a:ext cx="33063" cy="128120"/>
          </a:xfrm>
          <a:custGeom>
            <a:avLst/>
            <a:gdLst/>
            <a:ahLst/>
            <a:cxnLst>
              <a:cxn ang="0">
                <a:pos x="6" y="7"/>
              </a:cxn>
              <a:cxn ang="0">
                <a:pos x="6" y="12"/>
              </a:cxn>
              <a:cxn ang="0">
                <a:pos x="3" y="14"/>
              </a:cxn>
              <a:cxn ang="0">
                <a:pos x="3" y="13"/>
              </a:cxn>
              <a:cxn ang="0">
                <a:pos x="4" y="10"/>
              </a:cxn>
              <a:cxn ang="0">
                <a:pos x="3" y="10"/>
              </a:cxn>
              <a:cxn ang="0">
                <a:pos x="4" y="10"/>
              </a:cxn>
              <a:cxn ang="0">
                <a:pos x="4" y="6"/>
              </a:cxn>
              <a:cxn ang="0">
                <a:pos x="6" y="7"/>
              </a:cxn>
              <a:cxn ang="0">
                <a:pos x="6" y="7"/>
              </a:cxn>
              <a:cxn ang="0">
                <a:pos x="6" y="6"/>
              </a:cxn>
              <a:cxn ang="0">
                <a:pos x="7" y="4"/>
              </a:cxn>
              <a:cxn ang="0">
                <a:pos x="7" y="3"/>
              </a:cxn>
              <a:cxn ang="0">
                <a:pos x="7" y="1"/>
              </a:cxn>
              <a:cxn ang="0">
                <a:pos x="7" y="1"/>
              </a:cxn>
              <a:cxn ang="0">
                <a:pos x="7" y="1"/>
              </a:cxn>
              <a:cxn ang="0">
                <a:pos x="6" y="1"/>
              </a:cxn>
              <a:cxn ang="0">
                <a:pos x="6" y="2"/>
              </a:cxn>
              <a:cxn ang="0">
                <a:pos x="4" y="2"/>
              </a:cxn>
              <a:cxn ang="0">
                <a:pos x="1" y="12"/>
              </a:cxn>
              <a:cxn ang="0">
                <a:pos x="0" y="14"/>
              </a:cxn>
              <a:cxn ang="0">
                <a:pos x="0" y="15"/>
              </a:cxn>
              <a:cxn ang="0">
                <a:pos x="3" y="26"/>
              </a:cxn>
              <a:cxn ang="0">
                <a:pos x="3" y="26"/>
              </a:cxn>
              <a:cxn ang="0">
                <a:pos x="4" y="22"/>
              </a:cxn>
              <a:cxn ang="0">
                <a:pos x="6" y="15"/>
              </a:cxn>
              <a:cxn ang="0">
                <a:pos x="6" y="12"/>
              </a:cxn>
              <a:cxn ang="0">
                <a:pos x="3" y="14"/>
              </a:cxn>
              <a:cxn ang="0">
                <a:pos x="3" y="13"/>
              </a:cxn>
              <a:cxn ang="0">
                <a:pos x="4" y="10"/>
              </a:cxn>
              <a:cxn ang="0">
                <a:pos x="3" y="10"/>
              </a:cxn>
              <a:cxn ang="0">
                <a:pos x="4" y="10"/>
              </a:cxn>
              <a:cxn ang="0">
                <a:pos x="4" y="6"/>
              </a:cxn>
              <a:cxn ang="0">
                <a:pos x="6" y="7"/>
              </a:cxn>
            </a:cxnLst>
            <a:rect l="0" t="0" r="r" b="b"/>
            <a:pathLst>
              <a:path w="7" h="26">
                <a:moveTo>
                  <a:pt x="6" y="7"/>
                </a:moveTo>
                <a:cubicBezTo>
                  <a:pt x="6" y="8"/>
                  <a:pt x="7" y="11"/>
                  <a:pt x="6" y="12"/>
                </a:cubicBezTo>
                <a:cubicBezTo>
                  <a:pt x="5" y="13"/>
                  <a:pt x="5" y="14"/>
                  <a:pt x="3" y="14"/>
                </a:cubicBezTo>
                <a:cubicBezTo>
                  <a:pt x="3" y="13"/>
                  <a:pt x="3" y="13"/>
                  <a:pt x="3" y="13"/>
                </a:cubicBezTo>
                <a:cubicBezTo>
                  <a:pt x="3" y="12"/>
                  <a:pt x="5" y="11"/>
                  <a:pt x="4" y="10"/>
                </a:cubicBezTo>
                <a:cubicBezTo>
                  <a:pt x="4" y="10"/>
                  <a:pt x="3" y="11"/>
                  <a:pt x="3" y="10"/>
                </a:cubicBezTo>
                <a:cubicBezTo>
                  <a:pt x="3" y="10"/>
                  <a:pt x="4" y="10"/>
                  <a:pt x="4" y="10"/>
                </a:cubicBezTo>
                <a:cubicBezTo>
                  <a:pt x="4" y="9"/>
                  <a:pt x="3" y="7"/>
                  <a:pt x="4" y="6"/>
                </a:cubicBezTo>
                <a:cubicBezTo>
                  <a:pt x="5" y="5"/>
                  <a:pt x="6" y="7"/>
                  <a:pt x="6" y="7"/>
                </a:cubicBezTo>
                <a:close/>
                <a:moveTo>
                  <a:pt x="6" y="7"/>
                </a:moveTo>
                <a:cubicBezTo>
                  <a:pt x="6" y="7"/>
                  <a:pt x="6" y="6"/>
                  <a:pt x="6" y="6"/>
                </a:cubicBezTo>
                <a:cubicBezTo>
                  <a:pt x="6" y="5"/>
                  <a:pt x="6" y="4"/>
                  <a:pt x="7" y="4"/>
                </a:cubicBezTo>
                <a:cubicBezTo>
                  <a:pt x="7" y="4"/>
                  <a:pt x="7" y="4"/>
                  <a:pt x="7" y="3"/>
                </a:cubicBezTo>
                <a:cubicBezTo>
                  <a:pt x="7" y="3"/>
                  <a:pt x="7" y="2"/>
                  <a:pt x="7" y="1"/>
                </a:cubicBezTo>
                <a:cubicBezTo>
                  <a:pt x="7" y="1"/>
                  <a:pt x="7" y="1"/>
                  <a:pt x="7" y="1"/>
                </a:cubicBezTo>
                <a:cubicBezTo>
                  <a:pt x="7" y="1"/>
                  <a:pt x="7" y="1"/>
                  <a:pt x="7" y="1"/>
                </a:cubicBezTo>
                <a:cubicBezTo>
                  <a:pt x="6" y="1"/>
                  <a:pt x="6" y="0"/>
                  <a:pt x="6" y="1"/>
                </a:cubicBezTo>
                <a:cubicBezTo>
                  <a:pt x="6" y="1"/>
                  <a:pt x="6" y="2"/>
                  <a:pt x="6" y="2"/>
                </a:cubicBezTo>
                <a:cubicBezTo>
                  <a:pt x="6" y="2"/>
                  <a:pt x="5" y="2"/>
                  <a:pt x="4" y="2"/>
                </a:cubicBezTo>
                <a:cubicBezTo>
                  <a:pt x="3" y="4"/>
                  <a:pt x="2" y="11"/>
                  <a:pt x="1" y="12"/>
                </a:cubicBezTo>
                <a:cubicBezTo>
                  <a:pt x="2" y="12"/>
                  <a:pt x="0" y="14"/>
                  <a:pt x="0" y="14"/>
                </a:cubicBezTo>
                <a:cubicBezTo>
                  <a:pt x="0" y="14"/>
                  <a:pt x="0" y="15"/>
                  <a:pt x="0" y="15"/>
                </a:cubicBezTo>
                <a:cubicBezTo>
                  <a:pt x="1" y="18"/>
                  <a:pt x="2" y="22"/>
                  <a:pt x="3" y="26"/>
                </a:cubicBezTo>
                <a:cubicBezTo>
                  <a:pt x="3" y="26"/>
                  <a:pt x="3" y="26"/>
                  <a:pt x="3" y="26"/>
                </a:cubicBezTo>
                <a:cubicBezTo>
                  <a:pt x="3" y="26"/>
                  <a:pt x="4" y="23"/>
                  <a:pt x="4" y="22"/>
                </a:cubicBezTo>
                <a:cubicBezTo>
                  <a:pt x="4" y="19"/>
                  <a:pt x="6" y="16"/>
                  <a:pt x="6" y="15"/>
                </a:cubicBezTo>
                <a:cubicBezTo>
                  <a:pt x="6" y="14"/>
                  <a:pt x="6" y="13"/>
                  <a:pt x="6" y="12"/>
                </a:cubicBezTo>
                <a:cubicBezTo>
                  <a:pt x="5" y="13"/>
                  <a:pt x="5" y="14"/>
                  <a:pt x="3" y="14"/>
                </a:cubicBezTo>
                <a:cubicBezTo>
                  <a:pt x="3" y="13"/>
                  <a:pt x="3" y="13"/>
                  <a:pt x="3" y="13"/>
                </a:cubicBezTo>
                <a:cubicBezTo>
                  <a:pt x="3" y="12"/>
                  <a:pt x="5" y="11"/>
                  <a:pt x="4" y="10"/>
                </a:cubicBezTo>
                <a:cubicBezTo>
                  <a:pt x="4" y="10"/>
                  <a:pt x="3" y="11"/>
                  <a:pt x="3" y="10"/>
                </a:cubicBezTo>
                <a:cubicBezTo>
                  <a:pt x="3" y="10"/>
                  <a:pt x="4" y="10"/>
                  <a:pt x="4" y="10"/>
                </a:cubicBezTo>
                <a:cubicBezTo>
                  <a:pt x="4" y="9"/>
                  <a:pt x="3" y="7"/>
                  <a:pt x="4" y="6"/>
                </a:cubicBezTo>
                <a:cubicBezTo>
                  <a:pt x="5" y="5"/>
                  <a:pt x="6" y="7"/>
                  <a:pt x="6" y="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7" name="Freeform 20264">
            <a:extLst>
              <a:ext uri="{FF2B5EF4-FFF2-40B4-BE49-F238E27FC236}">
                <a16:creationId xmlns:a16="http://schemas.microsoft.com/office/drawing/2014/main" id="{2167E54F-970C-4B3A-B18C-9B4E513F61A1}"/>
              </a:ext>
            </a:extLst>
          </p:cNvPr>
          <p:cNvSpPr>
            <a:spLocks/>
          </p:cNvSpPr>
          <p:nvPr/>
        </p:nvSpPr>
        <p:spPr bwMode="auto">
          <a:xfrm>
            <a:off x="8946250" y="2955759"/>
            <a:ext cx="14465" cy="14465"/>
          </a:xfrm>
          <a:custGeom>
            <a:avLst/>
            <a:gdLst/>
            <a:ahLst/>
            <a:cxnLst>
              <a:cxn ang="0">
                <a:pos x="2" y="0"/>
              </a:cxn>
              <a:cxn ang="0">
                <a:pos x="0" y="2"/>
              </a:cxn>
              <a:cxn ang="0">
                <a:pos x="1" y="3"/>
              </a:cxn>
              <a:cxn ang="0">
                <a:pos x="1" y="2"/>
              </a:cxn>
              <a:cxn ang="0">
                <a:pos x="2" y="0"/>
              </a:cxn>
            </a:cxnLst>
            <a:rect l="0" t="0" r="r" b="b"/>
            <a:pathLst>
              <a:path w="3" h="3">
                <a:moveTo>
                  <a:pt x="2" y="0"/>
                </a:moveTo>
                <a:cubicBezTo>
                  <a:pt x="1" y="1"/>
                  <a:pt x="1" y="1"/>
                  <a:pt x="0" y="2"/>
                </a:cubicBezTo>
                <a:cubicBezTo>
                  <a:pt x="0" y="2"/>
                  <a:pt x="0" y="3"/>
                  <a:pt x="1" y="3"/>
                </a:cubicBezTo>
                <a:cubicBezTo>
                  <a:pt x="1" y="3"/>
                  <a:pt x="1" y="2"/>
                  <a:pt x="1" y="2"/>
                </a:cubicBezTo>
                <a:cubicBezTo>
                  <a:pt x="1" y="2"/>
                  <a:pt x="3" y="0"/>
                  <a:pt x="2"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8" name="Freeform 20265">
            <a:extLst>
              <a:ext uri="{FF2B5EF4-FFF2-40B4-BE49-F238E27FC236}">
                <a16:creationId xmlns:a16="http://schemas.microsoft.com/office/drawing/2014/main" id="{EC9ACD64-0810-4FB4-9C5B-BC7740AA224A}"/>
              </a:ext>
            </a:extLst>
          </p:cNvPr>
          <p:cNvSpPr>
            <a:spLocks noEditPoints="1"/>
          </p:cNvSpPr>
          <p:nvPr/>
        </p:nvSpPr>
        <p:spPr bwMode="auto">
          <a:xfrm>
            <a:off x="8574291" y="2602396"/>
            <a:ext cx="221108" cy="243839"/>
          </a:xfrm>
          <a:custGeom>
            <a:avLst/>
            <a:gdLst/>
            <a:ahLst/>
            <a:cxnLst>
              <a:cxn ang="0">
                <a:pos x="21" y="4"/>
              </a:cxn>
              <a:cxn ang="0">
                <a:pos x="29" y="4"/>
              </a:cxn>
              <a:cxn ang="0">
                <a:pos x="36" y="5"/>
              </a:cxn>
              <a:cxn ang="0">
                <a:pos x="27" y="7"/>
              </a:cxn>
              <a:cxn ang="0">
                <a:pos x="24" y="12"/>
              </a:cxn>
              <a:cxn ang="0">
                <a:pos x="21" y="13"/>
              </a:cxn>
              <a:cxn ang="0">
                <a:pos x="17" y="10"/>
              </a:cxn>
              <a:cxn ang="0">
                <a:pos x="18" y="18"/>
              </a:cxn>
              <a:cxn ang="0">
                <a:pos x="21" y="25"/>
              </a:cxn>
              <a:cxn ang="0">
                <a:pos x="21" y="28"/>
              </a:cxn>
              <a:cxn ang="0">
                <a:pos x="20" y="32"/>
              </a:cxn>
              <a:cxn ang="0">
                <a:pos x="19" y="39"/>
              </a:cxn>
              <a:cxn ang="0">
                <a:pos x="13" y="36"/>
              </a:cxn>
              <a:cxn ang="0">
                <a:pos x="8" y="29"/>
              </a:cxn>
              <a:cxn ang="0">
                <a:pos x="14" y="26"/>
              </a:cxn>
              <a:cxn ang="0">
                <a:pos x="15" y="25"/>
              </a:cxn>
              <a:cxn ang="0">
                <a:pos x="6" y="23"/>
              </a:cxn>
              <a:cxn ang="0">
                <a:pos x="3" y="16"/>
              </a:cxn>
              <a:cxn ang="0">
                <a:pos x="6" y="12"/>
              </a:cxn>
              <a:cxn ang="0">
                <a:pos x="14" y="5"/>
              </a:cxn>
              <a:cxn ang="0">
                <a:pos x="7" y="30"/>
              </a:cxn>
              <a:cxn ang="0">
                <a:pos x="5" y="25"/>
              </a:cxn>
              <a:cxn ang="0">
                <a:pos x="18" y="41"/>
              </a:cxn>
              <a:cxn ang="0">
                <a:pos x="27" y="48"/>
              </a:cxn>
              <a:cxn ang="0">
                <a:pos x="31" y="47"/>
              </a:cxn>
              <a:cxn ang="0">
                <a:pos x="22" y="44"/>
              </a:cxn>
              <a:cxn ang="0">
                <a:pos x="45" y="39"/>
              </a:cxn>
              <a:cxn ang="0">
                <a:pos x="45" y="39"/>
              </a:cxn>
              <a:cxn ang="0">
                <a:pos x="33" y="24"/>
              </a:cxn>
              <a:cxn ang="0">
                <a:pos x="35" y="18"/>
              </a:cxn>
              <a:cxn ang="0">
                <a:pos x="36" y="20"/>
              </a:cxn>
              <a:cxn ang="0">
                <a:pos x="26" y="9"/>
              </a:cxn>
              <a:cxn ang="0">
                <a:pos x="25" y="28"/>
              </a:cxn>
              <a:cxn ang="0">
                <a:pos x="20" y="21"/>
              </a:cxn>
              <a:cxn ang="0">
                <a:pos x="31" y="35"/>
              </a:cxn>
              <a:cxn ang="0">
                <a:pos x="40" y="44"/>
              </a:cxn>
              <a:cxn ang="0">
                <a:pos x="3" y="18"/>
              </a:cxn>
              <a:cxn ang="0">
                <a:pos x="3" y="18"/>
              </a:cxn>
              <a:cxn ang="0">
                <a:pos x="30" y="14"/>
              </a:cxn>
              <a:cxn ang="0">
                <a:pos x="33" y="13"/>
              </a:cxn>
              <a:cxn ang="0">
                <a:pos x="30" y="34"/>
              </a:cxn>
              <a:cxn ang="0">
                <a:pos x="25" y="37"/>
              </a:cxn>
              <a:cxn ang="0">
                <a:pos x="25" y="30"/>
              </a:cxn>
              <a:cxn ang="0">
                <a:pos x="25" y="32"/>
              </a:cxn>
              <a:cxn ang="0">
                <a:pos x="35" y="30"/>
              </a:cxn>
              <a:cxn ang="0">
                <a:pos x="6" y="22"/>
              </a:cxn>
              <a:cxn ang="0">
                <a:pos x="26" y="21"/>
              </a:cxn>
              <a:cxn ang="0">
                <a:pos x="28" y="31"/>
              </a:cxn>
              <a:cxn ang="0">
                <a:pos x="28" y="31"/>
              </a:cxn>
            </a:cxnLst>
            <a:rect l="0" t="0" r="r" b="b"/>
            <a:pathLst>
              <a:path w="45" h="50">
                <a:moveTo>
                  <a:pt x="14" y="5"/>
                </a:moveTo>
                <a:cubicBezTo>
                  <a:pt x="17" y="7"/>
                  <a:pt x="16" y="4"/>
                  <a:pt x="18" y="4"/>
                </a:cubicBezTo>
                <a:cubicBezTo>
                  <a:pt x="19" y="5"/>
                  <a:pt x="18" y="3"/>
                  <a:pt x="21" y="4"/>
                </a:cubicBezTo>
                <a:cubicBezTo>
                  <a:pt x="23" y="4"/>
                  <a:pt x="24" y="2"/>
                  <a:pt x="25" y="3"/>
                </a:cubicBezTo>
                <a:cubicBezTo>
                  <a:pt x="26" y="3"/>
                  <a:pt x="25" y="1"/>
                  <a:pt x="27" y="3"/>
                </a:cubicBezTo>
                <a:cubicBezTo>
                  <a:pt x="28" y="5"/>
                  <a:pt x="28" y="2"/>
                  <a:pt x="29" y="4"/>
                </a:cubicBezTo>
                <a:cubicBezTo>
                  <a:pt x="30" y="6"/>
                  <a:pt x="31" y="4"/>
                  <a:pt x="33" y="4"/>
                </a:cubicBezTo>
                <a:cubicBezTo>
                  <a:pt x="36" y="4"/>
                  <a:pt x="32" y="0"/>
                  <a:pt x="35" y="1"/>
                </a:cubicBezTo>
                <a:cubicBezTo>
                  <a:pt x="37" y="3"/>
                  <a:pt x="37" y="4"/>
                  <a:pt x="36" y="5"/>
                </a:cubicBezTo>
                <a:cubicBezTo>
                  <a:pt x="35" y="5"/>
                  <a:pt x="36" y="7"/>
                  <a:pt x="34" y="8"/>
                </a:cubicBezTo>
                <a:cubicBezTo>
                  <a:pt x="34" y="7"/>
                  <a:pt x="32" y="8"/>
                  <a:pt x="30" y="7"/>
                </a:cubicBezTo>
                <a:cubicBezTo>
                  <a:pt x="28" y="6"/>
                  <a:pt x="29" y="8"/>
                  <a:pt x="27" y="7"/>
                </a:cubicBezTo>
                <a:cubicBezTo>
                  <a:pt x="25" y="6"/>
                  <a:pt x="25" y="8"/>
                  <a:pt x="23" y="9"/>
                </a:cubicBezTo>
                <a:cubicBezTo>
                  <a:pt x="21" y="9"/>
                  <a:pt x="23" y="9"/>
                  <a:pt x="22" y="10"/>
                </a:cubicBezTo>
                <a:cubicBezTo>
                  <a:pt x="22" y="11"/>
                  <a:pt x="23" y="10"/>
                  <a:pt x="24" y="12"/>
                </a:cubicBezTo>
                <a:cubicBezTo>
                  <a:pt x="26" y="13"/>
                  <a:pt x="25" y="13"/>
                  <a:pt x="24" y="12"/>
                </a:cubicBezTo>
                <a:cubicBezTo>
                  <a:pt x="22" y="11"/>
                  <a:pt x="21" y="11"/>
                  <a:pt x="23" y="12"/>
                </a:cubicBezTo>
                <a:cubicBezTo>
                  <a:pt x="24" y="14"/>
                  <a:pt x="23" y="14"/>
                  <a:pt x="21" y="13"/>
                </a:cubicBezTo>
                <a:cubicBezTo>
                  <a:pt x="20" y="11"/>
                  <a:pt x="20" y="12"/>
                  <a:pt x="21" y="13"/>
                </a:cubicBezTo>
                <a:cubicBezTo>
                  <a:pt x="22" y="15"/>
                  <a:pt x="20" y="15"/>
                  <a:pt x="19" y="13"/>
                </a:cubicBezTo>
                <a:cubicBezTo>
                  <a:pt x="19" y="10"/>
                  <a:pt x="17" y="12"/>
                  <a:pt x="17" y="10"/>
                </a:cubicBezTo>
                <a:cubicBezTo>
                  <a:pt x="18" y="8"/>
                  <a:pt x="16" y="10"/>
                  <a:pt x="16" y="11"/>
                </a:cubicBezTo>
                <a:cubicBezTo>
                  <a:pt x="14" y="14"/>
                  <a:pt x="21" y="18"/>
                  <a:pt x="19" y="20"/>
                </a:cubicBezTo>
                <a:cubicBezTo>
                  <a:pt x="18" y="21"/>
                  <a:pt x="19" y="18"/>
                  <a:pt x="18" y="18"/>
                </a:cubicBezTo>
                <a:cubicBezTo>
                  <a:pt x="16" y="18"/>
                  <a:pt x="20" y="21"/>
                  <a:pt x="16" y="21"/>
                </a:cubicBezTo>
                <a:cubicBezTo>
                  <a:pt x="14" y="22"/>
                  <a:pt x="19" y="22"/>
                  <a:pt x="19" y="23"/>
                </a:cubicBezTo>
                <a:cubicBezTo>
                  <a:pt x="20" y="25"/>
                  <a:pt x="20" y="24"/>
                  <a:pt x="21" y="25"/>
                </a:cubicBezTo>
                <a:cubicBezTo>
                  <a:pt x="21" y="26"/>
                  <a:pt x="24" y="26"/>
                  <a:pt x="23" y="27"/>
                </a:cubicBezTo>
                <a:cubicBezTo>
                  <a:pt x="23" y="28"/>
                  <a:pt x="24" y="30"/>
                  <a:pt x="23" y="30"/>
                </a:cubicBezTo>
                <a:cubicBezTo>
                  <a:pt x="23" y="30"/>
                  <a:pt x="22" y="29"/>
                  <a:pt x="21" y="28"/>
                </a:cubicBezTo>
                <a:cubicBezTo>
                  <a:pt x="20" y="27"/>
                  <a:pt x="18" y="28"/>
                  <a:pt x="18" y="29"/>
                </a:cubicBezTo>
                <a:cubicBezTo>
                  <a:pt x="19" y="30"/>
                  <a:pt x="18" y="30"/>
                  <a:pt x="19" y="30"/>
                </a:cubicBezTo>
                <a:cubicBezTo>
                  <a:pt x="20" y="31"/>
                  <a:pt x="21" y="32"/>
                  <a:pt x="20" y="32"/>
                </a:cubicBezTo>
                <a:cubicBezTo>
                  <a:pt x="19" y="32"/>
                  <a:pt x="19" y="33"/>
                  <a:pt x="18" y="32"/>
                </a:cubicBezTo>
                <a:cubicBezTo>
                  <a:pt x="18" y="31"/>
                  <a:pt x="18" y="31"/>
                  <a:pt x="17" y="31"/>
                </a:cubicBezTo>
                <a:cubicBezTo>
                  <a:pt x="15" y="31"/>
                  <a:pt x="20" y="38"/>
                  <a:pt x="19" y="39"/>
                </a:cubicBezTo>
                <a:cubicBezTo>
                  <a:pt x="17" y="39"/>
                  <a:pt x="16" y="34"/>
                  <a:pt x="16" y="37"/>
                </a:cubicBezTo>
                <a:cubicBezTo>
                  <a:pt x="15" y="39"/>
                  <a:pt x="14" y="40"/>
                  <a:pt x="14" y="38"/>
                </a:cubicBezTo>
                <a:cubicBezTo>
                  <a:pt x="14" y="36"/>
                  <a:pt x="13" y="33"/>
                  <a:pt x="13" y="36"/>
                </a:cubicBezTo>
                <a:cubicBezTo>
                  <a:pt x="12" y="38"/>
                  <a:pt x="10" y="34"/>
                  <a:pt x="10" y="33"/>
                </a:cubicBezTo>
                <a:cubicBezTo>
                  <a:pt x="11" y="32"/>
                  <a:pt x="11" y="31"/>
                  <a:pt x="10" y="31"/>
                </a:cubicBezTo>
                <a:cubicBezTo>
                  <a:pt x="8" y="31"/>
                  <a:pt x="9" y="30"/>
                  <a:pt x="8" y="29"/>
                </a:cubicBezTo>
                <a:cubicBezTo>
                  <a:pt x="7" y="28"/>
                  <a:pt x="9" y="29"/>
                  <a:pt x="9" y="27"/>
                </a:cubicBezTo>
                <a:cubicBezTo>
                  <a:pt x="9" y="26"/>
                  <a:pt x="10" y="27"/>
                  <a:pt x="11" y="26"/>
                </a:cubicBezTo>
                <a:cubicBezTo>
                  <a:pt x="12" y="25"/>
                  <a:pt x="12" y="25"/>
                  <a:pt x="14" y="26"/>
                </a:cubicBezTo>
                <a:cubicBezTo>
                  <a:pt x="16" y="27"/>
                  <a:pt x="16" y="28"/>
                  <a:pt x="18" y="27"/>
                </a:cubicBezTo>
                <a:cubicBezTo>
                  <a:pt x="20" y="27"/>
                  <a:pt x="19" y="26"/>
                  <a:pt x="18" y="26"/>
                </a:cubicBezTo>
                <a:cubicBezTo>
                  <a:pt x="17" y="26"/>
                  <a:pt x="16" y="25"/>
                  <a:pt x="15" y="25"/>
                </a:cubicBezTo>
                <a:cubicBezTo>
                  <a:pt x="13" y="26"/>
                  <a:pt x="14" y="25"/>
                  <a:pt x="12" y="25"/>
                </a:cubicBezTo>
                <a:cubicBezTo>
                  <a:pt x="9" y="26"/>
                  <a:pt x="10" y="24"/>
                  <a:pt x="9" y="25"/>
                </a:cubicBezTo>
                <a:cubicBezTo>
                  <a:pt x="8" y="27"/>
                  <a:pt x="8" y="24"/>
                  <a:pt x="6" y="23"/>
                </a:cubicBezTo>
                <a:cubicBezTo>
                  <a:pt x="5" y="21"/>
                  <a:pt x="9" y="22"/>
                  <a:pt x="8" y="21"/>
                </a:cubicBezTo>
                <a:cubicBezTo>
                  <a:pt x="6" y="19"/>
                  <a:pt x="7" y="22"/>
                  <a:pt x="6" y="20"/>
                </a:cubicBezTo>
                <a:cubicBezTo>
                  <a:pt x="5" y="19"/>
                  <a:pt x="4" y="20"/>
                  <a:pt x="3" y="16"/>
                </a:cubicBezTo>
                <a:cubicBezTo>
                  <a:pt x="3" y="16"/>
                  <a:pt x="4" y="16"/>
                  <a:pt x="4" y="15"/>
                </a:cubicBezTo>
                <a:cubicBezTo>
                  <a:pt x="4" y="14"/>
                  <a:pt x="4" y="14"/>
                  <a:pt x="4" y="14"/>
                </a:cubicBezTo>
                <a:cubicBezTo>
                  <a:pt x="4" y="13"/>
                  <a:pt x="6" y="14"/>
                  <a:pt x="6" y="12"/>
                </a:cubicBezTo>
                <a:cubicBezTo>
                  <a:pt x="6" y="9"/>
                  <a:pt x="7" y="11"/>
                  <a:pt x="8" y="10"/>
                </a:cubicBezTo>
                <a:cubicBezTo>
                  <a:pt x="8" y="8"/>
                  <a:pt x="7" y="8"/>
                  <a:pt x="7" y="8"/>
                </a:cubicBezTo>
                <a:cubicBezTo>
                  <a:pt x="15" y="7"/>
                  <a:pt x="11" y="4"/>
                  <a:pt x="14" y="5"/>
                </a:cubicBezTo>
                <a:close/>
                <a:moveTo>
                  <a:pt x="7" y="30"/>
                </a:moveTo>
                <a:cubicBezTo>
                  <a:pt x="8" y="30"/>
                  <a:pt x="6" y="28"/>
                  <a:pt x="5" y="28"/>
                </a:cubicBezTo>
                <a:cubicBezTo>
                  <a:pt x="5" y="29"/>
                  <a:pt x="6" y="30"/>
                  <a:pt x="7" y="30"/>
                </a:cubicBezTo>
                <a:close/>
                <a:moveTo>
                  <a:pt x="6" y="27"/>
                </a:moveTo>
                <a:cubicBezTo>
                  <a:pt x="7" y="28"/>
                  <a:pt x="7" y="27"/>
                  <a:pt x="6" y="26"/>
                </a:cubicBezTo>
                <a:cubicBezTo>
                  <a:pt x="5" y="26"/>
                  <a:pt x="5" y="24"/>
                  <a:pt x="5" y="25"/>
                </a:cubicBezTo>
                <a:cubicBezTo>
                  <a:pt x="5" y="26"/>
                  <a:pt x="4" y="25"/>
                  <a:pt x="4" y="26"/>
                </a:cubicBezTo>
                <a:cubicBezTo>
                  <a:pt x="4" y="27"/>
                  <a:pt x="5" y="27"/>
                  <a:pt x="6" y="27"/>
                </a:cubicBezTo>
                <a:close/>
                <a:moveTo>
                  <a:pt x="18" y="41"/>
                </a:moveTo>
                <a:cubicBezTo>
                  <a:pt x="18" y="42"/>
                  <a:pt x="19" y="40"/>
                  <a:pt x="18" y="39"/>
                </a:cubicBezTo>
                <a:cubicBezTo>
                  <a:pt x="17" y="39"/>
                  <a:pt x="17" y="40"/>
                  <a:pt x="18" y="41"/>
                </a:cubicBezTo>
                <a:close/>
                <a:moveTo>
                  <a:pt x="27" y="48"/>
                </a:moveTo>
                <a:cubicBezTo>
                  <a:pt x="28" y="50"/>
                  <a:pt x="30" y="49"/>
                  <a:pt x="33" y="49"/>
                </a:cubicBezTo>
                <a:cubicBezTo>
                  <a:pt x="36" y="49"/>
                  <a:pt x="36" y="46"/>
                  <a:pt x="33" y="47"/>
                </a:cubicBezTo>
                <a:cubicBezTo>
                  <a:pt x="31" y="49"/>
                  <a:pt x="33" y="46"/>
                  <a:pt x="31" y="47"/>
                </a:cubicBezTo>
                <a:cubicBezTo>
                  <a:pt x="29" y="47"/>
                  <a:pt x="29" y="45"/>
                  <a:pt x="26" y="46"/>
                </a:cubicBezTo>
                <a:cubicBezTo>
                  <a:pt x="24" y="47"/>
                  <a:pt x="24" y="44"/>
                  <a:pt x="23" y="45"/>
                </a:cubicBezTo>
                <a:cubicBezTo>
                  <a:pt x="22" y="45"/>
                  <a:pt x="22" y="44"/>
                  <a:pt x="22" y="44"/>
                </a:cubicBezTo>
                <a:cubicBezTo>
                  <a:pt x="21" y="45"/>
                  <a:pt x="21" y="45"/>
                  <a:pt x="21" y="46"/>
                </a:cubicBezTo>
                <a:cubicBezTo>
                  <a:pt x="21" y="48"/>
                  <a:pt x="24" y="46"/>
                  <a:pt x="27" y="48"/>
                </a:cubicBezTo>
                <a:close/>
                <a:moveTo>
                  <a:pt x="45" y="39"/>
                </a:moveTo>
                <a:cubicBezTo>
                  <a:pt x="45" y="38"/>
                  <a:pt x="42" y="40"/>
                  <a:pt x="42" y="41"/>
                </a:cubicBezTo>
                <a:cubicBezTo>
                  <a:pt x="43" y="41"/>
                  <a:pt x="42" y="42"/>
                  <a:pt x="43" y="43"/>
                </a:cubicBezTo>
                <a:cubicBezTo>
                  <a:pt x="44" y="43"/>
                  <a:pt x="45" y="39"/>
                  <a:pt x="45" y="39"/>
                </a:cubicBezTo>
                <a:close/>
                <a:moveTo>
                  <a:pt x="33" y="25"/>
                </a:moveTo>
                <a:cubicBezTo>
                  <a:pt x="34" y="25"/>
                  <a:pt x="32" y="27"/>
                  <a:pt x="33" y="27"/>
                </a:cubicBezTo>
                <a:cubicBezTo>
                  <a:pt x="35" y="26"/>
                  <a:pt x="34" y="23"/>
                  <a:pt x="33" y="24"/>
                </a:cubicBezTo>
                <a:cubicBezTo>
                  <a:pt x="32" y="24"/>
                  <a:pt x="33" y="24"/>
                  <a:pt x="33" y="25"/>
                </a:cubicBezTo>
                <a:close/>
                <a:moveTo>
                  <a:pt x="36" y="20"/>
                </a:moveTo>
                <a:cubicBezTo>
                  <a:pt x="35" y="18"/>
                  <a:pt x="36" y="19"/>
                  <a:pt x="35" y="18"/>
                </a:cubicBezTo>
                <a:cubicBezTo>
                  <a:pt x="35" y="18"/>
                  <a:pt x="34" y="18"/>
                  <a:pt x="33" y="19"/>
                </a:cubicBezTo>
                <a:cubicBezTo>
                  <a:pt x="32" y="19"/>
                  <a:pt x="33" y="20"/>
                  <a:pt x="35" y="21"/>
                </a:cubicBezTo>
                <a:cubicBezTo>
                  <a:pt x="36" y="21"/>
                  <a:pt x="37" y="21"/>
                  <a:pt x="36" y="20"/>
                </a:cubicBezTo>
                <a:close/>
                <a:moveTo>
                  <a:pt x="26" y="9"/>
                </a:moveTo>
                <a:cubicBezTo>
                  <a:pt x="27" y="10"/>
                  <a:pt x="27" y="8"/>
                  <a:pt x="27" y="8"/>
                </a:cubicBezTo>
                <a:cubicBezTo>
                  <a:pt x="26" y="8"/>
                  <a:pt x="25" y="9"/>
                  <a:pt x="26" y="9"/>
                </a:cubicBezTo>
                <a:close/>
                <a:moveTo>
                  <a:pt x="20" y="23"/>
                </a:moveTo>
                <a:cubicBezTo>
                  <a:pt x="22" y="24"/>
                  <a:pt x="21" y="25"/>
                  <a:pt x="22" y="25"/>
                </a:cubicBezTo>
                <a:cubicBezTo>
                  <a:pt x="24" y="25"/>
                  <a:pt x="24" y="28"/>
                  <a:pt x="25" y="28"/>
                </a:cubicBezTo>
                <a:cubicBezTo>
                  <a:pt x="26" y="29"/>
                  <a:pt x="26" y="27"/>
                  <a:pt x="25" y="27"/>
                </a:cubicBezTo>
                <a:cubicBezTo>
                  <a:pt x="24" y="26"/>
                  <a:pt x="24" y="25"/>
                  <a:pt x="24" y="24"/>
                </a:cubicBezTo>
                <a:cubicBezTo>
                  <a:pt x="24" y="22"/>
                  <a:pt x="23" y="24"/>
                  <a:pt x="20" y="21"/>
                </a:cubicBezTo>
                <a:cubicBezTo>
                  <a:pt x="19" y="20"/>
                  <a:pt x="17" y="21"/>
                  <a:pt x="17" y="22"/>
                </a:cubicBezTo>
                <a:cubicBezTo>
                  <a:pt x="18" y="22"/>
                  <a:pt x="19" y="22"/>
                  <a:pt x="20" y="23"/>
                </a:cubicBezTo>
                <a:close/>
                <a:moveTo>
                  <a:pt x="31" y="35"/>
                </a:moveTo>
                <a:cubicBezTo>
                  <a:pt x="32" y="36"/>
                  <a:pt x="32" y="33"/>
                  <a:pt x="31" y="34"/>
                </a:cubicBezTo>
                <a:cubicBezTo>
                  <a:pt x="30" y="34"/>
                  <a:pt x="30" y="35"/>
                  <a:pt x="31" y="35"/>
                </a:cubicBezTo>
                <a:close/>
                <a:moveTo>
                  <a:pt x="40" y="44"/>
                </a:moveTo>
                <a:cubicBezTo>
                  <a:pt x="39" y="43"/>
                  <a:pt x="39" y="46"/>
                  <a:pt x="40" y="46"/>
                </a:cubicBezTo>
                <a:cubicBezTo>
                  <a:pt x="40" y="46"/>
                  <a:pt x="40" y="45"/>
                  <a:pt x="40" y="44"/>
                </a:cubicBezTo>
                <a:close/>
                <a:moveTo>
                  <a:pt x="3" y="18"/>
                </a:moveTo>
                <a:cubicBezTo>
                  <a:pt x="3" y="18"/>
                  <a:pt x="1" y="16"/>
                  <a:pt x="1" y="16"/>
                </a:cubicBezTo>
                <a:cubicBezTo>
                  <a:pt x="2" y="15"/>
                  <a:pt x="1" y="15"/>
                  <a:pt x="0" y="15"/>
                </a:cubicBezTo>
                <a:cubicBezTo>
                  <a:pt x="0" y="16"/>
                  <a:pt x="1" y="18"/>
                  <a:pt x="3" y="18"/>
                </a:cubicBezTo>
                <a:close/>
                <a:moveTo>
                  <a:pt x="29" y="15"/>
                </a:moveTo>
                <a:cubicBezTo>
                  <a:pt x="30" y="14"/>
                  <a:pt x="30" y="16"/>
                  <a:pt x="30" y="15"/>
                </a:cubicBezTo>
                <a:cubicBezTo>
                  <a:pt x="30" y="14"/>
                  <a:pt x="31" y="13"/>
                  <a:pt x="30" y="14"/>
                </a:cubicBezTo>
                <a:cubicBezTo>
                  <a:pt x="30" y="14"/>
                  <a:pt x="28" y="13"/>
                  <a:pt x="28" y="14"/>
                </a:cubicBezTo>
                <a:cubicBezTo>
                  <a:pt x="28" y="15"/>
                  <a:pt x="29" y="15"/>
                  <a:pt x="29" y="15"/>
                </a:cubicBezTo>
                <a:close/>
                <a:moveTo>
                  <a:pt x="33" y="13"/>
                </a:moveTo>
                <a:cubicBezTo>
                  <a:pt x="34" y="12"/>
                  <a:pt x="32" y="11"/>
                  <a:pt x="32" y="13"/>
                </a:cubicBezTo>
                <a:cubicBezTo>
                  <a:pt x="32" y="13"/>
                  <a:pt x="33" y="13"/>
                  <a:pt x="33" y="13"/>
                </a:cubicBezTo>
                <a:close/>
                <a:moveTo>
                  <a:pt x="30" y="34"/>
                </a:moveTo>
                <a:cubicBezTo>
                  <a:pt x="29" y="33"/>
                  <a:pt x="28" y="34"/>
                  <a:pt x="29" y="35"/>
                </a:cubicBezTo>
                <a:cubicBezTo>
                  <a:pt x="29" y="35"/>
                  <a:pt x="30" y="34"/>
                  <a:pt x="30" y="34"/>
                </a:cubicBezTo>
                <a:close/>
                <a:moveTo>
                  <a:pt x="25" y="37"/>
                </a:moveTo>
                <a:cubicBezTo>
                  <a:pt x="24" y="37"/>
                  <a:pt x="25" y="38"/>
                  <a:pt x="26" y="37"/>
                </a:cubicBezTo>
                <a:cubicBezTo>
                  <a:pt x="26" y="36"/>
                  <a:pt x="26" y="36"/>
                  <a:pt x="25" y="37"/>
                </a:cubicBezTo>
                <a:close/>
                <a:moveTo>
                  <a:pt x="25" y="30"/>
                </a:moveTo>
                <a:cubicBezTo>
                  <a:pt x="25" y="30"/>
                  <a:pt x="24" y="31"/>
                  <a:pt x="25" y="31"/>
                </a:cubicBezTo>
                <a:cubicBezTo>
                  <a:pt x="25" y="31"/>
                  <a:pt x="25" y="30"/>
                  <a:pt x="25" y="30"/>
                </a:cubicBezTo>
                <a:close/>
                <a:moveTo>
                  <a:pt x="25" y="32"/>
                </a:moveTo>
                <a:cubicBezTo>
                  <a:pt x="25" y="31"/>
                  <a:pt x="24" y="33"/>
                  <a:pt x="25" y="33"/>
                </a:cubicBezTo>
                <a:cubicBezTo>
                  <a:pt x="26" y="33"/>
                  <a:pt x="26" y="32"/>
                  <a:pt x="25" y="32"/>
                </a:cubicBezTo>
                <a:close/>
                <a:moveTo>
                  <a:pt x="35" y="30"/>
                </a:moveTo>
                <a:cubicBezTo>
                  <a:pt x="35" y="30"/>
                  <a:pt x="33" y="30"/>
                  <a:pt x="33" y="31"/>
                </a:cubicBezTo>
                <a:cubicBezTo>
                  <a:pt x="33" y="32"/>
                  <a:pt x="35" y="30"/>
                  <a:pt x="35" y="30"/>
                </a:cubicBezTo>
                <a:close/>
                <a:moveTo>
                  <a:pt x="6" y="22"/>
                </a:moveTo>
                <a:cubicBezTo>
                  <a:pt x="5" y="22"/>
                  <a:pt x="4" y="24"/>
                  <a:pt x="5" y="24"/>
                </a:cubicBezTo>
                <a:cubicBezTo>
                  <a:pt x="6" y="24"/>
                  <a:pt x="6" y="23"/>
                  <a:pt x="6" y="22"/>
                </a:cubicBezTo>
                <a:close/>
                <a:moveTo>
                  <a:pt x="26" y="21"/>
                </a:moveTo>
                <a:cubicBezTo>
                  <a:pt x="26" y="21"/>
                  <a:pt x="26" y="22"/>
                  <a:pt x="27" y="22"/>
                </a:cubicBezTo>
                <a:cubicBezTo>
                  <a:pt x="27" y="22"/>
                  <a:pt x="26" y="20"/>
                  <a:pt x="26" y="21"/>
                </a:cubicBezTo>
                <a:close/>
                <a:moveTo>
                  <a:pt x="28" y="31"/>
                </a:moveTo>
                <a:cubicBezTo>
                  <a:pt x="29" y="32"/>
                  <a:pt x="30" y="31"/>
                  <a:pt x="29" y="30"/>
                </a:cubicBezTo>
                <a:cubicBezTo>
                  <a:pt x="28" y="30"/>
                  <a:pt x="27" y="27"/>
                  <a:pt x="27" y="28"/>
                </a:cubicBezTo>
                <a:cubicBezTo>
                  <a:pt x="26" y="29"/>
                  <a:pt x="28" y="29"/>
                  <a:pt x="28" y="3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89" name="Freeform 20266">
            <a:extLst>
              <a:ext uri="{FF2B5EF4-FFF2-40B4-BE49-F238E27FC236}">
                <a16:creationId xmlns:a16="http://schemas.microsoft.com/office/drawing/2014/main" id="{153DD20C-DCC2-4E3E-9095-BC667C6CAB7B}"/>
              </a:ext>
            </a:extLst>
          </p:cNvPr>
          <p:cNvSpPr>
            <a:spLocks noEditPoints="1"/>
          </p:cNvSpPr>
          <p:nvPr/>
        </p:nvSpPr>
        <p:spPr bwMode="auto">
          <a:xfrm>
            <a:off x="6146223" y="4491124"/>
            <a:ext cx="225243" cy="1330787"/>
          </a:xfrm>
          <a:custGeom>
            <a:avLst/>
            <a:gdLst/>
            <a:ahLst/>
            <a:cxnLst>
              <a:cxn ang="0">
                <a:pos x="45" y="38"/>
              </a:cxn>
              <a:cxn ang="0">
                <a:pos x="30" y="101"/>
              </a:cxn>
              <a:cxn ang="0">
                <a:pos x="21" y="161"/>
              </a:cxn>
              <a:cxn ang="0">
                <a:pos x="21" y="201"/>
              </a:cxn>
              <a:cxn ang="0">
                <a:pos x="30" y="241"/>
              </a:cxn>
              <a:cxn ang="0">
                <a:pos x="20" y="251"/>
              </a:cxn>
              <a:cxn ang="0">
                <a:pos x="16" y="250"/>
              </a:cxn>
              <a:cxn ang="0">
                <a:pos x="13" y="248"/>
              </a:cxn>
              <a:cxn ang="0">
                <a:pos x="18" y="240"/>
              </a:cxn>
              <a:cxn ang="0">
                <a:pos x="11" y="237"/>
              </a:cxn>
              <a:cxn ang="0">
                <a:pos x="9" y="229"/>
              </a:cxn>
              <a:cxn ang="0">
                <a:pos x="9" y="219"/>
              </a:cxn>
              <a:cxn ang="0">
                <a:pos x="12" y="210"/>
              </a:cxn>
              <a:cxn ang="0">
                <a:pos x="2" y="201"/>
              </a:cxn>
              <a:cxn ang="0">
                <a:pos x="14" y="188"/>
              </a:cxn>
              <a:cxn ang="0">
                <a:pos x="14" y="164"/>
              </a:cxn>
              <a:cxn ang="0">
                <a:pos x="22" y="106"/>
              </a:cxn>
              <a:cxn ang="0">
                <a:pos x="28" y="37"/>
              </a:cxn>
              <a:cxn ang="0">
                <a:pos x="38" y="246"/>
              </a:cxn>
              <a:cxn ang="0">
                <a:pos x="30" y="256"/>
              </a:cxn>
              <a:cxn ang="0">
                <a:pos x="22" y="261"/>
              </a:cxn>
              <a:cxn ang="0">
                <a:pos x="31" y="264"/>
              </a:cxn>
              <a:cxn ang="0">
                <a:pos x="14" y="184"/>
              </a:cxn>
              <a:cxn ang="0">
                <a:pos x="29" y="259"/>
              </a:cxn>
              <a:cxn ang="0">
                <a:pos x="8" y="174"/>
              </a:cxn>
              <a:cxn ang="0">
                <a:pos x="9" y="166"/>
              </a:cxn>
              <a:cxn ang="0">
                <a:pos x="10" y="190"/>
              </a:cxn>
              <a:cxn ang="0">
                <a:pos x="9" y="186"/>
              </a:cxn>
              <a:cxn ang="0">
                <a:pos x="11" y="192"/>
              </a:cxn>
              <a:cxn ang="0">
                <a:pos x="10" y="193"/>
              </a:cxn>
              <a:cxn ang="0">
                <a:pos x="4" y="196"/>
              </a:cxn>
              <a:cxn ang="0">
                <a:pos x="9" y="183"/>
              </a:cxn>
              <a:cxn ang="0">
                <a:pos x="6" y="193"/>
              </a:cxn>
              <a:cxn ang="0">
                <a:pos x="34" y="268"/>
              </a:cxn>
              <a:cxn ang="0">
                <a:pos x="38" y="267"/>
              </a:cxn>
              <a:cxn ang="0">
                <a:pos x="31" y="265"/>
              </a:cxn>
              <a:cxn ang="0">
                <a:pos x="25" y="264"/>
              </a:cxn>
              <a:cxn ang="0">
                <a:pos x="43" y="270"/>
              </a:cxn>
              <a:cxn ang="0">
                <a:pos x="21" y="259"/>
              </a:cxn>
              <a:cxn ang="0">
                <a:pos x="16" y="254"/>
              </a:cxn>
              <a:cxn ang="0">
                <a:pos x="15" y="258"/>
              </a:cxn>
              <a:cxn ang="0">
                <a:pos x="11" y="246"/>
              </a:cxn>
              <a:cxn ang="0">
                <a:pos x="12" y="250"/>
              </a:cxn>
              <a:cxn ang="0">
                <a:pos x="10" y="240"/>
              </a:cxn>
              <a:cxn ang="0">
                <a:pos x="7" y="239"/>
              </a:cxn>
              <a:cxn ang="0">
                <a:pos x="8" y="243"/>
              </a:cxn>
              <a:cxn ang="0">
                <a:pos x="6" y="244"/>
              </a:cxn>
              <a:cxn ang="0">
                <a:pos x="9" y="236"/>
              </a:cxn>
              <a:cxn ang="0">
                <a:pos x="8" y="233"/>
              </a:cxn>
              <a:cxn ang="0">
                <a:pos x="4" y="220"/>
              </a:cxn>
              <a:cxn ang="0">
                <a:pos x="3" y="231"/>
              </a:cxn>
              <a:cxn ang="0">
                <a:pos x="8" y="232"/>
              </a:cxn>
              <a:cxn ang="0">
                <a:pos x="5" y="228"/>
              </a:cxn>
              <a:cxn ang="0">
                <a:pos x="6" y="233"/>
              </a:cxn>
              <a:cxn ang="0">
                <a:pos x="5" y="219"/>
              </a:cxn>
              <a:cxn ang="0">
                <a:pos x="6" y="216"/>
              </a:cxn>
              <a:cxn ang="0">
                <a:pos x="4" y="214"/>
              </a:cxn>
              <a:cxn ang="0">
                <a:pos x="5" y="211"/>
              </a:cxn>
              <a:cxn ang="0">
                <a:pos x="2" y="216"/>
              </a:cxn>
              <a:cxn ang="0">
                <a:pos x="3" y="209"/>
              </a:cxn>
              <a:cxn ang="0">
                <a:pos x="3" y="217"/>
              </a:cxn>
            </a:cxnLst>
            <a:rect l="0" t="0" r="r" b="b"/>
            <a:pathLst>
              <a:path w="46" h="272">
                <a:moveTo>
                  <a:pt x="33" y="0"/>
                </a:moveTo>
                <a:cubicBezTo>
                  <a:pt x="34" y="4"/>
                  <a:pt x="35" y="4"/>
                  <a:pt x="35" y="5"/>
                </a:cubicBezTo>
                <a:cubicBezTo>
                  <a:pt x="35" y="6"/>
                  <a:pt x="36" y="11"/>
                  <a:pt x="37" y="11"/>
                </a:cubicBezTo>
                <a:cubicBezTo>
                  <a:pt x="38" y="13"/>
                  <a:pt x="39" y="13"/>
                  <a:pt x="38" y="14"/>
                </a:cubicBezTo>
                <a:cubicBezTo>
                  <a:pt x="36" y="16"/>
                  <a:pt x="39" y="16"/>
                  <a:pt x="38" y="17"/>
                </a:cubicBezTo>
                <a:cubicBezTo>
                  <a:pt x="37" y="19"/>
                  <a:pt x="37" y="20"/>
                  <a:pt x="38" y="20"/>
                </a:cubicBezTo>
                <a:cubicBezTo>
                  <a:pt x="39" y="21"/>
                  <a:pt x="37" y="23"/>
                  <a:pt x="39" y="23"/>
                </a:cubicBezTo>
                <a:cubicBezTo>
                  <a:pt x="40" y="23"/>
                  <a:pt x="41" y="29"/>
                  <a:pt x="41" y="33"/>
                </a:cubicBezTo>
                <a:cubicBezTo>
                  <a:pt x="42" y="36"/>
                  <a:pt x="43" y="36"/>
                  <a:pt x="45" y="35"/>
                </a:cubicBezTo>
                <a:cubicBezTo>
                  <a:pt x="46" y="36"/>
                  <a:pt x="46" y="37"/>
                  <a:pt x="45" y="38"/>
                </a:cubicBezTo>
                <a:cubicBezTo>
                  <a:pt x="45" y="40"/>
                  <a:pt x="45" y="43"/>
                  <a:pt x="43" y="44"/>
                </a:cubicBezTo>
                <a:cubicBezTo>
                  <a:pt x="42" y="44"/>
                  <a:pt x="37" y="46"/>
                  <a:pt x="38" y="49"/>
                </a:cubicBezTo>
                <a:cubicBezTo>
                  <a:pt x="39" y="50"/>
                  <a:pt x="37" y="58"/>
                  <a:pt x="39" y="61"/>
                </a:cubicBezTo>
                <a:cubicBezTo>
                  <a:pt x="41" y="66"/>
                  <a:pt x="37" y="61"/>
                  <a:pt x="36" y="66"/>
                </a:cubicBezTo>
                <a:cubicBezTo>
                  <a:pt x="34" y="71"/>
                  <a:pt x="35" y="70"/>
                  <a:pt x="33" y="71"/>
                </a:cubicBezTo>
                <a:cubicBezTo>
                  <a:pt x="32" y="72"/>
                  <a:pt x="32" y="76"/>
                  <a:pt x="31" y="77"/>
                </a:cubicBezTo>
                <a:cubicBezTo>
                  <a:pt x="29" y="79"/>
                  <a:pt x="32" y="83"/>
                  <a:pt x="31" y="85"/>
                </a:cubicBezTo>
                <a:cubicBezTo>
                  <a:pt x="30" y="86"/>
                  <a:pt x="30" y="84"/>
                  <a:pt x="29" y="87"/>
                </a:cubicBezTo>
                <a:cubicBezTo>
                  <a:pt x="28" y="90"/>
                  <a:pt x="27" y="93"/>
                  <a:pt x="28" y="94"/>
                </a:cubicBezTo>
                <a:cubicBezTo>
                  <a:pt x="29" y="96"/>
                  <a:pt x="29" y="98"/>
                  <a:pt x="30" y="101"/>
                </a:cubicBezTo>
                <a:cubicBezTo>
                  <a:pt x="31" y="104"/>
                  <a:pt x="29" y="105"/>
                  <a:pt x="31" y="105"/>
                </a:cubicBezTo>
                <a:cubicBezTo>
                  <a:pt x="33" y="105"/>
                  <a:pt x="31" y="107"/>
                  <a:pt x="31" y="110"/>
                </a:cubicBezTo>
                <a:cubicBezTo>
                  <a:pt x="32" y="113"/>
                  <a:pt x="29" y="111"/>
                  <a:pt x="29" y="116"/>
                </a:cubicBezTo>
                <a:cubicBezTo>
                  <a:pt x="28" y="122"/>
                  <a:pt x="29" y="123"/>
                  <a:pt x="28" y="125"/>
                </a:cubicBezTo>
                <a:cubicBezTo>
                  <a:pt x="26" y="128"/>
                  <a:pt x="25" y="126"/>
                  <a:pt x="25" y="128"/>
                </a:cubicBezTo>
                <a:cubicBezTo>
                  <a:pt x="24" y="130"/>
                  <a:pt x="25" y="133"/>
                  <a:pt x="24" y="135"/>
                </a:cubicBezTo>
                <a:cubicBezTo>
                  <a:pt x="24" y="137"/>
                  <a:pt x="27" y="142"/>
                  <a:pt x="25" y="143"/>
                </a:cubicBezTo>
                <a:cubicBezTo>
                  <a:pt x="21" y="146"/>
                  <a:pt x="24" y="148"/>
                  <a:pt x="22" y="149"/>
                </a:cubicBezTo>
                <a:cubicBezTo>
                  <a:pt x="20" y="151"/>
                  <a:pt x="23" y="154"/>
                  <a:pt x="21" y="156"/>
                </a:cubicBezTo>
                <a:cubicBezTo>
                  <a:pt x="19" y="158"/>
                  <a:pt x="21" y="157"/>
                  <a:pt x="21" y="161"/>
                </a:cubicBezTo>
                <a:cubicBezTo>
                  <a:pt x="20" y="165"/>
                  <a:pt x="22" y="166"/>
                  <a:pt x="21" y="167"/>
                </a:cubicBezTo>
                <a:cubicBezTo>
                  <a:pt x="21" y="169"/>
                  <a:pt x="20" y="166"/>
                  <a:pt x="19" y="170"/>
                </a:cubicBezTo>
                <a:cubicBezTo>
                  <a:pt x="19" y="174"/>
                  <a:pt x="21" y="174"/>
                  <a:pt x="21" y="175"/>
                </a:cubicBezTo>
                <a:cubicBezTo>
                  <a:pt x="22" y="176"/>
                  <a:pt x="20" y="179"/>
                  <a:pt x="22" y="180"/>
                </a:cubicBezTo>
                <a:cubicBezTo>
                  <a:pt x="23" y="181"/>
                  <a:pt x="19" y="185"/>
                  <a:pt x="22" y="184"/>
                </a:cubicBezTo>
                <a:cubicBezTo>
                  <a:pt x="26" y="183"/>
                  <a:pt x="25" y="187"/>
                  <a:pt x="22" y="187"/>
                </a:cubicBezTo>
                <a:cubicBezTo>
                  <a:pt x="19" y="186"/>
                  <a:pt x="19" y="187"/>
                  <a:pt x="21" y="188"/>
                </a:cubicBezTo>
                <a:cubicBezTo>
                  <a:pt x="24" y="188"/>
                  <a:pt x="24" y="191"/>
                  <a:pt x="22" y="192"/>
                </a:cubicBezTo>
                <a:cubicBezTo>
                  <a:pt x="19" y="193"/>
                  <a:pt x="23" y="195"/>
                  <a:pt x="21" y="196"/>
                </a:cubicBezTo>
                <a:cubicBezTo>
                  <a:pt x="20" y="197"/>
                  <a:pt x="23" y="200"/>
                  <a:pt x="21" y="201"/>
                </a:cubicBezTo>
                <a:cubicBezTo>
                  <a:pt x="18" y="203"/>
                  <a:pt x="23" y="203"/>
                  <a:pt x="20" y="205"/>
                </a:cubicBezTo>
                <a:cubicBezTo>
                  <a:pt x="17" y="208"/>
                  <a:pt x="19" y="208"/>
                  <a:pt x="18" y="209"/>
                </a:cubicBezTo>
                <a:cubicBezTo>
                  <a:pt x="16" y="211"/>
                  <a:pt x="20" y="212"/>
                  <a:pt x="18" y="214"/>
                </a:cubicBezTo>
                <a:cubicBezTo>
                  <a:pt x="16" y="215"/>
                  <a:pt x="15" y="221"/>
                  <a:pt x="13" y="221"/>
                </a:cubicBezTo>
                <a:cubicBezTo>
                  <a:pt x="11" y="220"/>
                  <a:pt x="13" y="223"/>
                  <a:pt x="12" y="225"/>
                </a:cubicBezTo>
                <a:cubicBezTo>
                  <a:pt x="11" y="228"/>
                  <a:pt x="13" y="226"/>
                  <a:pt x="14" y="230"/>
                </a:cubicBezTo>
                <a:cubicBezTo>
                  <a:pt x="14" y="233"/>
                  <a:pt x="15" y="230"/>
                  <a:pt x="17" y="230"/>
                </a:cubicBezTo>
                <a:cubicBezTo>
                  <a:pt x="19" y="230"/>
                  <a:pt x="17" y="238"/>
                  <a:pt x="19" y="239"/>
                </a:cubicBezTo>
                <a:cubicBezTo>
                  <a:pt x="21" y="240"/>
                  <a:pt x="19" y="241"/>
                  <a:pt x="22" y="241"/>
                </a:cubicBezTo>
                <a:cubicBezTo>
                  <a:pt x="25" y="241"/>
                  <a:pt x="30" y="241"/>
                  <a:pt x="30" y="241"/>
                </a:cubicBezTo>
                <a:cubicBezTo>
                  <a:pt x="33" y="243"/>
                  <a:pt x="38" y="242"/>
                  <a:pt x="39" y="244"/>
                </a:cubicBezTo>
                <a:cubicBezTo>
                  <a:pt x="38" y="244"/>
                  <a:pt x="37" y="244"/>
                  <a:pt x="36" y="243"/>
                </a:cubicBezTo>
                <a:cubicBezTo>
                  <a:pt x="34" y="243"/>
                  <a:pt x="34" y="243"/>
                  <a:pt x="33" y="245"/>
                </a:cubicBezTo>
                <a:cubicBezTo>
                  <a:pt x="31" y="246"/>
                  <a:pt x="32" y="244"/>
                  <a:pt x="30" y="246"/>
                </a:cubicBezTo>
                <a:cubicBezTo>
                  <a:pt x="28" y="247"/>
                  <a:pt x="27" y="246"/>
                  <a:pt x="26" y="248"/>
                </a:cubicBezTo>
                <a:cubicBezTo>
                  <a:pt x="26" y="251"/>
                  <a:pt x="26" y="249"/>
                  <a:pt x="25" y="253"/>
                </a:cubicBezTo>
                <a:cubicBezTo>
                  <a:pt x="25" y="256"/>
                  <a:pt x="26" y="256"/>
                  <a:pt x="24" y="256"/>
                </a:cubicBezTo>
                <a:cubicBezTo>
                  <a:pt x="22" y="256"/>
                  <a:pt x="21" y="255"/>
                  <a:pt x="21" y="255"/>
                </a:cubicBezTo>
                <a:cubicBezTo>
                  <a:pt x="20" y="255"/>
                  <a:pt x="18" y="253"/>
                  <a:pt x="18" y="252"/>
                </a:cubicBezTo>
                <a:cubicBezTo>
                  <a:pt x="18" y="251"/>
                  <a:pt x="19" y="251"/>
                  <a:pt x="20" y="251"/>
                </a:cubicBezTo>
                <a:cubicBezTo>
                  <a:pt x="20" y="252"/>
                  <a:pt x="20" y="251"/>
                  <a:pt x="21" y="251"/>
                </a:cubicBezTo>
                <a:cubicBezTo>
                  <a:pt x="22" y="252"/>
                  <a:pt x="21" y="251"/>
                  <a:pt x="22" y="250"/>
                </a:cubicBezTo>
                <a:cubicBezTo>
                  <a:pt x="24" y="250"/>
                  <a:pt x="25" y="248"/>
                  <a:pt x="24" y="248"/>
                </a:cubicBezTo>
                <a:cubicBezTo>
                  <a:pt x="23" y="247"/>
                  <a:pt x="23" y="248"/>
                  <a:pt x="21" y="249"/>
                </a:cubicBezTo>
                <a:cubicBezTo>
                  <a:pt x="20" y="249"/>
                  <a:pt x="21" y="250"/>
                  <a:pt x="19" y="250"/>
                </a:cubicBezTo>
                <a:cubicBezTo>
                  <a:pt x="16" y="249"/>
                  <a:pt x="20" y="250"/>
                  <a:pt x="19" y="251"/>
                </a:cubicBezTo>
                <a:cubicBezTo>
                  <a:pt x="18" y="251"/>
                  <a:pt x="17" y="251"/>
                  <a:pt x="17" y="253"/>
                </a:cubicBezTo>
                <a:cubicBezTo>
                  <a:pt x="18" y="254"/>
                  <a:pt x="17" y="253"/>
                  <a:pt x="16" y="252"/>
                </a:cubicBezTo>
                <a:cubicBezTo>
                  <a:pt x="14" y="252"/>
                  <a:pt x="13" y="250"/>
                  <a:pt x="14" y="250"/>
                </a:cubicBezTo>
                <a:cubicBezTo>
                  <a:pt x="15" y="250"/>
                  <a:pt x="16" y="251"/>
                  <a:pt x="16" y="250"/>
                </a:cubicBezTo>
                <a:cubicBezTo>
                  <a:pt x="15" y="250"/>
                  <a:pt x="16" y="250"/>
                  <a:pt x="15" y="249"/>
                </a:cubicBezTo>
                <a:cubicBezTo>
                  <a:pt x="15" y="248"/>
                  <a:pt x="16" y="247"/>
                  <a:pt x="17" y="248"/>
                </a:cubicBezTo>
                <a:cubicBezTo>
                  <a:pt x="18" y="249"/>
                  <a:pt x="18" y="246"/>
                  <a:pt x="20" y="246"/>
                </a:cubicBezTo>
                <a:cubicBezTo>
                  <a:pt x="21" y="247"/>
                  <a:pt x="22" y="247"/>
                  <a:pt x="23" y="246"/>
                </a:cubicBezTo>
                <a:cubicBezTo>
                  <a:pt x="23" y="246"/>
                  <a:pt x="19" y="245"/>
                  <a:pt x="18" y="246"/>
                </a:cubicBezTo>
                <a:cubicBezTo>
                  <a:pt x="17" y="247"/>
                  <a:pt x="18" y="245"/>
                  <a:pt x="16" y="245"/>
                </a:cubicBezTo>
                <a:cubicBezTo>
                  <a:pt x="15" y="246"/>
                  <a:pt x="16" y="246"/>
                  <a:pt x="16" y="246"/>
                </a:cubicBezTo>
                <a:cubicBezTo>
                  <a:pt x="17" y="247"/>
                  <a:pt x="15" y="247"/>
                  <a:pt x="15" y="248"/>
                </a:cubicBezTo>
                <a:cubicBezTo>
                  <a:pt x="15" y="249"/>
                  <a:pt x="15" y="250"/>
                  <a:pt x="13" y="250"/>
                </a:cubicBezTo>
                <a:cubicBezTo>
                  <a:pt x="11" y="249"/>
                  <a:pt x="14" y="249"/>
                  <a:pt x="13" y="248"/>
                </a:cubicBezTo>
                <a:cubicBezTo>
                  <a:pt x="13" y="248"/>
                  <a:pt x="12" y="247"/>
                  <a:pt x="13" y="248"/>
                </a:cubicBezTo>
                <a:cubicBezTo>
                  <a:pt x="14" y="248"/>
                  <a:pt x="13" y="245"/>
                  <a:pt x="12" y="247"/>
                </a:cubicBezTo>
                <a:cubicBezTo>
                  <a:pt x="11" y="248"/>
                  <a:pt x="11" y="247"/>
                  <a:pt x="12" y="245"/>
                </a:cubicBezTo>
                <a:cubicBezTo>
                  <a:pt x="13" y="244"/>
                  <a:pt x="11" y="245"/>
                  <a:pt x="12" y="244"/>
                </a:cubicBezTo>
                <a:cubicBezTo>
                  <a:pt x="12" y="242"/>
                  <a:pt x="10" y="241"/>
                  <a:pt x="11" y="242"/>
                </a:cubicBezTo>
                <a:cubicBezTo>
                  <a:pt x="12" y="242"/>
                  <a:pt x="13" y="244"/>
                  <a:pt x="14" y="243"/>
                </a:cubicBezTo>
                <a:cubicBezTo>
                  <a:pt x="14" y="242"/>
                  <a:pt x="15" y="242"/>
                  <a:pt x="15" y="242"/>
                </a:cubicBezTo>
                <a:cubicBezTo>
                  <a:pt x="15" y="243"/>
                  <a:pt x="15" y="243"/>
                  <a:pt x="15" y="241"/>
                </a:cubicBezTo>
                <a:cubicBezTo>
                  <a:pt x="16" y="240"/>
                  <a:pt x="18" y="243"/>
                  <a:pt x="17" y="242"/>
                </a:cubicBezTo>
                <a:cubicBezTo>
                  <a:pt x="16" y="241"/>
                  <a:pt x="17" y="241"/>
                  <a:pt x="18" y="240"/>
                </a:cubicBezTo>
                <a:cubicBezTo>
                  <a:pt x="18" y="238"/>
                  <a:pt x="17" y="238"/>
                  <a:pt x="15" y="237"/>
                </a:cubicBezTo>
                <a:cubicBezTo>
                  <a:pt x="13" y="236"/>
                  <a:pt x="13" y="237"/>
                  <a:pt x="15" y="238"/>
                </a:cubicBezTo>
                <a:cubicBezTo>
                  <a:pt x="17" y="239"/>
                  <a:pt x="18" y="240"/>
                  <a:pt x="16" y="240"/>
                </a:cubicBezTo>
                <a:cubicBezTo>
                  <a:pt x="14" y="239"/>
                  <a:pt x="15" y="240"/>
                  <a:pt x="15" y="240"/>
                </a:cubicBezTo>
                <a:cubicBezTo>
                  <a:pt x="14" y="240"/>
                  <a:pt x="14" y="241"/>
                  <a:pt x="14" y="242"/>
                </a:cubicBezTo>
                <a:cubicBezTo>
                  <a:pt x="13" y="243"/>
                  <a:pt x="11" y="240"/>
                  <a:pt x="12" y="240"/>
                </a:cubicBezTo>
                <a:cubicBezTo>
                  <a:pt x="13" y="241"/>
                  <a:pt x="12" y="241"/>
                  <a:pt x="12" y="239"/>
                </a:cubicBezTo>
                <a:cubicBezTo>
                  <a:pt x="12" y="238"/>
                  <a:pt x="11" y="240"/>
                  <a:pt x="10" y="239"/>
                </a:cubicBezTo>
                <a:cubicBezTo>
                  <a:pt x="10" y="238"/>
                  <a:pt x="11" y="238"/>
                  <a:pt x="10" y="237"/>
                </a:cubicBezTo>
                <a:cubicBezTo>
                  <a:pt x="10" y="236"/>
                  <a:pt x="10" y="236"/>
                  <a:pt x="11" y="237"/>
                </a:cubicBezTo>
                <a:cubicBezTo>
                  <a:pt x="11" y="238"/>
                  <a:pt x="12" y="238"/>
                  <a:pt x="11" y="236"/>
                </a:cubicBezTo>
                <a:cubicBezTo>
                  <a:pt x="11" y="235"/>
                  <a:pt x="11" y="235"/>
                  <a:pt x="10" y="235"/>
                </a:cubicBezTo>
                <a:cubicBezTo>
                  <a:pt x="9" y="235"/>
                  <a:pt x="9" y="236"/>
                  <a:pt x="9" y="234"/>
                </a:cubicBezTo>
                <a:cubicBezTo>
                  <a:pt x="9" y="233"/>
                  <a:pt x="9" y="234"/>
                  <a:pt x="9" y="233"/>
                </a:cubicBezTo>
                <a:cubicBezTo>
                  <a:pt x="8" y="233"/>
                  <a:pt x="9" y="232"/>
                  <a:pt x="10" y="233"/>
                </a:cubicBezTo>
                <a:cubicBezTo>
                  <a:pt x="10" y="233"/>
                  <a:pt x="11" y="232"/>
                  <a:pt x="11" y="231"/>
                </a:cubicBezTo>
                <a:cubicBezTo>
                  <a:pt x="12" y="229"/>
                  <a:pt x="11" y="229"/>
                  <a:pt x="11" y="230"/>
                </a:cubicBezTo>
                <a:cubicBezTo>
                  <a:pt x="10" y="232"/>
                  <a:pt x="10" y="232"/>
                  <a:pt x="9" y="231"/>
                </a:cubicBezTo>
                <a:cubicBezTo>
                  <a:pt x="8" y="230"/>
                  <a:pt x="8" y="230"/>
                  <a:pt x="9" y="230"/>
                </a:cubicBezTo>
                <a:cubicBezTo>
                  <a:pt x="10" y="230"/>
                  <a:pt x="10" y="230"/>
                  <a:pt x="9" y="229"/>
                </a:cubicBezTo>
                <a:cubicBezTo>
                  <a:pt x="8" y="229"/>
                  <a:pt x="9" y="229"/>
                  <a:pt x="8" y="229"/>
                </a:cubicBezTo>
                <a:cubicBezTo>
                  <a:pt x="7" y="228"/>
                  <a:pt x="7" y="228"/>
                  <a:pt x="6" y="227"/>
                </a:cubicBezTo>
                <a:cubicBezTo>
                  <a:pt x="5" y="227"/>
                  <a:pt x="7" y="226"/>
                  <a:pt x="8" y="227"/>
                </a:cubicBezTo>
                <a:cubicBezTo>
                  <a:pt x="9" y="228"/>
                  <a:pt x="10" y="228"/>
                  <a:pt x="9" y="227"/>
                </a:cubicBezTo>
                <a:cubicBezTo>
                  <a:pt x="8" y="226"/>
                  <a:pt x="7" y="225"/>
                  <a:pt x="9" y="226"/>
                </a:cubicBezTo>
                <a:cubicBezTo>
                  <a:pt x="11" y="226"/>
                  <a:pt x="10" y="226"/>
                  <a:pt x="8" y="225"/>
                </a:cubicBezTo>
                <a:cubicBezTo>
                  <a:pt x="7" y="224"/>
                  <a:pt x="9" y="224"/>
                  <a:pt x="8" y="223"/>
                </a:cubicBezTo>
                <a:cubicBezTo>
                  <a:pt x="8" y="223"/>
                  <a:pt x="9" y="222"/>
                  <a:pt x="10" y="223"/>
                </a:cubicBezTo>
                <a:cubicBezTo>
                  <a:pt x="11" y="224"/>
                  <a:pt x="10" y="222"/>
                  <a:pt x="9" y="221"/>
                </a:cubicBezTo>
                <a:cubicBezTo>
                  <a:pt x="9" y="220"/>
                  <a:pt x="10" y="219"/>
                  <a:pt x="9" y="219"/>
                </a:cubicBezTo>
                <a:cubicBezTo>
                  <a:pt x="8" y="220"/>
                  <a:pt x="9" y="222"/>
                  <a:pt x="8" y="222"/>
                </a:cubicBezTo>
                <a:cubicBezTo>
                  <a:pt x="7" y="222"/>
                  <a:pt x="8" y="220"/>
                  <a:pt x="7" y="218"/>
                </a:cubicBezTo>
                <a:cubicBezTo>
                  <a:pt x="7" y="216"/>
                  <a:pt x="8" y="216"/>
                  <a:pt x="8" y="215"/>
                </a:cubicBezTo>
                <a:cubicBezTo>
                  <a:pt x="8" y="213"/>
                  <a:pt x="10" y="215"/>
                  <a:pt x="10" y="215"/>
                </a:cubicBezTo>
                <a:cubicBezTo>
                  <a:pt x="9" y="214"/>
                  <a:pt x="10" y="214"/>
                  <a:pt x="9" y="214"/>
                </a:cubicBezTo>
                <a:cubicBezTo>
                  <a:pt x="9" y="213"/>
                  <a:pt x="8" y="213"/>
                  <a:pt x="7" y="212"/>
                </a:cubicBezTo>
                <a:cubicBezTo>
                  <a:pt x="7" y="211"/>
                  <a:pt x="7" y="212"/>
                  <a:pt x="6" y="211"/>
                </a:cubicBezTo>
                <a:cubicBezTo>
                  <a:pt x="6" y="210"/>
                  <a:pt x="7" y="211"/>
                  <a:pt x="9" y="211"/>
                </a:cubicBezTo>
                <a:cubicBezTo>
                  <a:pt x="10" y="211"/>
                  <a:pt x="11" y="211"/>
                  <a:pt x="12" y="212"/>
                </a:cubicBezTo>
                <a:cubicBezTo>
                  <a:pt x="14" y="213"/>
                  <a:pt x="11" y="210"/>
                  <a:pt x="12" y="210"/>
                </a:cubicBezTo>
                <a:cubicBezTo>
                  <a:pt x="13" y="210"/>
                  <a:pt x="11" y="208"/>
                  <a:pt x="11" y="209"/>
                </a:cubicBezTo>
                <a:cubicBezTo>
                  <a:pt x="11" y="210"/>
                  <a:pt x="10" y="208"/>
                  <a:pt x="8" y="209"/>
                </a:cubicBezTo>
                <a:cubicBezTo>
                  <a:pt x="6" y="209"/>
                  <a:pt x="6" y="209"/>
                  <a:pt x="6" y="208"/>
                </a:cubicBezTo>
                <a:cubicBezTo>
                  <a:pt x="7" y="207"/>
                  <a:pt x="7" y="208"/>
                  <a:pt x="8" y="208"/>
                </a:cubicBezTo>
                <a:cubicBezTo>
                  <a:pt x="9" y="208"/>
                  <a:pt x="6" y="207"/>
                  <a:pt x="7" y="206"/>
                </a:cubicBezTo>
                <a:cubicBezTo>
                  <a:pt x="8" y="204"/>
                  <a:pt x="10" y="205"/>
                  <a:pt x="10" y="204"/>
                </a:cubicBezTo>
                <a:cubicBezTo>
                  <a:pt x="10" y="202"/>
                  <a:pt x="9" y="203"/>
                  <a:pt x="9" y="202"/>
                </a:cubicBezTo>
                <a:cubicBezTo>
                  <a:pt x="8" y="201"/>
                  <a:pt x="7" y="201"/>
                  <a:pt x="7" y="202"/>
                </a:cubicBezTo>
                <a:cubicBezTo>
                  <a:pt x="7" y="203"/>
                  <a:pt x="5" y="202"/>
                  <a:pt x="4" y="201"/>
                </a:cubicBezTo>
                <a:cubicBezTo>
                  <a:pt x="4" y="199"/>
                  <a:pt x="2" y="200"/>
                  <a:pt x="2" y="201"/>
                </a:cubicBezTo>
                <a:cubicBezTo>
                  <a:pt x="2" y="203"/>
                  <a:pt x="2" y="203"/>
                  <a:pt x="1" y="202"/>
                </a:cubicBezTo>
                <a:cubicBezTo>
                  <a:pt x="0" y="200"/>
                  <a:pt x="2" y="199"/>
                  <a:pt x="4" y="197"/>
                </a:cubicBezTo>
                <a:cubicBezTo>
                  <a:pt x="7" y="196"/>
                  <a:pt x="5" y="194"/>
                  <a:pt x="7" y="195"/>
                </a:cubicBezTo>
                <a:cubicBezTo>
                  <a:pt x="8" y="195"/>
                  <a:pt x="6" y="194"/>
                  <a:pt x="8" y="194"/>
                </a:cubicBezTo>
                <a:cubicBezTo>
                  <a:pt x="10" y="194"/>
                  <a:pt x="8" y="196"/>
                  <a:pt x="10" y="197"/>
                </a:cubicBezTo>
                <a:cubicBezTo>
                  <a:pt x="12" y="198"/>
                  <a:pt x="9" y="201"/>
                  <a:pt x="11" y="200"/>
                </a:cubicBezTo>
                <a:cubicBezTo>
                  <a:pt x="12" y="199"/>
                  <a:pt x="11" y="199"/>
                  <a:pt x="12" y="196"/>
                </a:cubicBezTo>
                <a:cubicBezTo>
                  <a:pt x="12" y="193"/>
                  <a:pt x="12" y="194"/>
                  <a:pt x="12" y="192"/>
                </a:cubicBezTo>
                <a:cubicBezTo>
                  <a:pt x="12" y="191"/>
                  <a:pt x="14" y="191"/>
                  <a:pt x="13" y="190"/>
                </a:cubicBezTo>
                <a:cubicBezTo>
                  <a:pt x="13" y="189"/>
                  <a:pt x="12" y="189"/>
                  <a:pt x="14" y="188"/>
                </a:cubicBezTo>
                <a:cubicBezTo>
                  <a:pt x="15" y="188"/>
                  <a:pt x="16" y="187"/>
                  <a:pt x="16" y="186"/>
                </a:cubicBezTo>
                <a:cubicBezTo>
                  <a:pt x="17" y="185"/>
                  <a:pt x="17" y="183"/>
                  <a:pt x="15" y="183"/>
                </a:cubicBezTo>
                <a:cubicBezTo>
                  <a:pt x="14" y="183"/>
                  <a:pt x="13" y="182"/>
                  <a:pt x="14" y="182"/>
                </a:cubicBezTo>
                <a:cubicBezTo>
                  <a:pt x="15" y="181"/>
                  <a:pt x="15" y="179"/>
                  <a:pt x="14" y="177"/>
                </a:cubicBezTo>
                <a:cubicBezTo>
                  <a:pt x="14" y="175"/>
                  <a:pt x="17" y="175"/>
                  <a:pt x="16" y="172"/>
                </a:cubicBezTo>
                <a:cubicBezTo>
                  <a:pt x="15" y="170"/>
                  <a:pt x="16" y="171"/>
                  <a:pt x="16" y="169"/>
                </a:cubicBezTo>
                <a:cubicBezTo>
                  <a:pt x="16" y="168"/>
                  <a:pt x="16" y="168"/>
                  <a:pt x="17" y="169"/>
                </a:cubicBezTo>
                <a:cubicBezTo>
                  <a:pt x="18" y="170"/>
                  <a:pt x="19" y="167"/>
                  <a:pt x="16" y="167"/>
                </a:cubicBezTo>
                <a:cubicBezTo>
                  <a:pt x="14" y="166"/>
                  <a:pt x="18" y="165"/>
                  <a:pt x="17" y="164"/>
                </a:cubicBezTo>
                <a:cubicBezTo>
                  <a:pt x="15" y="164"/>
                  <a:pt x="15" y="161"/>
                  <a:pt x="14" y="164"/>
                </a:cubicBezTo>
                <a:cubicBezTo>
                  <a:pt x="14" y="165"/>
                  <a:pt x="12" y="166"/>
                  <a:pt x="10" y="162"/>
                </a:cubicBezTo>
                <a:cubicBezTo>
                  <a:pt x="9" y="159"/>
                  <a:pt x="10" y="159"/>
                  <a:pt x="11" y="153"/>
                </a:cubicBezTo>
                <a:cubicBezTo>
                  <a:pt x="11" y="149"/>
                  <a:pt x="12" y="154"/>
                  <a:pt x="13" y="148"/>
                </a:cubicBezTo>
                <a:cubicBezTo>
                  <a:pt x="14" y="143"/>
                  <a:pt x="12" y="144"/>
                  <a:pt x="12" y="140"/>
                </a:cubicBezTo>
                <a:cubicBezTo>
                  <a:pt x="13" y="135"/>
                  <a:pt x="11" y="138"/>
                  <a:pt x="11" y="133"/>
                </a:cubicBezTo>
                <a:cubicBezTo>
                  <a:pt x="12" y="130"/>
                  <a:pt x="14" y="135"/>
                  <a:pt x="14" y="130"/>
                </a:cubicBezTo>
                <a:cubicBezTo>
                  <a:pt x="14" y="126"/>
                  <a:pt x="15" y="132"/>
                  <a:pt x="15" y="126"/>
                </a:cubicBezTo>
                <a:cubicBezTo>
                  <a:pt x="16" y="122"/>
                  <a:pt x="17" y="125"/>
                  <a:pt x="17" y="122"/>
                </a:cubicBezTo>
                <a:cubicBezTo>
                  <a:pt x="17" y="120"/>
                  <a:pt x="20" y="118"/>
                  <a:pt x="20" y="112"/>
                </a:cubicBezTo>
                <a:cubicBezTo>
                  <a:pt x="20" y="107"/>
                  <a:pt x="23" y="110"/>
                  <a:pt x="22" y="106"/>
                </a:cubicBezTo>
                <a:cubicBezTo>
                  <a:pt x="21" y="103"/>
                  <a:pt x="24" y="101"/>
                  <a:pt x="23" y="99"/>
                </a:cubicBezTo>
                <a:cubicBezTo>
                  <a:pt x="22" y="97"/>
                  <a:pt x="23" y="96"/>
                  <a:pt x="22" y="91"/>
                </a:cubicBezTo>
                <a:cubicBezTo>
                  <a:pt x="21" y="86"/>
                  <a:pt x="22" y="85"/>
                  <a:pt x="23" y="84"/>
                </a:cubicBezTo>
                <a:cubicBezTo>
                  <a:pt x="24" y="83"/>
                  <a:pt x="24" y="80"/>
                  <a:pt x="23" y="77"/>
                </a:cubicBezTo>
                <a:cubicBezTo>
                  <a:pt x="21" y="74"/>
                  <a:pt x="24" y="75"/>
                  <a:pt x="25" y="71"/>
                </a:cubicBezTo>
                <a:cubicBezTo>
                  <a:pt x="25" y="66"/>
                  <a:pt x="26" y="68"/>
                  <a:pt x="26" y="65"/>
                </a:cubicBezTo>
                <a:cubicBezTo>
                  <a:pt x="25" y="63"/>
                  <a:pt x="28" y="58"/>
                  <a:pt x="27" y="56"/>
                </a:cubicBezTo>
                <a:cubicBezTo>
                  <a:pt x="26" y="54"/>
                  <a:pt x="29" y="53"/>
                  <a:pt x="28" y="49"/>
                </a:cubicBezTo>
                <a:cubicBezTo>
                  <a:pt x="26" y="44"/>
                  <a:pt x="29" y="40"/>
                  <a:pt x="28" y="40"/>
                </a:cubicBezTo>
                <a:cubicBezTo>
                  <a:pt x="26" y="39"/>
                  <a:pt x="28" y="37"/>
                  <a:pt x="28" y="37"/>
                </a:cubicBezTo>
                <a:cubicBezTo>
                  <a:pt x="29" y="37"/>
                  <a:pt x="29" y="36"/>
                  <a:pt x="30" y="30"/>
                </a:cubicBezTo>
                <a:cubicBezTo>
                  <a:pt x="31" y="24"/>
                  <a:pt x="29" y="23"/>
                  <a:pt x="30" y="19"/>
                </a:cubicBezTo>
                <a:cubicBezTo>
                  <a:pt x="30" y="15"/>
                  <a:pt x="29" y="15"/>
                  <a:pt x="29" y="12"/>
                </a:cubicBezTo>
                <a:cubicBezTo>
                  <a:pt x="29" y="10"/>
                  <a:pt x="28" y="13"/>
                  <a:pt x="28" y="6"/>
                </a:cubicBezTo>
                <a:cubicBezTo>
                  <a:pt x="34" y="4"/>
                  <a:pt x="30" y="2"/>
                  <a:pt x="31" y="2"/>
                </a:cubicBezTo>
                <a:cubicBezTo>
                  <a:pt x="33" y="2"/>
                  <a:pt x="33" y="0"/>
                  <a:pt x="33" y="0"/>
                </a:cubicBezTo>
                <a:close/>
                <a:moveTo>
                  <a:pt x="38" y="246"/>
                </a:moveTo>
                <a:cubicBezTo>
                  <a:pt x="38" y="264"/>
                  <a:pt x="38" y="264"/>
                  <a:pt x="38" y="264"/>
                </a:cubicBezTo>
                <a:moveTo>
                  <a:pt x="38" y="264"/>
                </a:moveTo>
                <a:cubicBezTo>
                  <a:pt x="38" y="246"/>
                  <a:pt x="38" y="246"/>
                  <a:pt x="38" y="246"/>
                </a:cubicBezTo>
                <a:cubicBezTo>
                  <a:pt x="37" y="245"/>
                  <a:pt x="36" y="247"/>
                  <a:pt x="35" y="247"/>
                </a:cubicBezTo>
                <a:cubicBezTo>
                  <a:pt x="34" y="247"/>
                  <a:pt x="34" y="245"/>
                  <a:pt x="33" y="245"/>
                </a:cubicBezTo>
                <a:cubicBezTo>
                  <a:pt x="32" y="245"/>
                  <a:pt x="32" y="247"/>
                  <a:pt x="31" y="248"/>
                </a:cubicBezTo>
                <a:cubicBezTo>
                  <a:pt x="30" y="248"/>
                  <a:pt x="29" y="247"/>
                  <a:pt x="29" y="247"/>
                </a:cubicBezTo>
                <a:cubicBezTo>
                  <a:pt x="28" y="247"/>
                  <a:pt x="29" y="247"/>
                  <a:pt x="29" y="248"/>
                </a:cubicBezTo>
                <a:cubicBezTo>
                  <a:pt x="29" y="249"/>
                  <a:pt x="30" y="248"/>
                  <a:pt x="30" y="249"/>
                </a:cubicBezTo>
                <a:cubicBezTo>
                  <a:pt x="29" y="250"/>
                  <a:pt x="29" y="250"/>
                  <a:pt x="29" y="249"/>
                </a:cubicBezTo>
                <a:cubicBezTo>
                  <a:pt x="28" y="248"/>
                  <a:pt x="28" y="250"/>
                  <a:pt x="29" y="252"/>
                </a:cubicBezTo>
                <a:cubicBezTo>
                  <a:pt x="29" y="254"/>
                  <a:pt x="33" y="251"/>
                  <a:pt x="34" y="252"/>
                </a:cubicBezTo>
                <a:cubicBezTo>
                  <a:pt x="35" y="254"/>
                  <a:pt x="29" y="254"/>
                  <a:pt x="30" y="256"/>
                </a:cubicBezTo>
                <a:cubicBezTo>
                  <a:pt x="30" y="259"/>
                  <a:pt x="36" y="260"/>
                  <a:pt x="36" y="261"/>
                </a:cubicBezTo>
                <a:cubicBezTo>
                  <a:pt x="32" y="260"/>
                  <a:pt x="33" y="259"/>
                  <a:pt x="33" y="260"/>
                </a:cubicBezTo>
                <a:cubicBezTo>
                  <a:pt x="32" y="261"/>
                  <a:pt x="31" y="259"/>
                  <a:pt x="30" y="259"/>
                </a:cubicBezTo>
                <a:cubicBezTo>
                  <a:pt x="29" y="260"/>
                  <a:pt x="31" y="261"/>
                  <a:pt x="29" y="260"/>
                </a:cubicBezTo>
                <a:cubicBezTo>
                  <a:pt x="27" y="258"/>
                  <a:pt x="25" y="257"/>
                  <a:pt x="26" y="258"/>
                </a:cubicBezTo>
                <a:cubicBezTo>
                  <a:pt x="26" y="260"/>
                  <a:pt x="29" y="259"/>
                  <a:pt x="27" y="260"/>
                </a:cubicBezTo>
                <a:cubicBezTo>
                  <a:pt x="25" y="260"/>
                  <a:pt x="26" y="261"/>
                  <a:pt x="25" y="261"/>
                </a:cubicBezTo>
                <a:cubicBezTo>
                  <a:pt x="23" y="260"/>
                  <a:pt x="23" y="260"/>
                  <a:pt x="23" y="260"/>
                </a:cubicBezTo>
                <a:cubicBezTo>
                  <a:pt x="23" y="261"/>
                  <a:pt x="22" y="260"/>
                  <a:pt x="21" y="260"/>
                </a:cubicBezTo>
                <a:cubicBezTo>
                  <a:pt x="20" y="260"/>
                  <a:pt x="22" y="261"/>
                  <a:pt x="22" y="261"/>
                </a:cubicBezTo>
                <a:cubicBezTo>
                  <a:pt x="21" y="262"/>
                  <a:pt x="20" y="260"/>
                  <a:pt x="20" y="261"/>
                </a:cubicBezTo>
                <a:cubicBezTo>
                  <a:pt x="20" y="262"/>
                  <a:pt x="20" y="262"/>
                  <a:pt x="20" y="262"/>
                </a:cubicBezTo>
                <a:cubicBezTo>
                  <a:pt x="21" y="263"/>
                  <a:pt x="22" y="262"/>
                  <a:pt x="23" y="262"/>
                </a:cubicBezTo>
                <a:cubicBezTo>
                  <a:pt x="23" y="263"/>
                  <a:pt x="23" y="261"/>
                  <a:pt x="24" y="261"/>
                </a:cubicBezTo>
                <a:cubicBezTo>
                  <a:pt x="24" y="261"/>
                  <a:pt x="23" y="262"/>
                  <a:pt x="24" y="262"/>
                </a:cubicBezTo>
                <a:cubicBezTo>
                  <a:pt x="24" y="263"/>
                  <a:pt x="26" y="261"/>
                  <a:pt x="25" y="262"/>
                </a:cubicBezTo>
                <a:cubicBezTo>
                  <a:pt x="25" y="264"/>
                  <a:pt x="25" y="263"/>
                  <a:pt x="26" y="263"/>
                </a:cubicBezTo>
                <a:cubicBezTo>
                  <a:pt x="26" y="263"/>
                  <a:pt x="26" y="264"/>
                  <a:pt x="27" y="263"/>
                </a:cubicBezTo>
                <a:cubicBezTo>
                  <a:pt x="28" y="263"/>
                  <a:pt x="29" y="264"/>
                  <a:pt x="29" y="264"/>
                </a:cubicBezTo>
                <a:cubicBezTo>
                  <a:pt x="30" y="263"/>
                  <a:pt x="30" y="264"/>
                  <a:pt x="31" y="264"/>
                </a:cubicBezTo>
                <a:cubicBezTo>
                  <a:pt x="31" y="263"/>
                  <a:pt x="32" y="264"/>
                  <a:pt x="32" y="263"/>
                </a:cubicBezTo>
                <a:cubicBezTo>
                  <a:pt x="32" y="262"/>
                  <a:pt x="32" y="264"/>
                  <a:pt x="33" y="264"/>
                </a:cubicBezTo>
                <a:cubicBezTo>
                  <a:pt x="36" y="264"/>
                  <a:pt x="37" y="265"/>
                  <a:pt x="37" y="264"/>
                </a:cubicBezTo>
                <a:cubicBezTo>
                  <a:pt x="37" y="263"/>
                  <a:pt x="37" y="264"/>
                  <a:pt x="38" y="264"/>
                </a:cubicBezTo>
                <a:close/>
                <a:moveTo>
                  <a:pt x="13" y="187"/>
                </a:moveTo>
                <a:cubicBezTo>
                  <a:pt x="13" y="187"/>
                  <a:pt x="12" y="187"/>
                  <a:pt x="13" y="188"/>
                </a:cubicBezTo>
                <a:cubicBezTo>
                  <a:pt x="14" y="188"/>
                  <a:pt x="15" y="187"/>
                  <a:pt x="15" y="187"/>
                </a:cubicBezTo>
                <a:cubicBezTo>
                  <a:pt x="16" y="186"/>
                  <a:pt x="15" y="186"/>
                  <a:pt x="15" y="186"/>
                </a:cubicBezTo>
                <a:cubicBezTo>
                  <a:pt x="16" y="186"/>
                  <a:pt x="17" y="185"/>
                  <a:pt x="15" y="184"/>
                </a:cubicBezTo>
                <a:cubicBezTo>
                  <a:pt x="14" y="183"/>
                  <a:pt x="15" y="184"/>
                  <a:pt x="14" y="184"/>
                </a:cubicBezTo>
                <a:cubicBezTo>
                  <a:pt x="14" y="184"/>
                  <a:pt x="13" y="184"/>
                  <a:pt x="13" y="185"/>
                </a:cubicBezTo>
                <a:cubicBezTo>
                  <a:pt x="14" y="186"/>
                  <a:pt x="13" y="185"/>
                  <a:pt x="12" y="186"/>
                </a:cubicBezTo>
                <a:cubicBezTo>
                  <a:pt x="12" y="186"/>
                  <a:pt x="12" y="186"/>
                  <a:pt x="13" y="187"/>
                </a:cubicBezTo>
                <a:close/>
                <a:moveTo>
                  <a:pt x="28" y="258"/>
                </a:moveTo>
                <a:cubicBezTo>
                  <a:pt x="27" y="257"/>
                  <a:pt x="27" y="257"/>
                  <a:pt x="28" y="257"/>
                </a:cubicBezTo>
                <a:cubicBezTo>
                  <a:pt x="29" y="258"/>
                  <a:pt x="29" y="258"/>
                  <a:pt x="28" y="257"/>
                </a:cubicBezTo>
                <a:cubicBezTo>
                  <a:pt x="28" y="256"/>
                  <a:pt x="28" y="255"/>
                  <a:pt x="28" y="254"/>
                </a:cubicBezTo>
                <a:cubicBezTo>
                  <a:pt x="28" y="253"/>
                  <a:pt x="27" y="254"/>
                  <a:pt x="27" y="255"/>
                </a:cubicBezTo>
                <a:cubicBezTo>
                  <a:pt x="27" y="256"/>
                  <a:pt x="26" y="255"/>
                  <a:pt x="26" y="256"/>
                </a:cubicBezTo>
                <a:cubicBezTo>
                  <a:pt x="26" y="257"/>
                  <a:pt x="27" y="258"/>
                  <a:pt x="29" y="259"/>
                </a:cubicBezTo>
                <a:cubicBezTo>
                  <a:pt x="30" y="260"/>
                  <a:pt x="29" y="259"/>
                  <a:pt x="28" y="258"/>
                </a:cubicBezTo>
                <a:close/>
                <a:moveTo>
                  <a:pt x="25" y="258"/>
                </a:moveTo>
                <a:cubicBezTo>
                  <a:pt x="25" y="257"/>
                  <a:pt x="24" y="258"/>
                  <a:pt x="24" y="257"/>
                </a:cubicBezTo>
                <a:cubicBezTo>
                  <a:pt x="23" y="256"/>
                  <a:pt x="22" y="256"/>
                  <a:pt x="22" y="257"/>
                </a:cubicBezTo>
                <a:cubicBezTo>
                  <a:pt x="22" y="258"/>
                  <a:pt x="21" y="259"/>
                  <a:pt x="22" y="259"/>
                </a:cubicBezTo>
                <a:cubicBezTo>
                  <a:pt x="23" y="259"/>
                  <a:pt x="22" y="258"/>
                  <a:pt x="23" y="259"/>
                </a:cubicBezTo>
                <a:cubicBezTo>
                  <a:pt x="24" y="259"/>
                  <a:pt x="23" y="259"/>
                  <a:pt x="24" y="260"/>
                </a:cubicBezTo>
                <a:cubicBezTo>
                  <a:pt x="25" y="260"/>
                  <a:pt x="25" y="259"/>
                  <a:pt x="25" y="258"/>
                </a:cubicBezTo>
                <a:close/>
                <a:moveTo>
                  <a:pt x="8" y="170"/>
                </a:moveTo>
                <a:cubicBezTo>
                  <a:pt x="8" y="171"/>
                  <a:pt x="9" y="171"/>
                  <a:pt x="8" y="174"/>
                </a:cubicBezTo>
                <a:cubicBezTo>
                  <a:pt x="7" y="177"/>
                  <a:pt x="8" y="176"/>
                  <a:pt x="10" y="177"/>
                </a:cubicBezTo>
                <a:cubicBezTo>
                  <a:pt x="13" y="177"/>
                  <a:pt x="10" y="175"/>
                  <a:pt x="11" y="175"/>
                </a:cubicBezTo>
                <a:cubicBezTo>
                  <a:pt x="13" y="175"/>
                  <a:pt x="11" y="173"/>
                  <a:pt x="12" y="173"/>
                </a:cubicBezTo>
                <a:cubicBezTo>
                  <a:pt x="13" y="173"/>
                  <a:pt x="13" y="173"/>
                  <a:pt x="11" y="171"/>
                </a:cubicBezTo>
                <a:cubicBezTo>
                  <a:pt x="10" y="170"/>
                  <a:pt x="12" y="171"/>
                  <a:pt x="11" y="170"/>
                </a:cubicBezTo>
                <a:cubicBezTo>
                  <a:pt x="11" y="169"/>
                  <a:pt x="11" y="169"/>
                  <a:pt x="12" y="169"/>
                </a:cubicBezTo>
                <a:cubicBezTo>
                  <a:pt x="14" y="169"/>
                  <a:pt x="13" y="168"/>
                  <a:pt x="12" y="167"/>
                </a:cubicBezTo>
                <a:cubicBezTo>
                  <a:pt x="12" y="166"/>
                  <a:pt x="12" y="165"/>
                  <a:pt x="11" y="166"/>
                </a:cubicBezTo>
                <a:cubicBezTo>
                  <a:pt x="9" y="166"/>
                  <a:pt x="11" y="165"/>
                  <a:pt x="10" y="165"/>
                </a:cubicBezTo>
                <a:cubicBezTo>
                  <a:pt x="9" y="165"/>
                  <a:pt x="9" y="165"/>
                  <a:pt x="9" y="166"/>
                </a:cubicBezTo>
                <a:cubicBezTo>
                  <a:pt x="10" y="168"/>
                  <a:pt x="9" y="168"/>
                  <a:pt x="8" y="170"/>
                </a:cubicBezTo>
                <a:close/>
                <a:moveTo>
                  <a:pt x="13" y="181"/>
                </a:moveTo>
                <a:cubicBezTo>
                  <a:pt x="14" y="181"/>
                  <a:pt x="14" y="180"/>
                  <a:pt x="14" y="180"/>
                </a:cubicBezTo>
                <a:cubicBezTo>
                  <a:pt x="13" y="180"/>
                  <a:pt x="13" y="181"/>
                  <a:pt x="13" y="181"/>
                </a:cubicBezTo>
                <a:close/>
                <a:moveTo>
                  <a:pt x="10" y="180"/>
                </a:moveTo>
                <a:cubicBezTo>
                  <a:pt x="10" y="180"/>
                  <a:pt x="11" y="180"/>
                  <a:pt x="11" y="180"/>
                </a:cubicBezTo>
                <a:cubicBezTo>
                  <a:pt x="10" y="179"/>
                  <a:pt x="10" y="180"/>
                  <a:pt x="9" y="180"/>
                </a:cubicBezTo>
                <a:cubicBezTo>
                  <a:pt x="9" y="179"/>
                  <a:pt x="8" y="180"/>
                  <a:pt x="9" y="180"/>
                </a:cubicBezTo>
                <a:cubicBezTo>
                  <a:pt x="10" y="181"/>
                  <a:pt x="10" y="181"/>
                  <a:pt x="10" y="180"/>
                </a:cubicBezTo>
                <a:close/>
                <a:moveTo>
                  <a:pt x="10" y="190"/>
                </a:moveTo>
                <a:cubicBezTo>
                  <a:pt x="10" y="190"/>
                  <a:pt x="10" y="190"/>
                  <a:pt x="11" y="190"/>
                </a:cubicBezTo>
                <a:cubicBezTo>
                  <a:pt x="11" y="191"/>
                  <a:pt x="11" y="190"/>
                  <a:pt x="11" y="189"/>
                </a:cubicBezTo>
                <a:cubicBezTo>
                  <a:pt x="10" y="188"/>
                  <a:pt x="10" y="189"/>
                  <a:pt x="9" y="189"/>
                </a:cubicBezTo>
                <a:cubicBezTo>
                  <a:pt x="8" y="188"/>
                  <a:pt x="8" y="189"/>
                  <a:pt x="9" y="190"/>
                </a:cubicBezTo>
                <a:cubicBezTo>
                  <a:pt x="9" y="190"/>
                  <a:pt x="9" y="190"/>
                  <a:pt x="10" y="190"/>
                </a:cubicBezTo>
                <a:close/>
                <a:moveTo>
                  <a:pt x="10" y="188"/>
                </a:moveTo>
                <a:cubicBezTo>
                  <a:pt x="10" y="188"/>
                  <a:pt x="10" y="188"/>
                  <a:pt x="9" y="187"/>
                </a:cubicBezTo>
                <a:cubicBezTo>
                  <a:pt x="8" y="187"/>
                  <a:pt x="8" y="188"/>
                  <a:pt x="8" y="188"/>
                </a:cubicBezTo>
                <a:cubicBezTo>
                  <a:pt x="7" y="189"/>
                  <a:pt x="8" y="188"/>
                  <a:pt x="10" y="188"/>
                </a:cubicBezTo>
                <a:close/>
                <a:moveTo>
                  <a:pt x="9" y="186"/>
                </a:moveTo>
                <a:cubicBezTo>
                  <a:pt x="10" y="186"/>
                  <a:pt x="10" y="186"/>
                  <a:pt x="10" y="186"/>
                </a:cubicBezTo>
                <a:cubicBezTo>
                  <a:pt x="10" y="185"/>
                  <a:pt x="9" y="185"/>
                  <a:pt x="8" y="186"/>
                </a:cubicBezTo>
                <a:cubicBezTo>
                  <a:pt x="7" y="186"/>
                  <a:pt x="8" y="186"/>
                  <a:pt x="8" y="187"/>
                </a:cubicBezTo>
                <a:cubicBezTo>
                  <a:pt x="8" y="187"/>
                  <a:pt x="9" y="187"/>
                  <a:pt x="9" y="186"/>
                </a:cubicBezTo>
                <a:close/>
                <a:moveTo>
                  <a:pt x="11" y="186"/>
                </a:moveTo>
                <a:cubicBezTo>
                  <a:pt x="12" y="186"/>
                  <a:pt x="12" y="185"/>
                  <a:pt x="11" y="185"/>
                </a:cubicBezTo>
                <a:cubicBezTo>
                  <a:pt x="10" y="185"/>
                  <a:pt x="11" y="185"/>
                  <a:pt x="11" y="186"/>
                </a:cubicBezTo>
                <a:cubicBezTo>
                  <a:pt x="11" y="186"/>
                  <a:pt x="11" y="186"/>
                  <a:pt x="11" y="186"/>
                </a:cubicBezTo>
                <a:close/>
                <a:moveTo>
                  <a:pt x="12" y="193"/>
                </a:moveTo>
                <a:cubicBezTo>
                  <a:pt x="12" y="192"/>
                  <a:pt x="12" y="192"/>
                  <a:pt x="11" y="192"/>
                </a:cubicBezTo>
                <a:cubicBezTo>
                  <a:pt x="11" y="192"/>
                  <a:pt x="10" y="193"/>
                  <a:pt x="11" y="194"/>
                </a:cubicBezTo>
                <a:cubicBezTo>
                  <a:pt x="11" y="194"/>
                  <a:pt x="12" y="194"/>
                  <a:pt x="12" y="193"/>
                </a:cubicBezTo>
                <a:close/>
                <a:moveTo>
                  <a:pt x="8" y="193"/>
                </a:moveTo>
                <a:cubicBezTo>
                  <a:pt x="9" y="193"/>
                  <a:pt x="8" y="192"/>
                  <a:pt x="8" y="192"/>
                </a:cubicBezTo>
                <a:cubicBezTo>
                  <a:pt x="7" y="191"/>
                  <a:pt x="7" y="192"/>
                  <a:pt x="7" y="193"/>
                </a:cubicBezTo>
                <a:cubicBezTo>
                  <a:pt x="8" y="193"/>
                  <a:pt x="7" y="194"/>
                  <a:pt x="8" y="194"/>
                </a:cubicBezTo>
                <a:cubicBezTo>
                  <a:pt x="8" y="194"/>
                  <a:pt x="8" y="193"/>
                  <a:pt x="8" y="193"/>
                </a:cubicBezTo>
                <a:close/>
                <a:moveTo>
                  <a:pt x="10" y="193"/>
                </a:moveTo>
                <a:cubicBezTo>
                  <a:pt x="10" y="192"/>
                  <a:pt x="9" y="193"/>
                  <a:pt x="9" y="193"/>
                </a:cubicBezTo>
                <a:cubicBezTo>
                  <a:pt x="10" y="194"/>
                  <a:pt x="10" y="193"/>
                  <a:pt x="10" y="193"/>
                </a:cubicBezTo>
                <a:close/>
                <a:moveTo>
                  <a:pt x="11" y="195"/>
                </a:moveTo>
                <a:cubicBezTo>
                  <a:pt x="11" y="195"/>
                  <a:pt x="11" y="195"/>
                  <a:pt x="11" y="194"/>
                </a:cubicBezTo>
                <a:cubicBezTo>
                  <a:pt x="11" y="194"/>
                  <a:pt x="10" y="194"/>
                  <a:pt x="10" y="195"/>
                </a:cubicBezTo>
                <a:cubicBezTo>
                  <a:pt x="10" y="196"/>
                  <a:pt x="10" y="196"/>
                  <a:pt x="11" y="195"/>
                </a:cubicBezTo>
                <a:close/>
                <a:moveTo>
                  <a:pt x="4" y="196"/>
                </a:moveTo>
                <a:cubicBezTo>
                  <a:pt x="4" y="196"/>
                  <a:pt x="4" y="196"/>
                  <a:pt x="4" y="196"/>
                </a:cubicBezTo>
                <a:cubicBezTo>
                  <a:pt x="4" y="197"/>
                  <a:pt x="5" y="197"/>
                  <a:pt x="5" y="196"/>
                </a:cubicBezTo>
                <a:cubicBezTo>
                  <a:pt x="6" y="196"/>
                  <a:pt x="6" y="195"/>
                  <a:pt x="5" y="194"/>
                </a:cubicBezTo>
                <a:cubicBezTo>
                  <a:pt x="5" y="194"/>
                  <a:pt x="5" y="194"/>
                  <a:pt x="4" y="195"/>
                </a:cubicBezTo>
                <a:cubicBezTo>
                  <a:pt x="4" y="195"/>
                  <a:pt x="4" y="195"/>
                  <a:pt x="4" y="196"/>
                </a:cubicBezTo>
                <a:close/>
                <a:moveTo>
                  <a:pt x="8" y="184"/>
                </a:moveTo>
                <a:cubicBezTo>
                  <a:pt x="8" y="184"/>
                  <a:pt x="8" y="184"/>
                  <a:pt x="7" y="184"/>
                </a:cubicBezTo>
                <a:cubicBezTo>
                  <a:pt x="7" y="184"/>
                  <a:pt x="7" y="185"/>
                  <a:pt x="7" y="185"/>
                </a:cubicBezTo>
                <a:cubicBezTo>
                  <a:pt x="8" y="185"/>
                  <a:pt x="8" y="184"/>
                  <a:pt x="8" y="184"/>
                </a:cubicBezTo>
                <a:close/>
                <a:moveTo>
                  <a:pt x="9" y="185"/>
                </a:moveTo>
                <a:cubicBezTo>
                  <a:pt x="10" y="185"/>
                  <a:pt x="10" y="185"/>
                  <a:pt x="10" y="185"/>
                </a:cubicBezTo>
                <a:cubicBezTo>
                  <a:pt x="10" y="184"/>
                  <a:pt x="9" y="185"/>
                  <a:pt x="8" y="185"/>
                </a:cubicBezTo>
                <a:cubicBezTo>
                  <a:pt x="8" y="185"/>
                  <a:pt x="8" y="185"/>
                  <a:pt x="9" y="185"/>
                </a:cubicBezTo>
                <a:close/>
                <a:moveTo>
                  <a:pt x="10" y="182"/>
                </a:moveTo>
                <a:cubicBezTo>
                  <a:pt x="9" y="182"/>
                  <a:pt x="9" y="182"/>
                  <a:pt x="9" y="183"/>
                </a:cubicBezTo>
                <a:cubicBezTo>
                  <a:pt x="9" y="184"/>
                  <a:pt x="10" y="183"/>
                  <a:pt x="10" y="182"/>
                </a:cubicBezTo>
                <a:close/>
                <a:moveTo>
                  <a:pt x="11" y="181"/>
                </a:moveTo>
                <a:cubicBezTo>
                  <a:pt x="11" y="181"/>
                  <a:pt x="11" y="182"/>
                  <a:pt x="12" y="182"/>
                </a:cubicBezTo>
                <a:cubicBezTo>
                  <a:pt x="12" y="182"/>
                  <a:pt x="11" y="180"/>
                  <a:pt x="11" y="181"/>
                </a:cubicBezTo>
                <a:close/>
                <a:moveTo>
                  <a:pt x="6" y="178"/>
                </a:moveTo>
                <a:cubicBezTo>
                  <a:pt x="6" y="177"/>
                  <a:pt x="5" y="178"/>
                  <a:pt x="5" y="178"/>
                </a:cubicBezTo>
                <a:cubicBezTo>
                  <a:pt x="5" y="179"/>
                  <a:pt x="7" y="178"/>
                  <a:pt x="6" y="178"/>
                </a:cubicBezTo>
                <a:close/>
                <a:moveTo>
                  <a:pt x="6" y="193"/>
                </a:moveTo>
                <a:cubicBezTo>
                  <a:pt x="6" y="193"/>
                  <a:pt x="6" y="194"/>
                  <a:pt x="6" y="194"/>
                </a:cubicBezTo>
                <a:cubicBezTo>
                  <a:pt x="7" y="194"/>
                  <a:pt x="7" y="193"/>
                  <a:pt x="6" y="193"/>
                </a:cubicBezTo>
                <a:close/>
                <a:moveTo>
                  <a:pt x="10" y="192"/>
                </a:moveTo>
                <a:cubicBezTo>
                  <a:pt x="10" y="192"/>
                  <a:pt x="9" y="191"/>
                  <a:pt x="9" y="192"/>
                </a:cubicBezTo>
                <a:cubicBezTo>
                  <a:pt x="9" y="192"/>
                  <a:pt x="9" y="192"/>
                  <a:pt x="10" y="192"/>
                </a:cubicBezTo>
                <a:cubicBezTo>
                  <a:pt x="10" y="192"/>
                  <a:pt x="11" y="192"/>
                  <a:pt x="10" y="192"/>
                </a:cubicBezTo>
                <a:close/>
                <a:moveTo>
                  <a:pt x="10" y="187"/>
                </a:moveTo>
                <a:cubicBezTo>
                  <a:pt x="10" y="187"/>
                  <a:pt x="10" y="188"/>
                  <a:pt x="11" y="188"/>
                </a:cubicBezTo>
                <a:cubicBezTo>
                  <a:pt x="11" y="188"/>
                  <a:pt x="11" y="187"/>
                  <a:pt x="10" y="187"/>
                </a:cubicBezTo>
                <a:close/>
                <a:moveTo>
                  <a:pt x="33" y="268"/>
                </a:moveTo>
                <a:cubicBezTo>
                  <a:pt x="34" y="268"/>
                  <a:pt x="34" y="269"/>
                  <a:pt x="35" y="269"/>
                </a:cubicBezTo>
                <a:cubicBezTo>
                  <a:pt x="36" y="269"/>
                  <a:pt x="35" y="269"/>
                  <a:pt x="34" y="268"/>
                </a:cubicBezTo>
                <a:cubicBezTo>
                  <a:pt x="33" y="267"/>
                  <a:pt x="34" y="267"/>
                  <a:pt x="35" y="267"/>
                </a:cubicBezTo>
                <a:cubicBezTo>
                  <a:pt x="36" y="267"/>
                  <a:pt x="37" y="267"/>
                  <a:pt x="36" y="267"/>
                </a:cubicBezTo>
                <a:cubicBezTo>
                  <a:pt x="36" y="268"/>
                  <a:pt x="36" y="268"/>
                  <a:pt x="36" y="269"/>
                </a:cubicBezTo>
                <a:cubicBezTo>
                  <a:pt x="37" y="270"/>
                  <a:pt x="37" y="268"/>
                  <a:pt x="38" y="269"/>
                </a:cubicBezTo>
                <a:cubicBezTo>
                  <a:pt x="38" y="270"/>
                  <a:pt x="39" y="269"/>
                  <a:pt x="39" y="270"/>
                </a:cubicBezTo>
                <a:cubicBezTo>
                  <a:pt x="40" y="271"/>
                  <a:pt x="40" y="270"/>
                  <a:pt x="40" y="271"/>
                </a:cubicBezTo>
                <a:cubicBezTo>
                  <a:pt x="41" y="272"/>
                  <a:pt x="41" y="270"/>
                  <a:pt x="41" y="270"/>
                </a:cubicBezTo>
                <a:cubicBezTo>
                  <a:pt x="40" y="269"/>
                  <a:pt x="41" y="269"/>
                  <a:pt x="39" y="268"/>
                </a:cubicBezTo>
                <a:cubicBezTo>
                  <a:pt x="37" y="267"/>
                  <a:pt x="40" y="268"/>
                  <a:pt x="39" y="267"/>
                </a:cubicBezTo>
                <a:cubicBezTo>
                  <a:pt x="39" y="267"/>
                  <a:pt x="39" y="267"/>
                  <a:pt x="38" y="267"/>
                </a:cubicBezTo>
                <a:cubicBezTo>
                  <a:pt x="37" y="266"/>
                  <a:pt x="37" y="266"/>
                  <a:pt x="38" y="266"/>
                </a:cubicBezTo>
                <a:cubicBezTo>
                  <a:pt x="39" y="266"/>
                  <a:pt x="39" y="265"/>
                  <a:pt x="39" y="265"/>
                </a:cubicBezTo>
                <a:cubicBezTo>
                  <a:pt x="38" y="264"/>
                  <a:pt x="36" y="265"/>
                  <a:pt x="35" y="265"/>
                </a:cubicBezTo>
                <a:cubicBezTo>
                  <a:pt x="34" y="265"/>
                  <a:pt x="33" y="265"/>
                  <a:pt x="31" y="266"/>
                </a:cubicBezTo>
                <a:cubicBezTo>
                  <a:pt x="30" y="266"/>
                  <a:pt x="31" y="266"/>
                  <a:pt x="32" y="267"/>
                </a:cubicBezTo>
                <a:cubicBezTo>
                  <a:pt x="33" y="268"/>
                  <a:pt x="30" y="267"/>
                  <a:pt x="33" y="268"/>
                </a:cubicBezTo>
                <a:close/>
                <a:moveTo>
                  <a:pt x="33" y="265"/>
                </a:moveTo>
                <a:cubicBezTo>
                  <a:pt x="35" y="264"/>
                  <a:pt x="34" y="265"/>
                  <a:pt x="33" y="264"/>
                </a:cubicBezTo>
                <a:cubicBezTo>
                  <a:pt x="31" y="264"/>
                  <a:pt x="31" y="264"/>
                  <a:pt x="30" y="265"/>
                </a:cubicBezTo>
                <a:cubicBezTo>
                  <a:pt x="29" y="265"/>
                  <a:pt x="30" y="265"/>
                  <a:pt x="31" y="265"/>
                </a:cubicBezTo>
                <a:cubicBezTo>
                  <a:pt x="31" y="265"/>
                  <a:pt x="31" y="265"/>
                  <a:pt x="33" y="265"/>
                </a:cubicBezTo>
                <a:close/>
                <a:moveTo>
                  <a:pt x="28" y="265"/>
                </a:moveTo>
                <a:cubicBezTo>
                  <a:pt x="28" y="265"/>
                  <a:pt x="27" y="265"/>
                  <a:pt x="28" y="265"/>
                </a:cubicBezTo>
                <a:cubicBezTo>
                  <a:pt x="30" y="265"/>
                  <a:pt x="29" y="264"/>
                  <a:pt x="28" y="264"/>
                </a:cubicBezTo>
                <a:cubicBezTo>
                  <a:pt x="27" y="264"/>
                  <a:pt x="27" y="265"/>
                  <a:pt x="26" y="265"/>
                </a:cubicBezTo>
                <a:cubicBezTo>
                  <a:pt x="25" y="265"/>
                  <a:pt x="25" y="265"/>
                  <a:pt x="25" y="265"/>
                </a:cubicBezTo>
                <a:cubicBezTo>
                  <a:pt x="25" y="266"/>
                  <a:pt x="26" y="266"/>
                  <a:pt x="27" y="266"/>
                </a:cubicBezTo>
                <a:cubicBezTo>
                  <a:pt x="28" y="266"/>
                  <a:pt x="27" y="267"/>
                  <a:pt x="28" y="267"/>
                </a:cubicBezTo>
                <a:cubicBezTo>
                  <a:pt x="29" y="266"/>
                  <a:pt x="29" y="265"/>
                  <a:pt x="28" y="265"/>
                </a:cubicBezTo>
                <a:close/>
                <a:moveTo>
                  <a:pt x="25" y="264"/>
                </a:moveTo>
                <a:cubicBezTo>
                  <a:pt x="25" y="264"/>
                  <a:pt x="24" y="263"/>
                  <a:pt x="23" y="264"/>
                </a:cubicBezTo>
                <a:cubicBezTo>
                  <a:pt x="23" y="264"/>
                  <a:pt x="23" y="265"/>
                  <a:pt x="24" y="264"/>
                </a:cubicBezTo>
                <a:cubicBezTo>
                  <a:pt x="25" y="264"/>
                  <a:pt x="24" y="265"/>
                  <a:pt x="25" y="264"/>
                </a:cubicBezTo>
                <a:cubicBezTo>
                  <a:pt x="26" y="264"/>
                  <a:pt x="25" y="264"/>
                  <a:pt x="25" y="264"/>
                </a:cubicBezTo>
                <a:close/>
                <a:moveTo>
                  <a:pt x="43" y="271"/>
                </a:moveTo>
                <a:cubicBezTo>
                  <a:pt x="43" y="271"/>
                  <a:pt x="41" y="271"/>
                  <a:pt x="42" y="272"/>
                </a:cubicBezTo>
                <a:cubicBezTo>
                  <a:pt x="42" y="272"/>
                  <a:pt x="44" y="272"/>
                  <a:pt x="43" y="271"/>
                </a:cubicBezTo>
                <a:close/>
                <a:moveTo>
                  <a:pt x="44" y="270"/>
                </a:moveTo>
                <a:cubicBezTo>
                  <a:pt x="44" y="270"/>
                  <a:pt x="44" y="269"/>
                  <a:pt x="44" y="270"/>
                </a:cubicBezTo>
                <a:cubicBezTo>
                  <a:pt x="44" y="271"/>
                  <a:pt x="43" y="270"/>
                  <a:pt x="43" y="270"/>
                </a:cubicBezTo>
                <a:cubicBezTo>
                  <a:pt x="43" y="271"/>
                  <a:pt x="43" y="271"/>
                  <a:pt x="44" y="271"/>
                </a:cubicBezTo>
                <a:cubicBezTo>
                  <a:pt x="45" y="271"/>
                  <a:pt x="45" y="271"/>
                  <a:pt x="44" y="270"/>
                </a:cubicBezTo>
                <a:close/>
                <a:moveTo>
                  <a:pt x="21" y="259"/>
                </a:moveTo>
                <a:cubicBezTo>
                  <a:pt x="21" y="258"/>
                  <a:pt x="22" y="258"/>
                  <a:pt x="22" y="258"/>
                </a:cubicBezTo>
                <a:cubicBezTo>
                  <a:pt x="21" y="257"/>
                  <a:pt x="22" y="256"/>
                  <a:pt x="21" y="256"/>
                </a:cubicBezTo>
                <a:cubicBezTo>
                  <a:pt x="21" y="256"/>
                  <a:pt x="20" y="256"/>
                  <a:pt x="20" y="256"/>
                </a:cubicBezTo>
                <a:cubicBezTo>
                  <a:pt x="20" y="257"/>
                  <a:pt x="19" y="256"/>
                  <a:pt x="19" y="256"/>
                </a:cubicBezTo>
                <a:cubicBezTo>
                  <a:pt x="18" y="257"/>
                  <a:pt x="19" y="257"/>
                  <a:pt x="19" y="258"/>
                </a:cubicBezTo>
                <a:cubicBezTo>
                  <a:pt x="20" y="258"/>
                  <a:pt x="21" y="258"/>
                  <a:pt x="20" y="259"/>
                </a:cubicBezTo>
                <a:cubicBezTo>
                  <a:pt x="20" y="260"/>
                  <a:pt x="21" y="260"/>
                  <a:pt x="21" y="259"/>
                </a:cubicBezTo>
                <a:cubicBezTo>
                  <a:pt x="21" y="259"/>
                  <a:pt x="21" y="259"/>
                  <a:pt x="21" y="259"/>
                </a:cubicBezTo>
                <a:close/>
                <a:moveTo>
                  <a:pt x="15" y="240"/>
                </a:moveTo>
                <a:cubicBezTo>
                  <a:pt x="15" y="240"/>
                  <a:pt x="14" y="241"/>
                  <a:pt x="14" y="242"/>
                </a:cubicBezTo>
                <a:cubicBezTo>
                  <a:pt x="15" y="242"/>
                  <a:pt x="16" y="240"/>
                  <a:pt x="15" y="240"/>
                </a:cubicBezTo>
                <a:close/>
                <a:moveTo>
                  <a:pt x="18" y="257"/>
                </a:moveTo>
                <a:cubicBezTo>
                  <a:pt x="18" y="258"/>
                  <a:pt x="18" y="258"/>
                  <a:pt x="18" y="257"/>
                </a:cubicBezTo>
                <a:cubicBezTo>
                  <a:pt x="18" y="256"/>
                  <a:pt x="20" y="256"/>
                  <a:pt x="19" y="255"/>
                </a:cubicBezTo>
                <a:cubicBezTo>
                  <a:pt x="19" y="255"/>
                  <a:pt x="18" y="255"/>
                  <a:pt x="18" y="254"/>
                </a:cubicBezTo>
                <a:cubicBezTo>
                  <a:pt x="18" y="254"/>
                  <a:pt x="17" y="253"/>
                  <a:pt x="16" y="254"/>
                </a:cubicBezTo>
                <a:cubicBezTo>
                  <a:pt x="16" y="254"/>
                  <a:pt x="16" y="253"/>
                  <a:pt x="16" y="254"/>
                </a:cubicBezTo>
                <a:cubicBezTo>
                  <a:pt x="15" y="254"/>
                  <a:pt x="16" y="253"/>
                  <a:pt x="15" y="252"/>
                </a:cubicBezTo>
                <a:cubicBezTo>
                  <a:pt x="14" y="252"/>
                  <a:pt x="15" y="253"/>
                  <a:pt x="13" y="253"/>
                </a:cubicBezTo>
                <a:cubicBezTo>
                  <a:pt x="12" y="252"/>
                  <a:pt x="14" y="254"/>
                  <a:pt x="13" y="254"/>
                </a:cubicBezTo>
                <a:cubicBezTo>
                  <a:pt x="12" y="254"/>
                  <a:pt x="12" y="253"/>
                  <a:pt x="12" y="254"/>
                </a:cubicBezTo>
                <a:cubicBezTo>
                  <a:pt x="11" y="255"/>
                  <a:pt x="12" y="254"/>
                  <a:pt x="12" y="255"/>
                </a:cubicBezTo>
                <a:cubicBezTo>
                  <a:pt x="12" y="256"/>
                  <a:pt x="13" y="254"/>
                  <a:pt x="13" y="255"/>
                </a:cubicBezTo>
                <a:cubicBezTo>
                  <a:pt x="14" y="256"/>
                  <a:pt x="13" y="257"/>
                  <a:pt x="14" y="257"/>
                </a:cubicBezTo>
                <a:cubicBezTo>
                  <a:pt x="15" y="258"/>
                  <a:pt x="14" y="255"/>
                  <a:pt x="15" y="256"/>
                </a:cubicBezTo>
                <a:cubicBezTo>
                  <a:pt x="15" y="257"/>
                  <a:pt x="16" y="255"/>
                  <a:pt x="16" y="256"/>
                </a:cubicBezTo>
                <a:cubicBezTo>
                  <a:pt x="16" y="258"/>
                  <a:pt x="14" y="258"/>
                  <a:pt x="15" y="258"/>
                </a:cubicBezTo>
                <a:cubicBezTo>
                  <a:pt x="16" y="258"/>
                  <a:pt x="16" y="257"/>
                  <a:pt x="17" y="258"/>
                </a:cubicBezTo>
                <a:cubicBezTo>
                  <a:pt x="17" y="258"/>
                  <a:pt x="17" y="257"/>
                  <a:pt x="18" y="257"/>
                </a:cubicBezTo>
                <a:close/>
                <a:moveTo>
                  <a:pt x="19" y="259"/>
                </a:moveTo>
                <a:cubicBezTo>
                  <a:pt x="19" y="258"/>
                  <a:pt x="19" y="257"/>
                  <a:pt x="18" y="258"/>
                </a:cubicBezTo>
                <a:cubicBezTo>
                  <a:pt x="18" y="259"/>
                  <a:pt x="17" y="258"/>
                  <a:pt x="18" y="259"/>
                </a:cubicBezTo>
                <a:cubicBezTo>
                  <a:pt x="18" y="259"/>
                  <a:pt x="18" y="259"/>
                  <a:pt x="19" y="259"/>
                </a:cubicBezTo>
                <a:close/>
                <a:moveTo>
                  <a:pt x="8" y="252"/>
                </a:moveTo>
                <a:cubicBezTo>
                  <a:pt x="9" y="252"/>
                  <a:pt x="10" y="251"/>
                  <a:pt x="9" y="251"/>
                </a:cubicBezTo>
                <a:cubicBezTo>
                  <a:pt x="9" y="251"/>
                  <a:pt x="8" y="251"/>
                  <a:pt x="8" y="252"/>
                </a:cubicBezTo>
                <a:close/>
                <a:moveTo>
                  <a:pt x="11" y="246"/>
                </a:moveTo>
                <a:cubicBezTo>
                  <a:pt x="11" y="245"/>
                  <a:pt x="11" y="245"/>
                  <a:pt x="11" y="245"/>
                </a:cubicBezTo>
                <a:cubicBezTo>
                  <a:pt x="11" y="244"/>
                  <a:pt x="11" y="245"/>
                  <a:pt x="10" y="245"/>
                </a:cubicBezTo>
                <a:cubicBezTo>
                  <a:pt x="9" y="246"/>
                  <a:pt x="10" y="246"/>
                  <a:pt x="10" y="247"/>
                </a:cubicBezTo>
                <a:cubicBezTo>
                  <a:pt x="10" y="247"/>
                  <a:pt x="11" y="247"/>
                  <a:pt x="11" y="246"/>
                </a:cubicBezTo>
                <a:close/>
                <a:moveTo>
                  <a:pt x="10" y="251"/>
                </a:moveTo>
                <a:cubicBezTo>
                  <a:pt x="11" y="251"/>
                  <a:pt x="11" y="250"/>
                  <a:pt x="12" y="251"/>
                </a:cubicBezTo>
                <a:cubicBezTo>
                  <a:pt x="12" y="251"/>
                  <a:pt x="11" y="251"/>
                  <a:pt x="12" y="252"/>
                </a:cubicBezTo>
                <a:cubicBezTo>
                  <a:pt x="12" y="252"/>
                  <a:pt x="12" y="251"/>
                  <a:pt x="13" y="252"/>
                </a:cubicBezTo>
                <a:cubicBezTo>
                  <a:pt x="14" y="252"/>
                  <a:pt x="14" y="252"/>
                  <a:pt x="14" y="251"/>
                </a:cubicBezTo>
                <a:cubicBezTo>
                  <a:pt x="13" y="251"/>
                  <a:pt x="13" y="250"/>
                  <a:pt x="12" y="250"/>
                </a:cubicBezTo>
                <a:cubicBezTo>
                  <a:pt x="12" y="250"/>
                  <a:pt x="12" y="249"/>
                  <a:pt x="11" y="250"/>
                </a:cubicBezTo>
                <a:cubicBezTo>
                  <a:pt x="11" y="250"/>
                  <a:pt x="11" y="249"/>
                  <a:pt x="10" y="249"/>
                </a:cubicBezTo>
                <a:cubicBezTo>
                  <a:pt x="9" y="249"/>
                  <a:pt x="8" y="249"/>
                  <a:pt x="7" y="248"/>
                </a:cubicBezTo>
                <a:cubicBezTo>
                  <a:pt x="6" y="247"/>
                  <a:pt x="5" y="247"/>
                  <a:pt x="6" y="248"/>
                </a:cubicBezTo>
                <a:cubicBezTo>
                  <a:pt x="7" y="248"/>
                  <a:pt x="6" y="248"/>
                  <a:pt x="7" y="249"/>
                </a:cubicBezTo>
                <a:cubicBezTo>
                  <a:pt x="8" y="249"/>
                  <a:pt x="7" y="250"/>
                  <a:pt x="9" y="250"/>
                </a:cubicBezTo>
                <a:cubicBezTo>
                  <a:pt x="9" y="250"/>
                  <a:pt x="10" y="250"/>
                  <a:pt x="10" y="251"/>
                </a:cubicBezTo>
                <a:close/>
                <a:moveTo>
                  <a:pt x="9" y="238"/>
                </a:moveTo>
                <a:cubicBezTo>
                  <a:pt x="9" y="237"/>
                  <a:pt x="9" y="238"/>
                  <a:pt x="9" y="239"/>
                </a:cubicBezTo>
                <a:cubicBezTo>
                  <a:pt x="8" y="239"/>
                  <a:pt x="9" y="240"/>
                  <a:pt x="10" y="240"/>
                </a:cubicBezTo>
                <a:cubicBezTo>
                  <a:pt x="10" y="239"/>
                  <a:pt x="10" y="238"/>
                  <a:pt x="9" y="238"/>
                </a:cubicBezTo>
                <a:close/>
                <a:moveTo>
                  <a:pt x="5" y="241"/>
                </a:moveTo>
                <a:cubicBezTo>
                  <a:pt x="5" y="240"/>
                  <a:pt x="6" y="240"/>
                  <a:pt x="6" y="239"/>
                </a:cubicBezTo>
                <a:cubicBezTo>
                  <a:pt x="5" y="238"/>
                  <a:pt x="5" y="238"/>
                  <a:pt x="5" y="239"/>
                </a:cubicBezTo>
                <a:cubicBezTo>
                  <a:pt x="5" y="240"/>
                  <a:pt x="5" y="240"/>
                  <a:pt x="5" y="239"/>
                </a:cubicBezTo>
                <a:cubicBezTo>
                  <a:pt x="4" y="239"/>
                  <a:pt x="4" y="240"/>
                  <a:pt x="4" y="240"/>
                </a:cubicBezTo>
                <a:cubicBezTo>
                  <a:pt x="5" y="241"/>
                  <a:pt x="4" y="241"/>
                  <a:pt x="4" y="242"/>
                </a:cubicBezTo>
                <a:cubicBezTo>
                  <a:pt x="4" y="242"/>
                  <a:pt x="5" y="242"/>
                  <a:pt x="5" y="241"/>
                </a:cubicBezTo>
                <a:close/>
                <a:moveTo>
                  <a:pt x="8" y="240"/>
                </a:moveTo>
                <a:cubicBezTo>
                  <a:pt x="7" y="239"/>
                  <a:pt x="7" y="239"/>
                  <a:pt x="7" y="239"/>
                </a:cubicBezTo>
                <a:cubicBezTo>
                  <a:pt x="8" y="240"/>
                  <a:pt x="7" y="240"/>
                  <a:pt x="8" y="241"/>
                </a:cubicBezTo>
                <a:cubicBezTo>
                  <a:pt x="9" y="241"/>
                  <a:pt x="9" y="240"/>
                  <a:pt x="8" y="240"/>
                </a:cubicBezTo>
                <a:close/>
                <a:moveTo>
                  <a:pt x="10" y="242"/>
                </a:moveTo>
                <a:cubicBezTo>
                  <a:pt x="11" y="244"/>
                  <a:pt x="11" y="243"/>
                  <a:pt x="11" y="242"/>
                </a:cubicBezTo>
                <a:cubicBezTo>
                  <a:pt x="10" y="241"/>
                  <a:pt x="9" y="240"/>
                  <a:pt x="9" y="241"/>
                </a:cubicBezTo>
                <a:cubicBezTo>
                  <a:pt x="9" y="242"/>
                  <a:pt x="9" y="241"/>
                  <a:pt x="10" y="242"/>
                </a:cubicBezTo>
                <a:close/>
                <a:moveTo>
                  <a:pt x="10" y="244"/>
                </a:moveTo>
                <a:cubicBezTo>
                  <a:pt x="10" y="244"/>
                  <a:pt x="10" y="243"/>
                  <a:pt x="9" y="242"/>
                </a:cubicBezTo>
                <a:cubicBezTo>
                  <a:pt x="8" y="242"/>
                  <a:pt x="7" y="242"/>
                  <a:pt x="8" y="242"/>
                </a:cubicBezTo>
                <a:cubicBezTo>
                  <a:pt x="8" y="243"/>
                  <a:pt x="8" y="242"/>
                  <a:pt x="8" y="243"/>
                </a:cubicBezTo>
                <a:cubicBezTo>
                  <a:pt x="9" y="243"/>
                  <a:pt x="8" y="243"/>
                  <a:pt x="9" y="244"/>
                </a:cubicBezTo>
                <a:cubicBezTo>
                  <a:pt x="9" y="245"/>
                  <a:pt x="9" y="244"/>
                  <a:pt x="10" y="244"/>
                </a:cubicBezTo>
                <a:close/>
                <a:moveTo>
                  <a:pt x="6" y="241"/>
                </a:moveTo>
                <a:cubicBezTo>
                  <a:pt x="7" y="240"/>
                  <a:pt x="6" y="240"/>
                  <a:pt x="6" y="241"/>
                </a:cubicBezTo>
                <a:cubicBezTo>
                  <a:pt x="5" y="242"/>
                  <a:pt x="5" y="243"/>
                  <a:pt x="5" y="242"/>
                </a:cubicBezTo>
                <a:cubicBezTo>
                  <a:pt x="6" y="242"/>
                  <a:pt x="6" y="242"/>
                  <a:pt x="6" y="241"/>
                </a:cubicBezTo>
                <a:close/>
                <a:moveTo>
                  <a:pt x="6" y="244"/>
                </a:moveTo>
                <a:cubicBezTo>
                  <a:pt x="6" y="244"/>
                  <a:pt x="7" y="243"/>
                  <a:pt x="6" y="243"/>
                </a:cubicBezTo>
                <a:cubicBezTo>
                  <a:pt x="6" y="243"/>
                  <a:pt x="5" y="243"/>
                  <a:pt x="5" y="243"/>
                </a:cubicBezTo>
                <a:cubicBezTo>
                  <a:pt x="5" y="243"/>
                  <a:pt x="5" y="243"/>
                  <a:pt x="6" y="244"/>
                </a:cubicBezTo>
                <a:close/>
                <a:moveTo>
                  <a:pt x="4" y="237"/>
                </a:moveTo>
                <a:cubicBezTo>
                  <a:pt x="4" y="236"/>
                  <a:pt x="4" y="236"/>
                  <a:pt x="4" y="236"/>
                </a:cubicBezTo>
                <a:cubicBezTo>
                  <a:pt x="3" y="235"/>
                  <a:pt x="3" y="236"/>
                  <a:pt x="3" y="237"/>
                </a:cubicBezTo>
                <a:cubicBezTo>
                  <a:pt x="3" y="238"/>
                  <a:pt x="2" y="239"/>
                  <a:pt x="3" y="238"/>
                </a:cubicBezTo>
                <a:cubicBezTo>
                  <a:pt x="4" y="238"/>
                  <a:pt x="3" y="237"/>
                  <a:pt x="4" y="237"/>
                </a:cubicBezTo>
                <a:close/>
                <a:moveTo>
                  <a:pt x="8" y="236"/>
                </a:moveTo>
                <a:cubicBezTo>
                  <a:pt x="8" y="236"/>
                  <a:pt x="8" y="237"/>
                  <a:pt x="9" y="237"/>
                </a:cubicBezTo>
                <a:cubicBezTo>
                  <a:pt x="9" y="237"/>
                  <a:pt x="9" y="236"/>
                  <a:pt x="8" y="236"/>
                </a:cubicBezTo>
                <a:close/>
                <a:moveTo>
                  <a:pt x="10" y="236"/>
                </a:moveTo>
                <a:cubicBezTo>
                  <a:pt x="10" y="235"/>
                  <a:pt x="9" y="235"/>
                  <a:pt x="9" y="236"/>
                </a:cubicBezTo>
                <a:cubicBezTo>
                  <a:pt x="9" y="237"/>
                  <a:pt x="10" y="236"/>
                  <a:pt x="10" y="236"/>
                </a:cubicBezTo>
                <a:close/>
                <a:moveTo>
                  <a:pt x="6" y="236"/>
                </a:moveTo>
                <a:cubicBezTo>
                  <a:pt x="6" y="237"/>
                  <a:pt x="7" y="237"/>
                  <a:pt x="7" y="236"/>
                </a:cubicBezTo>
                <a:cubicBezTo>
                  <a:pt x="6" y="236"/>
                  <a:pt x="7" y="235"/>
                  <a:pt x="6" y="235"/>
                </a:cubicBezTo>
                <a:cubicBezTo>
                  <a:pt x="5" y="235"/>
                  <a:pt x="5" y="236"/>
                  <a:pt x="5" y="236"/>
                </a:cubicBezTo>
                <a:cubicBezTo>
                  <a:pt x="4" y="237"/>
                  <a:pt x="4" y="237"/>
                  <a:pt x="5" y="237"/>
                </a:cubicBezTo>
                <a:cubicBezTo>
                  <a:pt x="6" y="237"/>
                  <a:pt x="6" y="236"/>
                  <a:pt x="6" y="236"/>
                </a:cubicBezTo>
                <a:close/>
                <a:moveTo>
                  <a:pt x="8" y="233"/>
                </a:moveTo>
                <a:cubicBezTo>
                  <a:pt x="8" y="233"/>
                  <a:pt x="8" y="235"/>
                  <a:pt x="8" y="235"/>
                </a:cubicBezTo>
                <a:cubicBezTo>
                  <a:pt x="9" y="235"/>
                  <a:pt x="8" y="233"/>
                  <a:pt x="8" y="233"/>
                </a:cubicBezTo>
                <a:close/>
                <a:moveTo>
                  <a:pt x="7" y="224"/>
                </a:moveTo>
                <a:cubicBezTo>
                  <a:pt x="8" y="224"/>
                  <a:pt x="7" y="223"/>
                  <a:pt x="7" y="223"/>
                </a:cubicBezTo>
                <a:cubicBezTo>
                  <a:pt x="7" y="224"/>
                  <a:pt x="6" y="223"/>
                  <a:pt x="7" y="223"/>
                </a:cubicBezTo>
                <a:cubicBezTo>
                  <a:pt x="7" y="222"/>
                  <a:pt x="7" y="221"/>
                  <a:pt x="7" y="219"/>
                </a:cubicBezTo>
                <a:cubicBezTo>
                  <a:pt x="7" y="217"/>
                  <a:pt x="7" y="216"/>
                  <a:pt x="7" y="216"/>
                </a:cubicBezTo>
                <a:cubicBezTo>
                  <a:pt x="6" y="216"/>
                  <a:pt x="6" y="216"/>
                  <a:pt x="5" y="216"/>
                </a:cubicBezTo>
                <a:cubicBezTo>
                  <a:pt x="4" y="217"/>
                  <a:pt x="4" y="217"/>
                  <a:pt x="4" y="217"/>
                </a:cubicBezTo>
                <a:cubicBezTo>
                  <a:pt x="5" y="218"/>
                  <a:pt x="4" y="218"/>
                  <a:pt x="5" y="218"/>
                </a:cubicBezTo>
                <a:cubicBezTo>
                  <a:pt x="5" y="219"/>
                  <a:pt x="5" y="220"/>
                  <a:pt x="5" y="221"/>
                </a:cubicBezTo>
                <a:cubicBezTo>
                  <a:pt x="5" y="221"/>
                  <a:pt x="4" y="220"/>
                  <a:pt x="4" y="220"/>
                </a:cubicBezTo>
                <a:cubicBezTo>
                  <a:pt x="3" y="221"/>
                  <a:pt x="3" y="220"/>
                  <a:pt x="3" y="220"/>
                </a:cubicBezTo>
                <a:cubicBezTo>
                  <a:pt x="2" y="221"/>
                  <a:pt x="2" y="221"/>
                  <a:pt x="3" y="222"/>
                </a:cubicBezTo>
                <a:cubicBezTo>
                  <a:pt x="3" y="223"/>
                  <a:pt x="3" y="224"/>
                  <a:pt x="4" y="225"/>
                </a:cubicBezTo>
                <a:cubicBezTo>
                  <a:pt x="5" y="226"/>
                  <a:pt x="5" y="224"/>
                  <a:pt x="4" y="223"/>
                </a:cubicBezTo>
                <a:cubicBezTo>
                  <a:pt x="4" y="222"/>
                  <a:pt x="4" y="222"/>
                  <a:pt x="5" y="223"/>
                </a:cubicBezTo>
                <a:cubicBezTo>
                  <a:pt x="6" y="223"/>
                  <a:pt x="5" y="223"/>
                  <a:pt x="5" y="224"/>
                </a:cubicBezTo>
                <a:cubicBezTo>
                  <a:pt x="5" y="225"/>
                  <a:pt x="5" y="224"/>
                  <a:pt x="5" y="225"/>
                </a:cubicBezTo>
                <a:cubicBezTo>
                  <a:pt x="5" y="226"/>
                  <a:pt x="5" y="226"/>
                  <a:pt x="6" y="226"/>
                </a:cubicBezTo>
                <a:cubicBezTo>
                  <a:pt x="8" y="226"/>
                  <a:pt x="7" y="224"/>
                  <a:pt x="7" y="224"/>
                </a:cubicBezTo>
                <a:close/>
                <a:moveTo>
                  <a:pt x="3" y="231"/>
                </a:moveTo>
                <a:cubicBezTo>
                  <a:pt x="4" y="230"/>
                  <a:pt x="4" y="230"/>
                  <a:pt x="3" y="230"/>
                </a:cubicBezTo>
                <a:cubicBezTo>
                  <a:pt x="1" y="229"/>
                  <a:pt x="3" y="230"/>
                  <a:pt x="2" y="231"/>
                </a:cubicBezTo>
                <a:cubicBezTo>
                  <a:pt x="2" y="231"/>
                  <a:pt x="1" y="232"/>
                  <a:pt x="2" y="232"/>
                </a:cubicBezTo>
                <a:cubicBezTo>
                  <a:pt x="3" y="232"/>
                  <a:pt x="3" y="231"/>
                  <a:pt x="3" y="231"/>
                </a:cubicBezTo>
                <a:close/>
                <a:moveTo>
                  <a:pt x="8" y="232"/>
                </a:moveTo>
                <a:cubicBezTo>
                  <a:pt x="9" y="232"/>
                  <a:pt x="9" y="232"/>
                  <a:pt x="8" y="231"/>
                </a:cubicBezTo>
                <a:cubicBezTo>
                  <a:pt x="8" y="230"/>
                  <a:pt x="8" y="230"/>
                  <a:pt x="7" y="229"/>
                </a:cubicBezTo>
                <a:cubicBezTo>
                  <a:pt x="7" y="229"/>
                  <a:pt x="6" y="229"/>
                  <a:pt x="7" y="230"/>
                </a:cubicBezTo>
                <a:cubicBezTo>
                  <a:pt x="8" y="231"/>
                  <a:pt x="6" y="230"/>
                  <a:pt x="7" y="232"/>
                </a:cubicBezTo>
                <a:cubicBezTo>
                  <a:pt x="8" y="232"/>
                  <a:pt x="8" y="232"/>
                  <a:pt x="8" y="232"/>
                </a:cubicBezTo>
                <a:close/>
                <a:moveTo>
                  <a:pt x="2" y="224"/>
                </a:moveTo>
                <a:cubicBezTo>
                  <a:pt x="3" y="224"/>
                  <a:pt x="2" y="225"/>
                  <a:pt x="3" y="225"/>
                </a:cubicBezTo>
                <a:cubicBezTo>
                  <a:pt x="3" y="225"/>
                  <a:pt x="3" y="225"/>
                  <a:pt x="3" y="224"/>
                </a:cubicBezTo>
                <a:cubicBezTo>
                  <a:pt x="3" y="223"/>
                  <a:pt x="3" y="223"/>
                  <a:pt x="2" y="223"/>
                </a:cubicBezTo>
                <a:cubicBezTo>
                  <a:pt x="1" y="223"/>
                  <a:pt x="1" y="223"/>
                  <a:pt x="1" y="225"/>
                </a:cubicBezTo>
                <a:cubicBezTo>
                  <a:pt x="1" y="225"/>
                  <a:pt x="2" y="225"/>
                  <a:pt x="2" y="224"/>
                </a:cubicBezTo>
                <a:close/>
                <a:moveTo>
                  <a:pt x="3" y="229"/>
                </a:moveTo>
                <a:cubicBezTo>
                  <a:pt x="3" y="229"/>
                  <a:pt x="3" y="230"/>
                  <a:pt x="4" y="229"/>
                </a:cubicBezTo>
                <a:cubicBezTo>
                  <a:pt x="4" y="228"/>
                  <a:pt x="4" y="229"/>
                  <a:pt x="5" y="229"/>
                </a:cubicBezTo>
                <a:cubicBezTo>
                  <a:pt x="5" y="228"/>
                  <a:pt x="4" y="228"/>
                  <a:pt x="5" y="228"/>
                </a:cubicBezTo>
                <a:cubicBezTo>
                  <a:pt x="6" y="227"/>
                  <a:pt x="5" y="227"/>
                  <a:pt x="5" y="227"/>
                </a:cubicBezTo>
                <a:cubicBezTo>
                  <a:pt x="4" y="228"/>
                  <a:pt x="5" y="226"/>
                  <a:pt x="4" y="227"/>
                </a:cubicBezTo>
                <a:cubicBezTo>
                  <a:pt x="4" y="227"/>
                  <a:pt x="3" y="226"/>
                  <a:pt x="2" y="226"/>
                </a:cubicBezTo>
                <a:cubicBezTo>
                  <a:pt x="1" y="226"/>
                  <a:pt x="4" y="227"/>
                  <a:pt x="3" y="227"/>
                </a:cubicBezTo>
                <a:cubicBezTo>
                  <a:pt x="3" y="228"/>
                  <a:pt x="2" y="226"/>
                  <a:pt x="2" y="228"/>
                </a:cubicBezTo>
                <a:cubicBezTo>
                  <a:pt x="2" y="229"/>
                  <a:pt x="3" y="228"/>
                  <a:pt x="3" y="229"/>
                </a:cubicBezTo>
                <a:close/>
                <a:moveTo>
                  <a:pt x="7" y="234"/>
                </a:moveTo>
                <a:cubicBezTo>
                  <a:pt x="7" y="234"/>
                  <a:pt x="8" y="233"/>
                  <a:pt x="7" y="233"/>
                </a:cubicBezTo>
                <a:cubicBezTo>
                  <a:pt x="7" y="232"/>
                  <a:pt x="6" y="231"/>
                  <a:pt x="6" y="232"/>
                </a:cubicBezTo>
                <a:cubicBezTo>
                  <a:pt x="6" y="233"/>
                  <a:pt x="7" y="233"/>
                  <a:pt x="6" y="233"/>
                </a:cubicBezTo>
                <a:cubicBezTo>
                  <a:pt x="4" y="233"/>
                  <a:pt x="4" y="233"/>
                  <a:pt x="5" y="233"/>
                </a:cubicBezTo>
                <a:cubicBezTo>
                  <a:pt x="6" y="234"/>
                  <a:pt x="5" y="234"/>
                  <a:pt x="6" y="234"/>
                </a:cubicBezTo>
                <a:cubicBezTo>
                  <a:pt x="6" y="235"/>
                  <a:pt x="7" y="233"/>
                  <a:pt x="7" y="234"/>
                </a:cubicBezTo>
                <a:close/>
                <a:moveTo>
                  <a:pt x="5" y="231"/>
                </a:moveTo>
                <a:cubicBezTo>
                  <a:pt x="4" y="232"/>
                  <a:pt x="5" y="232"/>
                  <a:pt x="6" y="233"/>
                </a:cubicBezTo>
                <a:cubicBezTo>
                  <a:pt x="6" y="233"/>
                  <a:pt x="5" y="231"/>
                  <a:pt x="5" y="231"/>
                </a:cubicBezTo>
                <a:close/>
                <a:moveTo>
                  <a:pt x="7" y="234"/>
                </a:moveTo>
                <a:cubicBezTo>
                  <a:pt x="7" y="234"/>
                  <a:pt x="6" y="235"/>
                  <a:pt x="7" y="235"/>
                </a:cubicBezTo>
                <a:cubicBezTo>
                  <a:pt x="8" y="236"/>
                  <a:pt x="7" y="235"/>
                  <a:pt x="7" y="234"/>
                </a:cubicBezTo>
                <a:close/>
                <a:moveTo>
                  <a:pt x="5" y="219"/>
                </a:moveTo>
                <a:cubicBezTo>
                  <a:pt x="5" y="219"/>
                  <a:pt x="3" y="218"/>
                  <a:pt x="3" y="219"/>
                </a:cubicBezTo>
                <a:cubicBezTo>
                  <a:pt x="3" y="220"/>
                  <a:pt x="4" y="219"/>
                  <a:pt x="4" y="220"/>
                </a:cubicBezTo>
                <a:cubicBezTo>
                  <a:pt x="5" y="220"/>
                  <a:pt x="5" y="220"/>
                  <a:pt x="5" y="219"/>
                </a:cubicBezTo>
                <a:close/>
                <a:moveTo>
                  <a:pt x="7" y="215"/>
                </a:moveTo>
                <a:cubicBezTo>
                  <a:pt x="7" y="215"/>
                  <a:pt x="7" y="216"/>
                  <a:pt x="7" y="215"/>
                </a:cubicBezTo>
                <a:cubicBezTo>
                  <a:pt x="6" y="214"/>
                  <a:pt x="7" y="214"/>
                  <a:pt x="7" y="213"/>
                </a:cubicBezTo>
                <a:cubicBezTo>
                  <a:pt x="6" y="212"/>
                  <a:pt x="6" y="211"/>
                  <a:pt x="6" y="212"/>
                </a:cubicBezTo>
                <a:cubicBezTo>
                  <a:pt x="5" y="213"/>
                  <a:pt x="6" y="213"/>
                  <a:pt x="6" y="214"/>
                </a:cubicBezTo>
                <a:cubicBezTo>
                  <a:pt x="6" y="215"/>
                  <a:pt x="5" y="213"/>
                  <a:pt x="4" y="214"/>
                </a:cubicBezTo>
                <a:cubicBezTo>
                  <a:pt x="4" y="215"/>
                  <a:pt x="5" y="215"/>
                  <a:pt x="6" y="216"/>
                </a:cubicBezTo>
                <a:cubicBezTo>
                  <a:pt x="7" y="216"/>
                  <a:pt x="7" y="216"/>
                  <a:pt x="7" y="215"/>
                </a:cubicBezTo>
                <a:close/>
                <a:moveTo>
                  <a:pt x="10" y="210"/>
                </a:moveTo>
                <a:cubicBezTo>
                  <a:pt x="10" y="211"/>
                  <a:pt x="10" y="210"/>
                  <a:pt x="11" y="210"/>
                </a:cubicBezTo>
                <a:cubicBezTo>
                  <a:pt x="11" y="210"/>
                  <a:pt x="10" y="210"/>
                  <a:pt x="9" y="209"/>
                </a:cubicBezTo>
                <a:cubicBezTo>
                  <a:pt x="9" y="209"/>
                  <a:pt x="7" y="209"/>
                  <a:pt x="7" y="210"/>
                </a:cubicBezTo>
                <a:cubicBezTo>
                  <a:pt x="7" y="211"/>
                  <a:pt x="9" y="210"/>
                  <a:pt x="10" y="210"/>
                </a:cubicBezTo>
                <a:close/>
                <a:moveTo>
                  <a:pt x="5" y="214"/>
                </a:moveTo>
                <a:cubicBezTo>
                  <a:pt x="5" y="213"/>
                  <a:pt x="5" y="213"/>
                  <a:pt x="5" y="212"/>
                </a:cubicBezTo>
                <a:cubicBezTo>
                  <a:pt x="5" y="212"/>
                  <a:pt x="4" y="212"/>
                  <a:pt x="4" y="211"/>
                </a:cubicBezTo>
                <a:cubicBezTo>
                  <a:pt x="3" y="211"/>
                  <a:pt x="3" y="213"/>
                  <a:pt x="4" y="214"/>
                </a:cubicBezTo>
                <a:cubicBezTo>
                  <a:pt x="4" y="214"/>
                  <a:pt x="5" y="214"/>
                  <a:pt x="5" y="214"/>
                </a:cubicBezTo>
                <a:close/>
                <a:moveTo>
                  <a:pt x="2" y="220"/>
                </a:moveTo>
                <a:cubicBezTo>
                  <a:pt x="2" y="219"/>
                  <a:pt x="3" y="220"/>
                  <a:pt x="2" y="219"/>
                </a:cubicBezTo>
                <a:cubicBezTo>
                  <a:pt x="2" y="218"/>
                  <a:pt x="2" y="219"/>
                  <a:pt x="2" y="219"/>
                </a:cubicBezTo>
                <a:cubicBezTo>
                  <a:pt x="1" y="219"/>
                  <a:pt x="1" y="220"/>
                  <a:pt x="1" y="220"/>
                </a:cubicBezTo>
                <a:cubicBezTo>
                  <a:pt x="2" y="221"/>
                  <a:pt x="2" y="221"/>
                  <a:pt x="2" y="220"/>
                </a:cubicBezTo>
                <a:close/>
                <a:moveTo>
                  <a:pt x="5" y="209"/>
                </a:moveTo>
                <a:cubicBezTo>
                  <a:pt x="5" y="209"/>
                  <a:pt x="5" y="210"/>
                  <a:pt x="4" y="210"/>
                </a:cubicBezTo>
                <a:cubicBezTo>
                  <a:pt x="3" y="210"/>
                  <a:pt x="3" y="211"/>
                  <a:pt x="4" y="211"/>
                </a:cubicBezTo>
                <a:cubicBezTo>
                  <a:pt x="5" y="211"/>
                  <a:pt x="4" y="211"/>
                  <a:pt x="5" y="211"/>
                </a:cubicBezTo>
                <a:cubicBezTo>
                  <a:pt x="5" y="211"/>
                  <a:pt x="6" y="209"/>
                  <a:pt x="5" y="209"/>
                </a:cubicBezTo>
                <a:close/>
                <a:moveTo>
                  <a:pt x="4" y="215"/>
                </a:moveTo>
                <a:cubicBezTo>
                  <a:pt x="4" y="214"/>
                  <a:pt x="3" y="213"/>
                  <a:pt x="3" y="212"/>
                </a:cubicBezTo>
                <a:cubicBezTo>
                  <a:pt x="2" y="211"/>
                  <a:pt x="2" y="211"/>
                  <a:pt x="2" y="211"/>
                </a:cubicBezTo>
                <a:cubicBezTo>
                  <a:pt x="1" y="212"/>
                  <a:pt x="2" y="212"/>
                  <a:pt x="2" y="213"/>
                </a:cubicBezTo>
                <a:cubicBezTo>
                  <a:pt x="1" y="213"/>
                  <a:pt x="1" y="214"/>
                  <a:pt x="2" y="214"/>
                </a:cubicBezTo>
                <a:cubicBezTo>
                  <a:pt x="3" y="213"/>
                  <a:pt x="3" y="214"/>
                  <a:pt x="3" y="215"/>
                </a:cubicBezTo>
                <a:cubicBezTo>
                  <a:pt x="3" y="215"/>
                  <a:pt x="3" y="216"/>
                  <a:pt x="3" y="216"/>
                </a:cubicBezTo>
                <a:cubicBezTo>
                  <a:pt x="4" y="215"/>
                  <a:pt x="4" y="215"/>
                  <a:pt x="4" y="215"/>
                </a:cubicBezTo>
                <a:close/>
                <a:moveTo>
                  <a:pt x="2" y="216"/>
                </a:moveTo>
                <a:cubicBezTo>
                  <a:pt x="3" y="215"/>
                  <a:pt x="2" y="214"/>
                  <a:pt x="2" y="214"/>
                </a:cubicBezTo>
                <a:cubicBezTo>
                  <a:pt x="1" y="215"/>
                  <a:pt x="1" y="214"/>
                  <a:pt x="1" y="215"/>
                </a:cubicBezTo>
                <a:cubicBezTo>
                  <a:pt x="1" y="216"/>
                  <a:pt x="1" y="216"/>
                  <a:pt x="2" y="216"/>
                </a:cubicBezTo>
                <a:close/>
                <a:moveTo>
                  <a:pt x="2" y="218"/>
                </a:moveTo>
                <a:cubicBezTo>
                  <a:pt x="3" y="218"/>
                  <a:pt x="3" y="219"/>
                  <a:pt x="3" y="218"/>
                </a:cubicBezTo>
                <a:cubicBezTo>
                  <a:pt x="3" y="218"/>
                  <a:pt x="3" y="217"/>
                  <a:pt x="2" y="217"/>
                </a:cubicBezTo>
                <a:cubicBezTo>
                  <a:pt x="2" y="217"/>
                  <a:pt x="0" y="217"/>
                  <a:pt x="1" y="218"/>
                </a:cubicBezTo>
                <a:cubicBezTo>
                  <a:pt x="1" y="218"/>
                  <a:pt x="2" y="218"/>
                  <a:pt x="2" y="218"/>
                </a:cubicBezTo>
                <a:close/>
                <a:moveTo>
                  <a:pt x="4" y="209"/>
                </a:moveTo>
                <a:cubicBezTo>
                  <a:pt x="4" y="208"/>
                  <a:pt x="3" y="209"/>
                  <a:pt x="3" y="209"/>
                </a:cubicBezTo>
                <a:cubicBezTo>
                  <a:pt x="3" y="210"/>
                  <a:pt x="4" y="209"/>
                  <a:pt x="4" y="209"/>
                </a:cubicBezTo>
                <a:close/>
                <a:moveTo>
                  <a:pt x="9" y="204"/>
                </a:moveTo>
                <a:cubicBezTo>
                  <a:pt x="10" y="203"/>
                  <a:pt x="8" y="203"/>
                  <a:pt x="8" y="204"/>
                </a:cubicBezTo>
                <a:cubicBezTo>
                  <a:pt x="8" y="204"/>
                  <a:pt x="9" y="204"/>
                  <a:pt x="9" y="204"/>
                </a:cubicBezTo>
                <a:close/>
                <a:moveTo>
                  <a:pt x="2" y="216"/>
                </a:moveTo>
                <a:cubicBezTo>
                  <a:pt x="3" y="216"/>
                  <a:pt x="3" y="216"/>
                  <a:pt x="2" y="216"/>
                </a:cubicBezTo>
                <a:cubicBezTo>
                  <a:pt x="1" y="216"/>
                  <a:pt x="1" y="216"/>
                  <a:pt x="1" y="217"/>
                </a:cubicBezTo>
                <a:cubicBezTo>
                  <a:pt x="1" y="217"/>
                  <a:pt x="1" y="217"/>
                  <a:pt x="2" y="216"/>
                </a:cubicBezTo>
                <a:close/>
                <a:moveTo>
                  <a:pt x="4" y="218"/>
                </a:moveTo>
                <a:cubicBezTo>
                  <a:pt x="4" y="218"/>
                  <a:pt x="4" y="217"/>
                  <a:pt x="3" y="217"/>
                </a:cubicBezTo>
                <a:cubicBezTo>
                  <a:pt x="3" y="217"/>
                  <a:pt x="3" y="217"/>
                  <a:pt x="3" y="218"/>
                </a:cubicBezTo>
                <a:cubicBezTo>
                  <a:pt x="3" y="218"/>
                  <a:pt x="3" y="218"/>
                  <a:pt x="4" y="218"/>
                </a:cubicBezTo>
                <a:close/>
                <a:moveTo>
                  <a:pt x="9" y="214"/>
                </a:moveTo>
                <a:cubicBezTo>
                  <a:pt x="9" y="214"/>
                  <a:pt x="8" y="213"/>
                  <a:pt x="7" y="213"/>
                </a:cubicBezTo>
                <a:cubicBezTo>
                  <a:pt x="7" y="212"/>
                  <a:pt x="7" y="211"/>
                  <a:pt x="7" y="212"/>
                </a:cubicBezTo>
                <a:cubicBezTo>
                  <a:pt x="7" y="214"/>
                  <a:pt x="7" y="213"/>
                  <a:pt x="7" y="214"/>
                </a:cubicBezTo>
                <a:cubicBezTo>
                  <a:pt x="8" y="214"/>
                  <a:pt x="9" y="214"/>
                  <a:pt x="9" y="21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0" name="Freeform 20267">
            <a:extLst>
              <a:ext uri="{FF2B5EF4-FFF2-40B4-BE49-F238E27FC236}">
                <a16:creationId xmlns:a16="http://schemas.microsoft.com/office/drawing/2014/main" id="{49C47EF0-C54A-4898-9BBC-2E228B02924D}"/>
              </a:ext>
            </a:extLst>
          </p:cNvPr>
          <p:cNvSpPr>
            <a:spLocks noEditPoints="1"/>
          </p:cNvSpPr>
          <p:nvPr/>
        </p:nvSpPr>
        <p:spPr bwMode="auto">
          <a:xfrm>
            <a:off x="6199951" y="4629576"/>
            <a:ext cx="512476" cy="1173738"/>
          </a:xfrm>
          <a:custGeom>
            <a:avLst/>
            <a:gdLst/>
            <a:ahLst/>
            <a:cxnLst>
              <a:cxn ang="0">
                <a:pos x="81" y="67"/>
              </a:cxn>
              <a:cxn ang="0">
                <a:pos x="85" y="90"/>
              </a:cxn>
              <a:cxn ang="0">
                <a:pos x="86" y="107"/>
              </a:cxn>
              <a:cxn ang="0">
                <a:pos x="61" y="116"/>
              </a:cxn>
              <a:cxn ang="0">
                <a:pos x="60" y="128"/>
              </a:cxn>
              <a:cxn ang="0">
                <a:pos x="45" y="130"/>
              </a:cxn>
              <a:cxn ang="0">
                <a:pos x="53" y="143"/>
              </a:cxn>
              <a:cxn ang="0">
                <a:pos x="48" y="146"/>
              </a:cxn>
              <a:cxn ang="0">
                <a:pos x="38" y="161"/>
              </a:cxn>
              <a:cxn ang="0">
                <a:pos x="42" y="177"/>
              </a:cxn>
              <a:cxn ang="0">
                <a:pos x="32" y="192"/>
              </a:cxn>
              <a:cxn ang="0">
                <a:pos x="28" y="216"/>
              </a:cxn>
              <a:cxn ang="0">
                <a:pos x="8" y="211"/>
              </a:cxn>
              <a:cxn ang="0">
                <a:pos x="1" y="197"/>
              </a:cxn>
              <a:cxn ang="0">
                <a:pos x="7" y="181"/>
              </a:cxn>
              <a:cxn ang="0">
                <a:pos x="10" y="168"/>
              </a:cxn>
              <a:cxn ang="0">
                <a:pos x="11" y="159"/>
              </a:cxn>
              <a:cxn ang="0">
                <a:pos x="10" y="147"/>
              </a:cxn>
              <a:cxn ang="0">
                <a:pos x="10" y="133"/>
              </a:cxn>
              <a:cxn ang="0">
                <a:pos x="14" y="115"/>
              </a:cxn>
              <a:cxn ang="0">
                <a:pos x="17" y="97"/>
              </a:cxn>
              <a:cxn ang="0">
                <a:pos x="20" y="77"/>
              </a:cxn>
              <a:cxn ang="0">
                <a:pos x="18" y="59"/>
              </a:cxn>
              <a:cxn ang="0">
                <a:pos x="22" y="43"/>
              </a:cxn>
              <a:cxn ang="0">
                <a:pos x="27" y="21"/>
              </a:cxn>
              <a:cxn ang="0">
                <a:pos x="34" y="7"/>
              </a:cxn>
              <a:cxn ang="0">
                <a:pos x="43" y="3"/>
              </a:cxn>
              <a:cxn ang="0">
                <a:pos x="56" y="2"/>
              </a:cxn>
              <a:cxn ang="0">
                <a:pos x="66" y="13"/>
              </a:cxn>
              <a:cxn ang="0">
                <a:pos x="84" y="25"/>
              </a:cxn>
              <a:cxn ang="0">
                <a:pos x="79" y="36"/>
              </a:cxn>
              <a:cxn ang="0">
                <a:pos x="95" y="37"/>
              </a:cxn>
              <a:cxn ang="0">
                <a:pos x="104" y="27"/>
              </a:cxn>
              <a:cxn ang="0">
                <a:pos x="87" y="53"/>
              </a:cxn>
              <a:cxn ang="0">
                <a:pos x="29" y="236"/>
              </a:cxn>
              <a:cxn ang="0">
                <a:pos x="42" y="236"/>
              </a:cxn>
              <a:cxn ang="0">
                <a:pos x="43" y="234"/>
              </a:cxn>
              <a:cxn ang="0">
                <a:pos x="30" y="225"/>
              </a:cxn>
              <a:cxn ang="0">
                <a:pos x="28" y="222"/>
              </a:cxn>
              <a:cxn ang="0">
                <a:pos x="27" y="236"/>
              </a:cxn>
              <a:cxn ang="0">
                <a:pos x="51" y="235"/>
              </a:cxn>
              <a:cxn ang="0">
                <a:pos x="47" y="236"/>
              </a:cxn>
              <a:cxn ang="0">
                <a:pos x="32" y="238"/>
              </a:cxn>
              <a:cxn ang="0">
                <a:pos x="33" y="237"/>
              </a:cxn>
              <a:cxn ang="0">
                <a:pos x="29" y="239"/>
              </a:cxn>
              <a:cxn ang="0">
                <a:pos x="35" y="239"/>
              </a:cxn>
              <a:cxn ang="0">
                <a:pos x="37" y="239"/>
              </a:cxn>
            </a:cxnLst>
            <a:rect l="0" t="0" r="r" b="b"/>
            <a:pathLst>
              <a:path w="105" h="240">
                <a:moveTo>
                  <a:pt x="84" y="56"/>
                </a:moveTo>
                <a:cubicBezTo>
                  <a:pt x="82" y="59"/>
                  <a:pt x="84" y="60"/>
                  <a:pt x="82" y="63"/>
                </a:cubicBezTo>
                <a:cubicBezTo>
                  <a:pt x="80" y="66"/>
                  <a:pt x="83" y="66"/>
                  <a:pt x="81" y="67"/>
                </a:cubicBezTo>
                <a:cubicBezTo>
                  <a:pt x="80" y="69"/>
                  <a:pt x="83" y="75"/>
                  <a:pt x="81" y="76"/>
                </a:cubicBezTo>
                <a:cubicBezTo>
                  <a:pt x="79" y="77"/>
                  <a:pt x="79" y="81"/>
                  <a:pt x="80" y="83"/>
                </a:cubicBezTo>
                <a:cubicBezTo>
                  <a:pt x="77" y="87"/>
                  <a:pt x="83" y="87"/>
                  <a:pt x="85" y="90"/>
                </a:cubicBezTo>
                <a:cubicBezTo>
                  <a:pt x="88" y="94"/>
                  <a:pt x="84" y="93"/>
                  <a:pt x="85" y="96"/>
                </a:cubicBezTo>
                <a:cubicBezTo>
                  <a:pt x="87" y="100"/>
                  <a:pt x="89" y="96"/>
                  <a:pt x="89" y="100"/>
                </a:cubicBezTo>
                <a:cubicBezTo>
                  <a:pt x="89" y="103"/>
                  <a:pt x="88" y="105"/>
                  <a:pt x="86" y="107"/>
                </a:cubicBezTo>
                <a:cubicBezTo>
                  <a:pt x="84" y="110"/>
                  <a:pt x="86" y="110"/>
                  <a:pt x="83" y="112"/>
                </a:cubicBezTo>
                <a:cubicBezTo>
                  <a:pt x="79" y="114"/>
                  <a:pt x="72" y="116"/>
                  <a:pt x="67" y="117"/>
                </a:cubicBezTo>
                <a:cubicBezTo>
                  <a:pt x="62" y="117"/>
                  <a:pt x="63" y="118"/>
                  <a:pt x="61" y="116"/>
                </a:cubicBezTo>
                <a:cubicBezTo>
                  <a:pt x="58" y="115"/>
                  <a:pt x="59" y="118"/>
                  <a:pt x="60" y="119"/>
                </a:cubicBezTo>
                <a:cubicBezTo>
                  <a:pt x="62" y="120"/>
                  <a:pt x="61" y="122"/>
                  <a:pt x="60" y="124"/>
                </a:cubicBezTo>
                <a:cubicBezTo>
                  <a:pt x="59" y="125"/>
                  <a:pt x="58" y="127"/>
                  <a:pt x="60" y="128"/>
                </a:cubicBezTo>
                <a:cubicBezTo>
                  <a:pt x="61" y="129"/>
                  <a:pt x="61" y="130"/>
                  <a:pt x="57" y="132"/>
                </a:cubicBezTo>
                <a:cubicBezTo>
                  <a:pt x="54" y="133"/>
                  <a:pt x="56" y="132"/>
                  <a:pt x="53" y="132"/>
                </a:cubicBezTo>
                <a:cubicBezTo>
                  <a:pt x="50" y="133"/>
                  <a:pt x="48" y="129"/>
                  <a:pt x="45" y="130"/>
                </a:cubicBezTo>
                <a:cubicBezTo>
                  <a:pt x="43" y="131"/>
                  <a:pt x="46" y="134"/>
                  <a:pt x="45" y="137"/>
                </a:cubicBezTo>
                <a:cubicBezTo>
                  <a:pt x="45" y="141"/>
                  <a:pt x="47" y="141"/>
                  <a:pt x="51" y="139"/>
                </a:cubicBezTo>
                <a:cubicBezTo>
                  <a:pt x="53" y="139"/>
                  <a:pt x="53" y="142"/>
                  <a:pt x="53" y="143"/>
                </a:cubicBezTo>
                <a:cubicBezTo>
                  <a:pt x="52" y="146"/>
                  <a:pt x="50" y="146"/>
                  <a:pt x="49" y="144"/>
                </a:cubicBezTo>
                <a:cubicBezTo>
                  <a:pt x="48" y="142"/>
                  <a:pt x="44" y="143"/>
                  <a:pt x="46" y="145"/>
                </a:cubicBezTo>
                <a:cubicBezTo>
                  <a:pt x="48" y="146"/>
                  <a:pt x="50" y="145"/>
                  <a:pt x="48" y="146"/>
                </a:cubicBezTo>
                <a:cubicBezTo>
                  <a:pt x="44" y="147"/>
                  <a:pt x="43" y="151"/>
                  <a:pt x="44" y="153"/>
                </a:cubicBezTo>
                <a:cubicBezTo>
                  <a:pt x="46" y="158"/>
                  <a:pt x="41" y="157"/>
                  <a:pt x="42" y="159"/>
                </a:cubicBezTo>
                <a:cubicBezTo>
                  <a:pt x="44" y="161"/>
                  <a:pt x="39" y="160"/>
                  <a:pt x="38" y="161"/>
                </a:cubicBezTo>
                <a:cubicBezTo>
                  <a:pt x="37" y="163"/>
                  <a:pt x="36" y="160"/>
                  <a:pt x="34" y="165"/>
                </a:cubicBezTo>
                <a:cubicBezTo>
                  <a:pt x="31" y="169"/>
                  <a:pt x="31" y="169"/>
                  <a:pt x="34" y="173"/>
                </a:cubicBezTo>
                <a:cubicBezTo>
                  <a:pt x="38" y="178"/>
                  <a:pt x="41" y="174"/>
                  <a:pt x="42" y="177"/>
                </a:cubicBezTo>
                <a:cubicBezTo>
                  <a:pt x="42" y="181"/>
                  <a:pt x="40" y="180"/>
                  <a:pt x="41" y="181"/>
                </a:cubicBezTo>
                <a:cubicBezTo>
                  <a:pt x="42" y="183"/>
                  <a:pt x="39" y="183"/>
                  <a:pt x="39" y="185"/>
                </a:cubicBezTo>
                <a:cubicBezTo>
                  <a:pt x="39" y="186"/>
                  <a:pt x="33" y="187"/>
                  <a:pt x="32" y="192"/>
                </a:cubicBezTo>
                <a:cubicBezTo>
                  <a:pt x="31" y="196"/>
                  <a:pt x="32" y="198"/>
                  <a:pt x="28" y="199"/>
                </a:cubicBezTo>
                <a:cubicBezTo>
                  <a:pt x="23" y="201"/>
                  <a:pt x="24" y="205"/>
                  <a:pt x="24" y="208"/>
                </a:cubicBezTo>
                <a:cubicBezTo>
                  <a:pt x="25" y="213"/>
                  <a:pt x="29" y="216"/>
                  <a:pt x="28" y="216"/>
                </a:cubicBezTo>
                <a:cubicBezTo>
                  <a:pt x="27" y="214"/>
                  <a:pt x="22" y="215"/>
                  <a:pt x="19" y="213"/>
                </a:cubicBezTo>
                <a:cubicBezTo>
                  <a:pt x="19" y="213"/>
                  <a:pt x="14" y="213"/>
                  <a:pt x="11" y="213"/>
                </a:cubicBezTo>
                <a:cubicBezTo>
                  <a:pt x="8" y="213"/>
                  <a:pt x="10" y="212"/>
                  <a:pt x="8" y="211"/>
                </a:cubicBezTo>
                <a:cubicBezTo>
                  <a:pt x="6" y="210"/>
                  <a:pt x="8" y="202"/>
                  <a:pt x="6" y="202"/>
                </a:cubicBezTo>
                <a:cubicBezTo>
                  <a:pt x="4" y="202"/>
                  <a:pt x="3" y="205"/>
                  <a:pt x="3" y="202"/>
                </a:cubicBezTo>
                <a:cubicBezTo>
                  <a:pt x="2" y="198"/>
                  <a:pt x="0" y="200"/>
                  <a:pt x="1" y="197"/>
                </a:cubicBezTo>
                <a:cubicBezTo>
                  <a:pt x="2" y="195"/>
                  <a:pt x="0" y="192"/>
                  <a:pt x="2" y="193"/>
                </a:cubicBezTo>
                <a:cubicBezTo>
                  <a:pt x="4" y="193"/>
                  <a:pt x="5" y="187"/>
                  <a:pt x="7" y="186"/>
                </a:cubicBezTo>
                <a:cubicBezTo>
                  <a:pt x="9" y="184"/>
                  <a:pt x="5" y="183"/>
                  <a:pt x="7" y="181"/>
                </a:cubicBezTo>
                <a:cubicBezTo>
                  <a:pt x="8" y="180"/>
                  <a:pt x="6" y="180"/>
                  <a:pt x="9" y="177"/>
                </a:cubicBezTo>
                <a:cubicBezTo>
                  <a:pt x="12" y="175"/>
                  <a:pt x="7" y="175"/>
                  <a:pt x="10" y="173"/>
                </a:cubicBezTo>
                <a:cubicBezTo>
                  <a:pt x="12" y="172"/>
                  <a:pt x="9" y="169"/>
                  <a:pt x="10" y="168"/>
                </a:cubicBezTo>
                <a:cubicBezTo>
                  <a:pt x="12" y="167"/>
                  <a:pt x="8" y="165"/>
                  <a:pt x="11" y="164"/>
                </a:cubicBezTo>
                <a:cubicBezTo>
                  <a:pt x="13" y="163"/>
                  <a:pt x="13" y="160"/>
                  <a:pt x="10" y="160"/>
                </a:cubicBezTo>
                <a:cubicBezTo>
                  <a:pt x="8" y="159"/>
                  <a:pt x="8" y="158"/>
                  <a:pt x="11" y="159"/>
                </a:cubicBezTo>
                <a:cubicBezTo>
                  <a:pt x="14" y="159"/>
                  <a:pt x="15" y="155"/>
                  <a:pt x="11" y="156"/>
                </a:cubicBezTo>
                <a:cubicBezTo>
                  <a:pt x="8" y="157"/>
                  <a:pt x="12" y="153"/>
                  <a:pt x="11" y="152"/>
                </a:cubicBezTo>
                <a:cubicBezTo>
                  <a:pt x="9" y="151"/>
                  <a:pt x="11" y="148"/>
                  <a:pt x="10" y="147"/>
                </a:cubicBezTo>
                <a:cubicBezTo>
                  <a:pt x="10" y="146"/>
                  <a:pt x="8" y="146"/>
                  <a:pt x="8" y="142"/>
                </a:cubicBezTo>
                <a:cubicBezTo>
                  <a:pt x="9" y="138"/>
                  <a:pt x="10" y="141"/>
                  <a:pt x="10" y="139"/>
                </a:cubicBezTo>
                <a:cubicBezTo>
                  <a:pt x="11" y="138"/>
                  <a:pt x="9" y="137"/>
                  <a:pt x="10" y="133"/>
                </a:cubicBezTo>
                <a:cubicBezTo>
                  <a:pt x="10" y="129"/>
                  <a:pt x="8" y="130"/>
                  <a:pt x="10" y="128"/>
                </a:cubicBezTo>
                <a:cubicBezTo>
                  <a:pt x="12" y="126"/>
                  <a:pt x="9" y="123"/>
                  <a:pt x="11" y="121"/>
                </a:cubicBezTo>
                <a:cubicBezTo>
                  <a:pt x="13" y="120"/>
                  <a:pt x="10" y="118"/>
                  <a:pt x="14" y="115"/>
                </a:cubicBezTo>
                <a:cubicBezTo>
                  <a:pt x="16" y="114"/>
                  <a:pt x="13" y="109"/>
                  <a:pt x="13" y="107"/>
                </a:cubicBezTo>
                <a:cubicBezTo>
                  <a:pt x="14" y="105"/>
                  <a:pt x="13" y="102"/>
                  <a:pt x="14" y="100"/>
                </a:cubicBezTo>
                <a:cubicBezTo>
                  <a:pt x="14" y="98"/>
                  <a:pt x="15" y="100"/>
                  <a:pt x="17" y="97"/>
                </a:cubicBezTo>
                <a:cubicBezTo>
                  <a:pt x="18" y="95"/>
                  <a:pt x="17" y="94"/>
                  <a:pt x="18" y="88"/>
                </a:cubicBezTo>
                <a:cubicBezTo>
                  <a:pt x="18" y="83"/>
                  <a:pt x="21" y="85"/>
                  <a:pt x="20" y="82"/>
                </a:cubicBezTo>
                <a:cubicBezTo>
                  <a:pt x="20" y="79"/>
                  <a:pt x="22" y="77"/>
                  <a:pt x="20" y="77"/>
                </a:cubicBezTo>
                <a:cubicBezTo>
                  <a:pt x="18" y="77"/>
                  <a:pt x="20" y="76"/>
                  <a:pt x="19" y="73"/>
                </a:cubicBezTo>
                <a:cubicBezTo>
                  <a:pt x="18" y="70"/>
                  <a:pt x="18" y="68"/>
                  <a:pt x="17" y="66"/>
                </a:cubicBezTo>
                <a:cubicBezTo>
                  <a:pt x="16" y="65"/>
                  <a:pt x="17" y="62"/>
                  <a:pt x="18" y="59"/>
                </a:cubicBezTo>
                <a:cubicBezTo>
                  <a:pt x="19" y="56"/>
                  <a:pt x="19" y="58"/>
                  <a:pt x="20" y="57"/>
                </a:cubicBezTo>
                <a:cubicBezTo>
                  <a:pt x="21" y="55"/>
                  <a:pt x="18" y="51"/>
                  <a:pt x="20" y="49"/>
                </a:cubicBezTo>
                <a:cubicBezTo>
                  <a:pt x="21" y="48"/>
                  <a:pt x="21" y="44"/>
                  <a:pt x="22" y="43"/>
                </a:cubicBezTo>
                <a:cubicBezTo>
                  <a:pt x="24" y="42"/>
                  <a:pt x="23" y="43"/>
                  <a:pt x="25" y="38"/>
                </a:cubicBezTo>
                <a:cubicBezTo>
                  <a:pt x="26" y="33"/>
                  <a:pt x="30" y="38"/>
                  <a:pt x="28" y="33"/>
                </a:cubicBezTo>
                <a:cubicBezTo>
                  <a:pt x="26" y="30"/>
                  <a:pt x="28" y="22"/>
                  <a:pt x="27" y="21"/>
                </a:cubicBezTo>
                <a:cubicBezTo>
                  <a:pt x="26" y="18"/>
                  <a:pt x="31" y="16"/>
                  <a:pt x="32" y="16"/>
                </a:cubicBezTo>
                <a:cubicBezTo>
                  <a:pt x="34" y="15"/>
                  <a:pt x="34" y="12"/>
                  <a:pt x="34" y="10"/>
                </a:cubicBezTo>
                <a:cubicBezTo>
                  <a:pt x="35" y="9"/>
                  <a:pt x="35" y="8"/>
                  <a:pt x="34" y="7"/>
                </a:cubicBezTo>
                <a:cubicBezTo>
                  <a:pt x="36" y="6"/>
                  <a:pt x="36" y="4"/>
                  <a:pt x="37" y="3"/>
                </a:cubicBezTo>
                <a:cubicBezTo>
                  <a:pt x="39" y="2"/>
                  <a:pt x="38" y="1"/>
                  <a:pt x="39" y="0"/>
                </a:cubicBezTo>
                <a:cubicBezTo>
                  <a:pt x="40" y="0"/>
                  <a:pt x="40" y="3"/>
                  <a:pt x="43" y="3"/>
                </a:cubicBezTo>
                <a:cubicBezTo>
                  <a:pt x="46" y="2"/>
                  <a:pt x="48" y="2"/>
                  <a:pt x="49" y="7"/>
                </a:cubicBezTo>
                <a:cubicBezTo>
                  <a:pt x="50" y="3"/>
                  <a:pt x="51" y="2"/>
                  <a:pt x="52" y="2"/>
                </a:cubicBezTo>
                <a:cubicBezTo>
                  <a:pt x="54" y="2"/>
                  <a:pt x="55" y="2"/>
                  <a:pt x="56" y="2"/>
                </a:cubicBezTo>
                <a:cubicBezTo>
                  <a:pt x="57" y="2"/>
                  <a:pt x="57" y="3"/>
                  <a:pt x="58" y="4"/>
                </a:cubicBezTo>
                <a:cubicBezTo>
                  <a:pt x="59" y="5"/>
                  <a:pt x="59" y="4"/>
                  <a:pt x="60" y="7"/>
                </a:cubicBezTo>
                <a:cubicBezTo>
                  <a:pt x="62" y="11"/>
                  <a:pt x="65" y="11"/>
                  <a:pt x="66" y="13"/>
                </a:cubicBezTo>
                <a:cubicBezTo>
                  <a:pt x="67" y="15"/>
                  <a:pt x="70" y="14"/>
                  <a:pt x="73" y="17"/>
                </a:cubicBezTo>
                <a:cubicBezTo>
                  <a:pt x="77" y="20"/>
                  <a:pt x="79" y="21"/>
                  <a:pt x="81" y="21"/>
                </a:cubicBezTo>
                <a:cubicBezTo>
                  <a:pt x="82" y="21"/>
                  <a:pt x="85" y="24"/>
                  <a:pt x="84" y="25"/>
                </a:cubicBezTo>
                <a:cubicBezTo>
                  <a:pt x="82" y="28"/>
                  <a:pt x="84" y="28"/>
                  <a:pt x="82" y="29"/>
                </a:cubicBezTo>
                <a:cubicBezTo>
                  <a:pt x="80" y="30"/>
                  <a:pt x="82" y="31"/>
                  <a:pt x="81" y="33"/>
                </a:cubicBezTo>
                <a:cubicBezTo>
                  <a:pt x="80" y="35"/>
                  <a:pt x="78" y="35"/>
                  <a:pt x="79" y="36"/>
                </a:cubicBezTo>
                <a:cubicBezTo>
                  <a:pt x="79" y="38"/>
                  <a:pt x="79" y="37"/>
                  <a:pt x="82" y="37"/>
                </a:cubicBezTo>
                <a:cubicBezTo>
                  <a:pt x="86" y="37"/>
                  <a:pt x="88" y="40"/>
                  <a:pt x="91" y="38"/>
                </a:cubicBezTo>
                <a:cubicBezTo>
                  <a:pt x="93" y="35"/>
                  <a:pt x="94" y="40"/>
                  <a:pt x="95" y="37"/>
                </a:cubicBezTo>
                <a:cubicBezTo>
                  <a:pt x="95" y="34"/>
                  <a:pt x="98" y="34"/>
                  <a:pt x="99" y="31"/>
                </a:cubicBezTo>
                <a:cubicBezTo>
                  <a:pt x="99" y="28"/>
                  <a:pt x="100" y="29"/>
                  <a:pt x="99" y="25"/>
                </a:cubicBezTo>
                <a:cubicBezTo>
                  <a:pt x="101" y="26"/>
                  <a:pt x="102" y="22"/>
                  <a:pt x="104" y="27"/>
                </a:cubicBezTo>
                <a:cubicBezTo>
                  <a:pt x="105" y="31"/>
                  <a:pt x="105" y="35"/>
                  <a:pt x="102" y="37"/>
                </a:cubicBezTo>
                <a:cubicBezTo>
                  <a:pt x="99" y="39"/>
                  <a:pt x="95" y="41"/>
                  <a:pt x="92" y="46"/>
                </a:cubicBezTo>
                <a:cubicBezTo>
                  <a:pt x="88" y="51"/>
                  <a:pt x="88" y="53"/>
                  <a:pt x="87" y="53"/>
                </a:cubicBezTo>
                <a:cubicBezTo>
                  <a:pt x="85" y="54"/>
                  <a:pt x="85" y="55"/>
                  <a:pt x="84" y="56"/>
                </a:cubicBezTo>
                <a:close/>
                <a:moveTo>
                  <a:pt x="27" y="236"/>
                </a:moveTo>
                <a:cubicBezTo>
                  <a:pt x="29" y="236"/>
                  <a:pt x="27" y="235"/>
                  <a:pt x="29" y="236"/>
                </a:cubicBezTo>
                <a:cubicBezTo>
                  <a:pt x="31" y="236"/>
                  <a:pt x="35" y="236"/>
                  <a:pt x="37" y="237"/>
                </a:cubicBezTo>
                <a:cubicBezTo>
                  <a:pt x="39" y="238"/>
                  <a:pt x="38" y="237"/>
                  <a:pt x="39" y="237"/>
                </a:cubicBezTo>
                <a:cubicBezTo>
                  <a:pt x="41" y="237"/>
                  <a:pt x="41" y="235"/>
                  <a:pt x="42" y="236"/>
                </a:cubicBezTo>
                <a:cubicBezTo>
                  <a:pt x="42" y="237"/>
                  <a:pt x="42" y="236"/>
                  <a:pt x="43" y="236"/>
                </a:cubicBezTo>
                <a:cubicBezTo>
                  <a:pt x="44" y="236"/>
                  <a:pt x="44" y="236"/>
                  <a:pt x="44" y="235"/>
                </a:cubicBezTo>
                <a:cubicBezTo>
                  <a:pt x="45" y="234"/>
                  <a:pt x="44" y="234"/>
                  <a:pt x="43" y="234"/>
                </a:cubicBezTo>
                <a:cubicBezTo>
                  <a:pt x="41" y="235"/>
                  <a:pt x="41" y="234"/>
                  <a:pt x="39" y="233"/>
                </a:cubicBezTo>
                <a:cubicBezTo>
                  <a:pt x="38" y="233"/>
                  <a:pt x="37" y="231"/>
                  <a:pt x="35" y="230"/>
                </a:cubicBezTo>
                <a:cubicBezTo>
                  <a:pt x="33" y="229"/>
                  <a:pt x="30" y="226"/>
                  <a:pt x="30" y="225"/>
                </a:cubicBezTo>
                <a:cubicBezTo>
                  <a:pt x="29" y="224"/>
                  <a:pt x="30" y="223"/>
                  <a:pt x="28" y="223"/>
                </a:cubicBezTo>
                <a:cubicBezTo>
                  <a:pt x="27" y="223"/>
                  <a:pt x="27" y="223"/>
                  <a:pt x="27" y="222"/>
                </a:cubicBezTo>
                <a:cubicBezTo>
                  <a:pt x="28" y="221"/>
                  <a:pt x="28" y="221"/>
                  <a:pt x="28" y="222"/>
                </a:cubicBezTo>
                <a:cubicBezTo>
                  <a:pt x="29" y="222"/>
                  <a:pt x="29" y="222"/>
                  <a:pt x="29" y="222"/>
                </a:cubicBezTo>
                <a:cubicBezTo>
                  <a:pt x="29" y="221"/>
                  <a:pt x="28" y="220"/>
                  <a:pt x="27" y="218"/>
                </a:cubicBezTo>
                <a:lnTo>
                  <a:pt x="27" y="236"/>
                </a:lnTo>
                <a:close/>
                <a:moveTo>
                  <a:pt x="48" y="236"/>
                </a:moveTo>
                <a:cubicBezTo>
                  <a:pt x="49" y="235"/>
                  <a:pt x="49" y="236"/>
                  <a:pt x="50" y="236"/>
                </a:cubicBezTo>
                <a:cubicBezTo>
                  <a:pt x="51" y="235"/>
                  <a:pt x="50" y="236"/>
                  <a:pt x="51" y="235"/>
                </a:cubicBezTo>
                <a:cubicBezTo>
                  <a:pt x="52" y="235"/>
                  <a:pt x="52" y="234"/>
                  <a:pt x="51" y="235"/>
                </a:cubicBezTo>
                <a:cubicBezTo>
                  <a:pt x="50" y="235"/>
                  <a:pt x="50" y="234"/>
                  <a:pt x="48" y="235"/>
                </a:cubicBezTo>
                <a:cubicBezTo>
                  <a:pt x="48" y="235"/>
                  <a:pt x="46" y="235"/>
                  <a:pt x="47" y="236"/>
                </a:cubicBezTo>
                <a:cubicBezTo>
                  <a:pt x="48" y="236"/>
                  <a:pt x="48" y="236"/>
                  <a:pt x="48" y="236"/>
                </a:cubicBezTo>
                <a:close/>
                <a:moveTo>
                  <a:pt x="31" y="239"/>
                </a:moveTo>
                <a:cubicBezTo>
                  <a:pt x="32" y="239"/>
                  <a:pt x="31" y="238"/>
                  <a:pt x="32" y="238"/>
                </a:cubicBezTo>
                <a:cubicBezTo>
                  <a:pt x="33" y="238"/>
                  <a:pt x="32" y="239"/>
                  <a:pt x="33" y="239"/>
                </a:cubicBezTo>
                <a:cubicBezTo>
                  <a:pt x="34" y="239"/>
                  <a:pt x="34" y="239"/>
                  <a:pt x="35" y="238"/>
                </a:cubicBezTo>
                <a:cubicBezTo>
                  <a:pt x="35" y="237"/>
                  <a:pt x="34" y="237"/>
                  <a:pt x="33" y="237"/>
                </a:cubicBezTo>
                <a:cubicBezTo>
                  <a:pt x="32" y="237"/>
                  <a:pt x="31" y="236"/>
                  <a:pt x="29" y="236"/>
                </a:cubicBezTo>
                <a:cubicBezTo>
                  <a:pt x="28" y="236"/>
                  <a:pt x="28" y="237"/>
                  <a:pt x="29" y="237"/>
                </a:cubicBezTo>
                <a:cubicBezTo>
                  <a:pt x="29" y="237"/>
                  <a:pt x="29" y="237"/>
                  <a:pt x="29" y="239"/>
                </a:cubicBezTo>
                <a:cubicBezTo>
                  <a:pt x="29" y="239"/>
                  <a:pt x="30" y="239"/>
                  <a:pt x="31" y="239"/>
                </a:cubicBezTo>
                <a:close/>
                <a:moveTo>
                  <a:pt x="36" y="239"/>
                </a:moveTo>
                <a:cubicBezTo>
                  <a:pt x="36" y="238"/>
                  <a:pt x="35" y="239"/>
                  <a:pt x="35" y="239"/>
                </a:cubicBezTo>
                <a:cubicBezTo>
                  <a:pt x="35" y="240"/>
                  <a:pt x="36" y="240"/>
                  <a:pt x="36" y="239"/>
                </a:cubicBezTo>
                <a:close/>
                <a:moveTo>
                  <a:pt x="38" y="238"/>
                </a:moveTo>
                <a:cubicBezTo>
                  <a:pt x="37" y="238"/>
                  <a:pt x="36" y="239"/>
                  <a:pt x="37" y="239"/>
                </a:cubicBezTo>
                <a:cubicBezTo>
                  <a:pt x="38" y="239"/>
                  <a:pt x="38" y="239"/>
                  <a:pt x="38" y="23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1" name="Freeform 20268">
            <a:extLst>
              <a:ext uri="{FF2B5EF4-FFF2-40B4-BE49-F238E27FC236}">
                <a16:creationId xmlns:a16="http://schemas.microsoft.com/office/drawing/2014/main" id="{B42EB6FC-95BB-4FC7-9248-CF07F2FAEFA7}"/>
              </a:ext>
            </a:extLst>
          </p:cNvPr>
          <p:cNvSpPr>
            <a:spLocks/>
          </p:cNvSpPr>
          <p:nvPr/>
        </p:nvSpPr>
        <p:spPr bwMode="auto">
          <a:xfrm>
            <a:off x="9826554" y="5542943"/>
            <a:ext cx="49593" cy="45462"/>
          </a:xfrm>
          <a:custGeom>
            <a:avLst/>
            <a:gdLst/>
            <a:ahLst/>
            <a:cxnLst>
              <a:cxn ang="0">
                <a:pos x="1" y="9"/>
              </a:cxn>
              <a:cxn ang="0">
                <a:pos x="1" y="6"/>
              </a:cxn>
              <a:cxn ang="0">
                <a:pos x="1" y="2"/>
              </a:cxn>
              <a:cxn ang="0">
                <a:pos x="2" y="1"/>
              </a:cxn>
              <a:cxn ang="0">
                <a:pos x="2" y="4"/>
              </a:cxn>
              <a:cxn ang="0">
                <a:pos x="5" y="3"/>
              </a:cxn>
              <a:cxn ang="0">
                <a:pos x="5" y="5"/>
              </a:cxn>
              <a:cxn ang="0">
                <a:pos x="9" y="4"/>
              </a:cxn>
              <a:cxn ang="0">
                <a:pos x="8" y="6"/>
              </a:cxn>
              <a:cxn ang="0">
                <a:pos x="6" y="7"/>
              </a:cxn>
              <a:cxn ang="0">
                <a:pos x="8" y="9"/>
              </a:cxn>
              <a:cxn ang="0">
                <a:pos x="2" y="8"/>
              </a:cxn>
              <a:cxn ang="0">
                <a:pos x="1" y="9"/>
              </a:cxn>
            </a:cxnLst>
            <a:rect l="0" t="0" r="r" b="b"/>
            <a:pathLst>
              <a:path w="10" h="9">
                <a:moveTo>
                  <a:pt x="1" y="9"/>
                </a:moveTo>
                <a:cubicBezTo>
                  <a:pt x="0" y="8"/>
                  <a:pt x="2" y="7"/>
                  <a:pt x="1" y="6"/>
                </a:cubicBezTo>
                <a:cubicBezTo>
                  <a:pt x="0" y="5"/>
                  <a:pt x="0" y="3"/>
                  <a:pt x="1" y="2"/>
                </a:cubicBezTo>
                <a:cubicBezTo>
                  <a:pt x="1" y="1"/>
                  <a:pt x="1" y="0"/>
                  <a:pt x="2" y="1"/>
                </a:cubicBezTo>
                <a:cubicBezTo>
                  <a:pt x="3" y="2"/>
                  <a:pt x="1" y="3"/>
                  <a:pt x="2" y="4"/>
                </a:cubicBezTo>
                <a:cubicBezTo>
                  <a:pt x="4" y="5"/>
                  <a:pt x="5" y="1"/>
                  <a:pt x="5" y="3"/>
                </a:cubicBezTo>
                <a:cubicBezTo>
                  <a:pt x="5" y="5"/>
                  <a:pt x="3" y="5"/>
                  <a:pt x="5" y="5"/>
                </a:cubicBezTo>
                <a:cubicBezTo>
                  <a:pt x="7" y="5"/>
                  <a:pt x="8" y="3"/>
                  <a:pt x="9" y="4"/>
                </a:cubicBezTo>
                <a:cubicBezTo>
                  <a:pt x="10" y="4"/>
                  <a:pt x="10" y="7"/>
                  <a:pt x="8" y="6"/>
                </a:cubicBezTo>
                <a:cubicBezTo>
                  <a:pt x="6" y="6"/>
                  <a:pt x="5" y="7"/>
                  <a:pt x="6" y="7"/>
                </a:cubicBezTo>
                <a:cubicBezTo>
                  <a:pt x="6" y="7"/>
                  <a:pt x="10" y="8"/>
                  <a:pt x="8" y="9"/>
                </a:cubicBezTo>
                <a:cubicBezTo>
                  <a:pt x="5" y="9"/>
                  <a:pt x="3" y="7"/>
                  <a:pt x="2" y="8"/>
                </a:cubicBezTo>
                <a:cubicBezTo>
                  <a:pt x="2" y="9"/>
                  <a:pt x="1" y="9"/>
                  <a:pt x="1" y="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2" name="Freeform 20269">
            <a:extLst>
              <a:ext uri="{FF2B5EF4-FFF2-40B4-BE49-F238E27FC236}">
                <a16:creationId xmlns:a16="http://schemas.microsoft.com/office/drawing/2014/main" id="{78BA8C76-7CFD-4756-8CB6-2565C71949D9}"/>
              </a:ext>
            </a:extLst>
          </p:cNvPr>
          <p:cNvSpPr>
            <a:spLocks noEditPoints="1"/>
          </p:cNvSpPr>
          <p:nvPr/>
        </p:nvSpPr>
        <p:spPr bwMode="auto">
          <a:xfrm>
            <a:off x="11229665" y="2470146"/>
            <a:ext cx="562070" cy="725321"/>
          </a:xfrm>
          <a:custGeom>
            <a:avLst/>
            <a:gdLst/>
            <a:ahLst/>
            <a:cxnLst>
              <a:cxn ang="0">
                <a:pos x="35" y="108"/>
              </a:cxn>
              <a:cxn ang="0">
                <a:pos x="26" y="92"/>
              </a:cxn>
              <a:cxn ang="0">
                <a:pos x="34" y="93"/>
              </a:cxn>
              <a:cxn ang="0">
                <a:pos x="67" y="79"/>
              </a:cxn>
              <a:cxn ang="0">
                <a:pos x="73" y="78"/>
              </a:cxn>
              <a:cxn ang="0">
                <a:pos x="80" y="76"/>
              </a:cxn>
              <a:cxn ang="0">
                <a:pos x="84" y="72"/>
              </a:cxn>
              <a:cxn ang="0">
                <a:pos x="88" y="69"/>
              </a:cxn>
              <a:cxn ang="0">
                <a:pos x="93" y="48"/>
              </a:cxn>
              <a:cxn ang="0">
                <a:pos x="90" y="30"/>
              </a:cxn>
              <a:cxn ang="0">
                <a:pos x="88" y="34"/>
              </a:cxn>
              <a:cxn ang="0">
                <a:pos x="83" y="41"/>
              </a:cxn>
              <a:cxn ang="0">
                <a:pos x="70" y="63"/>
              </a:cxn>
              <a:cxn ang="0">
                <a:pos x="67" y="61"/>
              </a:cxn>
              <a:cxn ang="0">
                <a:pos x="59" y="70"/>
              </a:cxn>
              <a:cxn ang="0">
                <a:pos x="40" y="79"/>
              </a:cxn>
              <a:cxn ang="0">
                <a:pos x="44" y="80"/>
              </a:cxn>
              <a:cxn ang="0">
                <a:pos x="57" y="78"/>
              </a:cxn>
              <a:cxn ang="0">
                <a:pos x="59" y="84"/>
              </a:cxn>
              <a:cxn ang="0">
                <a:pos x="34" y="90"/>
              </a:cxn>
              <a:cxn ang="0">
                <a:pos x="34" y="99"/>
              </a:cxn>
              <a:cxn ang="0">
                <a:pos x="38" y="100"/>
              </a:cxn>
              <a:cxn ang="0">
                <a:pos x="41" y="88"/>
              </a:cxn>
              <a:cxn ang="0">
                <a:pos x="35" y="84"/>
              </a:cxn>
              <a:cxn ang="0">
                <a:pos x="30" y="88"/>
              </a:cxn>
              <a:cxn ang="0">
                <a:pos x="34" y="92"/>
              </a:cxn>
              <a:cxn ang="0">
                <a:pos x="54" y="87"/>
              </a:cxn>
              <a:cxn ang="0">
                <a:pos x="52" y="81"/>
              </a:cxn>
              <a:cxn ang="0">
                <a:pos x="46" y="84"/>
              </a:cxn>
              <a:cxn ang="0">
                <a:pos x="47" y="91"/>
              </a:cxn>
              <a:cxn ang="0">
                <a:pos x="76" y="54"/>
              </a:cxn>
              <a:cxn ang="0">
                <a:pos x="90" y="28"/>
              </a:cxn>
              <a:cxn ang="0">
                <a:pos x="100" y="26"/>
              </a:cxn>
              <a:cxn ang="0">
                <a:pos x="115" y="16"/>
              </a:cxn>
              <a:cxn ang="0">
                <a:pos x="108" y="12"/>
              </a:cxn>
              <a:cxn ang="0">
                <a:pos x="93" y="4"/>
              </a:cxn>
              <a:cxn ang="0">
                <a:pos x="89" y="18"/>
              </a:cxn>
              <a:cxn ang="0">
                <a:pos x="85" y="31"/>
              </a:cxn>
              <a:cxn ang="0">
                <a:pos x="57" y="81"/>
              </a:cxn>
              <a:cxn ang="0">
                <a:pos x="50" y="66"/>
              </a:cxn>
              <a:cxn ang="0">
                <a:pos x="23" y="132"/>
              </a:cxn>
              <a:cxn ang="0">
                <a:pos x="21" y="135"/>
              </a:cxn>
              <a:cxn ang="0">
                <a:pos x="27" y="124"/>
              </a:cxn>
              <a:cxn ang="0">
                <a:pos x="31" y="120"/>
              </a:cxn>
              <a:cxn ang="0">
                <a:pos x="1" y="148"/>
              </a:cxn>
              <a:cxn ang="0">
                <a:pos x="3" y="146"/>
              </a:cxn>
              <a:cxn ang="0">
                <a:pos x="9" y="144"/>
              </a:cxn>
            </a:cxnLst>
            <a:rect l="0" t="0" r="r" b="b"/>
            <a:pathLst>
              <a:path w="115" h="148">
                <a:moveTo>
                  <a:pt x="35" y="108"/>
                </a:moveTo>
                <a:cubicBezTo>
                  <a:pt x="34" y="108"/>
                  <a:pt x="35" y="106"/>
                  <a:pt x="35" y="107"/>
                </a:cubicBezTo>
                <a:cubicBezTo>
                  <a:pt x="36" y="107"/>
                  <a:pt x="36" y="108"/>
                  <a:pt x="35" y="108"/>
                </a:cubicBezTo>
                <a:close/>
                <a:moveTo>
                  <a:pt x="26" y="92"/>
                </a:moveTo>
                <a:cubicBezTo>
                  <a:pt x="27" y="92"/>
                  <a:pt x="27" y="91"/>
                  <a:pt x="26" y="91"/>
                </a:cubicBezTo>
                <a:cubicBezTo>
                  <a:pt x="26" y="91"/>
                  <a:pt x="25" y="92"/>
                  <a:pt x="26" y="92"/>
                </a:cubicBezTo>
                <a:close/>
                <a:moveTo>
                  <a:pt x="34" y="93"/>
                </a:moveTo>
                <a:cubicBezTo>
                  <a:pt x="34" y="92"/>
                  <a:pt x="32" y="93"/>
                  <a:pt x="32" y="94"/>
                </a:cubicBezTo>
                <a:cubicBezTo>
                  <a:pt x="33" y="95"/>
                  <a:pt x="34" y="94"/>
                  <a:pt x="34" y="93"/>
                </a:cubicBezTo>
                <a:close/>
                <a:moveTo>
                  <a:pt x="61" y="86"/>
                </a:moveTo>
                <a:cubicBezTo>
                  <a:pt x="63" y="88"/>
                  <a:pt x="64" y="84"/>
                  <a:pt x="65" y="82"/>
                </a:cubicBezTo>
                <a:cubicBezTo>
                  <a:pt x="67" y="80"/>
                  <a:pt x="70" y="81"/>
                  <a:pt x="67" y="79"/>
                </a:cubicBezTo>
                <a:cubicBezTo>
                  <a:pt x="65" y="78"/>
                  <a:pt x="68" y="74"/>
                  <a:pt x="68" y="76"/>
                </a:cubicBezTo>
                <a:cubicBezTo>
                  <a:pt x="68" y="79"/>
                  <a:pt x="71" y="76"/>
                  <a:pt x="69" y="78"/>
                </a:cubicBezTo>
                <a:cubicBezTo>
                  <a:pt x="68" y="80"/>
                  <a:pt x="71" y="78"/>
                  <a:pt x="73" y="78"/>
                </a:cubicBezTo>
                <a:cubicBezTo>
                  <a:pt x="75" y="79"/>
                  <a:pt x="74" y="79"/>
                  <a:pt x="76" y="77"/>
                </a:cubicBezTo>
                <a:cubicBezTo>
                  <a:pt x="77" y="75"/>
                  <a:pt x="78" y="74"/>
                  <a:pt x="78" y="77"/>
                </a:cubicBezTo>
                <a:cubicBezTo>
                  <a:pt x="77" y="80"/>
                  <a:pt x="79" y="79"/>
                  <a:pt x="80" y="76"/>
                </a:cubicBezTo>
                <a:cubicBezTo>
                  <a:pt x="80" y="74"/>
                  <a:pt x="80" y="73"/>
                  <a:pt x="82" y="74"/>
                </a:cubicBezTo>
                <a:cubicBezTo>
                  <a:pt x="84" y="76"/>
                  <a:pt x="82" y="74"/>
                  <a:pt x="83" y="72"/>
                </a:cubicBezTo>
                <a:cubicBezTo>
                  <a:pt x="84" y="71"/>
                  <a:pt x="85" y="71"/>
                  <a:pt x="84" y="72"/>
                </a:cubicBezTo>
                <a:cubicBezTo>
                  <a:pt x="84" y="74"/>
                  <a:pt x="83" y="78"/>
                  <a:pt x="84" y="76"/>
                </a:cubicBezTo>
                <a:cubicBezTo>
                  <a:pt x="85" y="74"/>
                  <a:pt x="86" y="76"/>
                  <a:pt x="87" y="73"/>
                </a:cubicBezTo>
                <a:cubicBezTo>
                  <a:pt x="87" y="69"/>
                  <a:pt x="91" y="74"/>
                  <a:pt x="88" y="69"/>
                </a:cubicBezTo>
                <a:cubicBezTo>
                  <a:pt x="85" y="65"/>
                  <a:pt x="91" y="62"/>
                  <a:pt x="89" y="57"/>
                </a:cubicBezTo>
                <a:cubicBezTo>
                  <a:pt x="89" y="54"/>
                  <a:pt x="90" y="51"/>
                  <a:pt x="92" y="53"/>
                </a:cubicBezTo>
                <a:cubicBezTo>
                  <a:pt x="94" y="54"/>
                  <a:pt x="91" y="51"/>
                  <a:pt x="93" y="48"/>
                </a:cubicBezTo>
                <a:cubicBezTo>
                  <a:pt x="95" y="45"/>
                  <a:pt x="96" y="41"/>
                  <a:pt x="93" y="39"/>
                </a:cubicBezTo>
                <a:cubicBezTo>
                  <a:pt x="91" y="36"/>
                  <a:pt x="91" y="33"/>
                  <a:pt x="92" y="32"/>
                </a:cubicBezTo>
                <a:cubicBezTo>
                  <a:pt x="92" y="30"/>
                  <a:pt x="91" y="31"/>
                  <a:pt x="90" y="30"/>
                </a:cubicBezTo>
                <a:cubicBezTo>
                  <a:pt x="89" y="29"/>
                  <a:pt x="88" y="33"/>
                  <a:pt x="90" y="32"/>
                </a:cubicBezTo>
                <a:cubicBezTo>
                  <a:pt x="92" y="31"/>
                  <a:pt x="91" y="35"/>
                  <a:pt x="90" y="34"/>
                </a:cubicBezTo>
                <a:cubicBezTo>
                  <a:pt x="89" y="33"/>
                  <a:pt x="88" y="36"/>
                  <a:pt x="88" y="34"/>
                </a:cubicBezTo>
                <a:cubicBezTo>
                  <a:pt x="88" y="31"/>
                  <a:pt x="86" y="31"/>
                  <a:pt x="86" y="34"/>
                </a:cubicBezTo>
                <a:cubicBezTo>
                  <a:pt x="86" y="37"/>
                  <a:pt x="83" y="34"/>
                  <a:pt x="84" y="37"/>
                </a:cubicBezTo>
                <a:cubicBezTo>
                  <a:pt x="85" y="41"/>
                  <a:pt x="83" y="40"/>
                  <a:pt x="83" y="41"/>
                </a:cubicBezTo>
                <a:cubicBezTo>
                  <a:pt x="83" y="42"/>
                  <a:pt x="86" y="40"/>
                  <a:pt x="83" y="48"/>
                </a:cubicBezTo>
                <a:cubicBezTo>
                  <a:pt x="82" y="54"/>
                  <a:pt x="80" y="54"/>
                  <a:pt x="78" y="58"/>
                </a:cubicBezTo>
                <a:cubicBezTo>
                  <a:pt x="75" y="62"/>
                  <a:pt x="73" y="61"/>
                  <a:pt x="70" y="63"/>
                </a:cubicBezTo>
                <a:cubicBezTo>
                  <a:pt x="68" y="65"/>
                  <a:pt x="70" y="62"/>
                  <a:pt x="69" y="61"/>
                </a:cubicBezTo>
                <a:cubicBezTo>
                  <a:pt x="68" y="61"/>
                  <a:pt x="72" y="60"/>
                  <a:pt x="71" y="58"/>
                </a:cubicBezTo>
                <a:cubicBezTo>
                  <a:pt x="70" y="57"/>
                  <a:pt x="67" y="59"/>
                  <a:pt x="67" y="61"/>
                </a:cubicBezTo>
                <a:cubicBezTo>
                  <a:pt x="68" y="64"/>
                  <a:pt x="63" y="68"/>
                  <a:pt x="63" y="69"/>
                </a:cubicBezTo>
                <a:cubicBezTo>
                  <a:pt x="64" y="70"/>
                  <a:pt x="64" y="72"/>
                  <a:pt x="61" y="72"/>
                </a:cubicBezTo>
                <a:cubicBezTo>
                  <a:pt x="58" y="73"/>
                  <a:pt x="61" y="71"/>
                  <a:pt x="59" y="70"/>
                </a:cubicBezTo>
                <a:cubicBezTo>
                  <a:pt x="58" y="70"/>
                  <a:pt x="50" y="74"/>
                  <a:pt x="49" y="72"/>
                </a:cubicBezTo>
                <a:cubicBezTo>
                  <a:pt x="48" y="70"/>
                  <a:pt x="47" y="72"/>
                  <a:pt x="44" y="75"/>
                </a:cubicBezTo>
                <a:cubicBezTo>
                  <a:pt x="41" y="79"/>
                  <a:pt x="41" y="76"/>
                  <a:pt x="40" y="79"/>
                </a:cubicBezTo>
                <a:cubicBezTo>
                  <a:pt x="39" y="81"/>
                  <a:pt x="37" y="79"/>
                  <a:pt x="37" y="81"/>
                </a:cubicBezTo>
                <a:cubicBezTo>
                  <a:pt x="37" y="84"/>
                  <a:pt x="40" y="82"/>
                  <a:pt x="42" y="83"/>
                </a:cubicBezTo>
                <a:cubicBezTo>
                  <a:pt x="45" y="84"/>
                  <a:pt x="43" y="81"/>
                  <a:pt x="44" y="80"/>
                </a:cubicBezTo>
                <a:cubicBezTo>
                  <a:pt x="46" y="80"/>
                  <a:pt x="45" y="81"/>
                  <a:pt x="47" y="81"/>
                </a:cubicBezTo>
                <a:cubicBezTo>
                  <a:pt x="49" y="80"/>
                  <a:pt x="51" y="80"/>
                  <a:pt x="53" y="79"/>
                </a:cubicBezTo>
                <a:cubicBezTo>
                  <a:pt x="56" y="78"/>
                  <a:pt x="53" y="77"/>
                  <a:pt x="57" y="78"/>
                </a:cubicBezTo>
                <a:cubicBezTo>
                  <a:pt x="60" y="79"/>
                  <a:pt x="60" y="77"/>
                  <a:pt x="61" y="78"/>
                </a:cubicBezTo>
                <a:cubicBezTo>
                  <a:pt x="61" y="80"/>
                  <a:pt x="59" y="80"/>
                  <a:pt x="59" y="81"/>
                </a:cubicBezTo>
                <a:cubicBezTo>
                  <a:pt x="59" y="82"/>
                  <a:pt x="58" y="83"/>
                  <a:pt x="59" y="84"/>
                </a:cubicBezTo>
                <a:cubicBezTo>
                  <a:pt x="61" y="85"/>
                  <a:pt x="59" y="85"/>
                  <a:pt x="62" y="86"/>
                </a:cubicBezTo>
                <a:lnTo>
                  <a:pt x="61" y="86"/>
                </a:lnTo>
                <a:close/>
                <a:moveTo>
                  <a:pt x="34" y="90"/>
                </a:moveTo>
                <a:cubicBezTo>
                  <a:pt x="33" y="90"/>
                  <a:pt x="33" y="87"/>
                  <a:pt x="34" y="89"/>
                </a:cubicBezTo>
                <a:cubicBezTo>
                  <a:pt x="35" y="91"/>
                  <a:pt x="36" y="93"/>
                  <a:pt x="34" y="95"/>
                </a:cubicBezTo>
                <a:cubicBezTo>
                  <a:pt x="33" y="97"/>
                  <a:pt x="33" y="96"/>
                  <a:pt x="34" y="99"/>
                </a:cubicBezTo>
                <a:cubicBezTo>
                  <a:pt x="34" y="101"/>
                  <a:pt x="32" y="100"/>
                  <a:pt x="35" y="101"/>
                </a:cubicBezTo>
                <a:cubicBezTo>
                  <a:pt x="37" y="102"/>
                  <a:pt x="35" y="104"/>
                  <a:pt x="37" y="102"/>
                </a:cubicBezTo>
                <a:cubicBezTo>
                  <a:pt x="39" y="101"/>
                  <a:pt x="37" y="101"/>
                  <a:pt x="38" y="100"/>
                </a:cubicBezTo>
                <a:cubicBezTo>
                  <a:pt x="39" y="99"/>
                  <a:pt x="38" y="101"/>
                  <a:pt x="39" y="100"/>
                </a:cubicBezTo>
                <a:cubicBezTo>
                  <a:pt x="40" y="100"/>
                  <a:pt x="40" y="91"/>
                  <a:pt x="42" y="91"/>
                </a:cubicBezTo>
                <a:cubicBezTo>
                  <a:pt x="44" y="90"/>
                  <a:pt x="43" y="88"/>
                  <a:pt x="41" y="88"/>
                </a:cubicBezTo>
                <a:cubicBezTo>
                  <a:pt x="39" y="88"/>
                  <a:pt x="42" y="86"/>
                  <a:pt x="41" y="85"/>
                </a:cubicBezTo>
                <a:cubicBezTo>
                  <a:pt x="40" y="84"/>
                  <a:pt x="38" y="87"/>
                  <a:pt x="38" y="84"/>
                </a:cubicBezTo>
                <a:cubicBezTo>
                  <a:pt x="37" y="83"/>
                  <a:pt x="35" y="82"/>
                  <a:pt x="35" y="84"/>
                </a:cubicBezTo>
                <a:cubicBezTo>
                  <a:pt x="34" y="86"/>
                  <a:pt x="34" y="84"/>
                  <a:pt x="33" y="86"/>
                </a:cubicBezTo>
                <a:cubicBezTo>
                  <a:pt x="32" y="88"/>
                  <a:pt x="32" y="84"/>
                  <a:pt x="31" y="86"/>
                </a:cubicBezTo>
                <a:cubicBezTo>
                  <a:pt x="31" y="88"/>
                  <a:pt x="29" y="86"/>
                  <a:pt x="30" y="88"/>
                </a:cubicBezTo>
                <a:cubicBezTo>
                  <a:pt x="31" y="90"/>
                  <a:pt x="30" y="89"/>
                  <a:pt x="31" y="90"/>
                </a:cubicBezTo>
                <a:cubicBezTo>
                  <a:pt x="32" y="92"/>
                  <a:pt x="30" y="93"/>
                  <a:pt x="32" y="92"/>
                </a:cubicBezTo>
                <a:cubicBezTo>
                  <a:pt x="34" y="90"/>
                  <a:pt x="32" y="93"/>
                  <a:pt x="34" y="92"/>
                </a:cubicBezTo>
                <a:cubicBezTo>
                  <a:pt x="35" y="91"/>
                  <a:pt x="35" y="91"/>
                  <a:pt x="34" y="90"/>
                </a:cubicBezTo>
                <a:close/>
                <a:moveTo>
                  <a:pt x="51" y="86"/>
                </a:moveTo>
                <a:cubicBezTo>
                  <a:pt x="53" y="85"/>
                  <a:pt x="54" y="89"/>
                  <a:pt x="54" y="87"/>
                </a:cubicBezTo>
                <a:cubicBezTo>
                  <a:pt x="55" y="84"/>
                  <a:pt x="57" y="85"/>
                  <a:pt x="57" y="83"/>
                </a:cubicBezTo>
                <a:cubicBezTo>
                  <a:pt x="56" y="82"/>
                  <a:pt x="57" y="82"/>
                  <a:pt x="56" y="81"/>
                </a:cubicBezTo>
                <a:cubicBezTo>
                  <a:pt x="55" y="80"/>
                  <a:pt x="54" y="80"/>
                  <a:pt x="52" y="81"/>
                </a:cubicBezTo>
                <a:cubicBezTo>
                  <a:pt x="50" y="82"/>
                  <a:pt x="51" y="83"/>
                  <a:pt x="50" y="83"/>
                </a:cubicBezTo>
                <a:cubicBezTo>
                  <a:pt x="49" y="82"/>
                  <a:pt x="48" y="84"/>
                  <a:pt x="48" y="83"/>
                </a:cubicBezTo>
                <a:cubicBezTo>
                  <a:pt x="48" y="81"/>
                  <a:pt x="48" y="81"/>
                  <a:pt x="46" y="84"/>
                </a:cubicBezTo>
                <a:cubicBezTo>
                  <a:pt x="45" y="86"/>
                  <a:pt x="42" y="87"/>
                  <a:pt x="44" y="87"/>
                </a:cubicBezTo>
                <a:cubicBezTo>
                  <a:pt x="46" y="87"/>
                  <a:pt x="44" y="88"/>
                  <a:pt x="46" y="90"/>
                </a:cubicBezTo>
                <a:cubicBezTo>
                  <a:pt x="47" y="91"/>
                  <a:pt x="44" y="91"/>
                  <a:pt x="47" y="91"/>
                </a:cubicBezTo>
                <a:cubicBezTo>
                  <a:pt x="49" y="92"/>
                  <a:pt x="48" y="87"/>
                  <a:pt x="51" y="86"/>
                </a:cubicBezTo>
                <a:close/>
                <a:moveTo>
                  <a:pt x="77" y="55"/>
                </a:moveTo>
                <a:cubicBezTo>
                  <a:pt x="77" y="54"/>
                  <a:pt x="77" y="52"/>
                  <a:pt x="76" y="54"/>
                </a:cubicBezTo>
                <a:cubicBezTo>
                  <a:pt x="75" y="55"/>
                  <a:pt x="76" y="56"/>
                  <a:pt x="77" y="55"/>
                </a:cubicBezTo>
                <a:close/>
                <a:moveTo>
                  <a:pt x="87" y="29"/>
                </a:moveTo>
                <a:cubicBezTo>
                  <a:pt x="88" y="26"/>
                  <a:pt x="88" y="29"/>
                  <a:pt x="90" y="28"/>
                </a:cubicBezTo>
                <a:cubicBezTo>
                  <a:pt x="93" y="27"/>
                  <a:pt x="85" y="26"/>
                  <a:pt x="86" y="23"/>
                </a:cubicBezTo>
                <a:cubicBezTo>
                  <a:pt x="88" y="20"/>
                  <a:pt x="88" y="25"/>
                  <a:pt x="91" y="23"/>
                </a:cubicBezTo>
                <a:cubicBezTo>
                  <a:pt x="93" y="21"/>
                  <a:pt x="94" y="22"/>
                  <a:pt x="100" y="26"/>
                </a:cubicBezTo>
                <a:cubicBezTo>
                  <a:pt x="103" y="28"/>
                  <a:pt x="102" y="21"/>
                  <a:pt x="105" y="20"/>
                </a:cubicBezTo>
                <a:cubicBezTo>
                  <a:pt x="107" y="19"/>
                  <a:pt x="109" y="20"/>
                  <a:pt x="111" y="19"/>
                </a:cubicBezTo>
                <a:cubicBezTo>
                  <a:pt x="114" y="17"/>
                  <a:pt x="115" y="17"/>
                  <a:pt x="115" y="16"/>
                </a:cubicBezTo>
                <a:cubicBezTo>
                  <a:pt x="114" y="15"/>
                  <a:pt x="113" y="18"/>
                  <a:pt x="111" y="15"/>
                </a:cubicBezTo>
                <a:cubicBezTo>
                  <a:pt x="110" y="12"/>
                  <a:pt x="113" y="9"/>
                  <a:pt x="112" y="9"/>
                </a:cubicBezTo>
                <a:cubicBezTo>
                  <a:pt x="111" y="10"/>
                  <a:pt x="110" y="13"/>
                  <a:pt x="108" y="12"/>
                </a:cubicBezTo>
                <a:cubicBezTo>
                  <a:pt x="106" y="12"/>
                  <a:pt x="108" y="11"/>
                  <a:pt x="105" y="11"/>
                </a:cubicBezTo>
                <a:cubicBezTo>
                  <a:pt x="102" y="10"/>
                  <a:pt x="98" y="5"/>
                  <a:pt x="96" y="3"/>
                </a:cubicBezTo>
                <a:cubicBezTo>
                  <a:pt x="94" y="0"/>
                  <a:pt x="91" y="1"/>
                  <a:pt x="93" y="4"/>
                </a:cubicBezTo>
                <a:cubicBezTo>
                  <a:pt x="95" y="8"/>
                  <a:pt x="92" y="8"/>
                  <a:pt x="93" y="10"/>
                </a:cubicBezTo>
                <a:cubicBezTo>
                  <a:pt x="94" y="12"/>
                  <a:pt x="91" y="13"/>
                  <a:pt x="91" y="15"/>
                </a:cubicBezTo>
                <a:cubicBezTo>
                  <a:pt x="92" y="16"/>
                  <a:pt x="92" y="19"/>
                  <a:pt x="89" y="18"/>
                </a:cubicBezTo>
                <a:cubicBezTo>
                  <a:pt x="87" y="16"/>
                  <a:pt x="85" y="16"/>
                  <a:pt x="87" y="18"/>
                </a:cubicBezTo>
                <a:cubicBezTo>
                  <a:pt x="88" y="20"/>
                  <a:pt x="81" y="23"/>
                  <a:pt x="84" y="25"/>
                </a:cubicBezTo>
                <a:cubicBezTo>
                  <a:pt x="87" y="27"/>
                  <a:pt x="83" y="29"/>
                  <a:pt x="85" y="31"/>
                </a:cubicBezTo>
                <a:cubicBezTo>
                  <a:pt x="85" y="31"/>
                  <a:pt x="85" y="32"/>
                  <a:pt x="87" y="29"/>
                </a:cubicBezTo>
                <a:close/>
                <a:moveTo>
                  <a:pt x="59" y="79"/>
                </a:moveTo>
                <a:cubicBezTo>
                  <a:pt x="59" y="78"/>
                  <a:pt x="57" y="80"/>
                  <a:pt x="57" y="81"/>
                </a:cubicBezTo>
                <a:cubicBezTo>
                  <a:pt x="58" y="82"/>
                  <a:pt x="59" y="80"/>
                  <a:pt x="59" y="79"/>
                </a:cubicBezTo>
                <a:close/>
                <a:moveTo>
                  <a:pt x="50" y="68"/>
                </a:moveTo>
                <a:cubicBezTo>
                  <a:pt x="50" y="68"/>
                  <a:pt x="50" y="66"/>
                  <a:pt x="50" y="66"/>
                </a:cubicBezTo>
                <a:cubicBezTo>
                  <a:pt x="49" y="67"/>
                  <a:pt x="49" y="68"/>
                  <a:pt x="50" y="68"/>
                </a:cubicBezTo>
                <a:close/>
                <a:moveTo>
                  <a:pt x="21" y="135"/>
                </a:moveTo>
                <a:cubicBezTo>
                  <a:pt x="21" y="134"/>
                  <a:pt x="21" y="134"/>
                  <a:pt x="23" y="132"/>
                </a:cubicBezTo>
                <a:cubicBezTo>
                  <a:pt x="25" y="131"/>
                  <a:pt x="24" y="130"/>
                  <a:pt x="23" y="131"/>
                </a:cubicBezTo>
                <a:cubicBezTo>
                  <a:pt x="22" y="133"/>
                  <a:pt x="21" y="133"/>
                  <a:pt x="20" y="135"/>
                </a:cubicBezTo>
                <a:cubicBezTo>
                  <a:pt x="20" y="136"/>
                  <a:pt x="21" y="136"/>
                  <a:pt x="21" y="135"/>
                </a:cubicBezTo>
                <a:close/>
                <a:moveTo>
                  <a:pt x="27" y="124"/>
                </a:moveTo>
                <a:cubicBezTo>
                  <a:pt x="27" y="123"/>
                  <a:pt x="26" y="124"/>
                  <a:pt x="27" y="125"/>
                </a:cubicBezTo>
                <a:cubicBezTo>
                  <a:pt x="27" y="126"/>
                  <a:pt x="28" y="125"/>
                  <a:pt x="27" y="124"/>
                </a:cubicBezTo>
                <a:close/>
                <a:moveTo>
                  <a:pt x="31" y="120"/>
                </a:moveTo>
                <a:cubicBezTo>
                  <a:pt x="31" y="119"/>
                  <a:pt x="29" y="120"/>
                  <a:pt x="29" y="122"/>
                </a:cubicBezTo>
                <a:cubicBezTo>
                  <a:pt x="29" y="123"/>
                  <a:pt x="31" y="120"/>
                  <a:pt x="31" y="120"/>
                </a:cubicBezTo>
                <a:close/>
                <a:moveTo>
                  <a:pt x="1" y="148"/>
                </a:moveTo>
                <a:cubicBezTo>
                  <a:pt x="1" y="147"/>
                  <a:pt x="0" y="146"/>
                  <a:pt x="0" y="147"/>
                </a:cubicBezTo>
                <a:cubicBezTo>
                  <a:pt x="0" y="148"/>
                  <a:pt x="1" y="148"/>
                  <a:pt x="1" y="148"/>
                </a:cubicBezTo>
                <a:close/>
                <a:moveTo>
                  <a:pt x="3" y="146"/>
                </a:moveTo>
                <a:cubicBezTo>
                  <a:pt x="3" y="145"/>
                  <a:pt x="1" y="147"/>
                  <a:pt x="2" y="147"/>
                </a:cubicBezTo>
                <a:cubicBezTo>
                  <a:pt x="3" y="148"/>
                  <a:pt x="3" y="147"/>
                  <a:pt x="3" y="146"/>
                </a:cubicBezTo>
                <a:close/>
                <a:moveTo>
                  <a:pt x="9" y="144"/>
                </a:moveTo>
                <a:cubicBezTo>
                  <a:pt x="8" y="144"/>
                  <a:pt x="7" y="144"/>
                  <a:pt x="8" y="145"/>
                </a:cubicBezTo>
                <a:cubicBezTo>
                  <a:pt x="8" y="145"/>
                  <a:pt x="9" y="145"/>
                  <a:pt x="9" y="14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3" name="Freeform 20270">
            <a:extLst>
              <a:ext uri="{FF2B5EF4-FFF2-40B4-BE49-F238E27FC236}">
                <a16:creationId xmlns:a16="http://schemas.microsoft.com/office/drawing/2014/main" id="{93179294-00DA-4833-B902-42C53DCCBD8D}"/>
              </a:ext>
            </a:extLst>
          </p:cNvPr>
          <p:cNvSpPr>
            <a:spLocks noEditPoints="1"/>
          </p:cNvSpPr>
          <p:nvPr/>
        </p:nvSpPr>
        <p:spPr bwMode="auto">
          <a:xfrm>
            <a:off x="8574292" y="889319"/>
            <a:ext cx="4360188" cy="1742008"/>
          </a:xfrm>
          <a:custGeom>
            <a:avLst/>
            <a:gdLst/>
            <a:ahLst/>
            <a:cxnLst>
              <a:cxn ang="0">
                <a:pos x="752" y="210"/>
              </a:cxn>
              <a:cxn ang="0">
                <a:pos x="736" y="212"/>
              </a:cxn>
              <a:cxn ang="0">
                <a:pos x="665" y="215"/>
              </a:cxn>
              <a:cxn ang="0">
                <a:pos x="628" y="258"/>
              </a:cxn>
              <a:cxn ang="0">
                <a:pos x="591" y="344"/>
              </a:cxn>
              <a:cxn ang="0">
                <a:pos x="590" y="327"/>
              </a:cxn>
              <a:cxn ang="0">
                <a:pos x="524" y="270"/>
              </a:cxn>
              <a:cxn ang="0">
                <a:pos x="409" y="279"/>
              </a:cxn>
              <a:cxn ang="0">
                <a:pos x="310" y="274"/>
              </a:cxn>
              <a:cxn ang="0">
                <a:pos x="216" y="278"/>
              </a:cxn>
              <a:cxn ang="0">
                <a:pos x="142" y="302"/>
              </a:cxn>
              <a:cxn ang="0">
                <a:pos x="144" y="353"/>
              </a:cxn>
              <a:cxn ang="0">
                <a:pos x="113" y="340"/>
              </a:cxn>
              <a:cxn ang="0">
                <a:pos x="97" y="317"/>
              </a:cxn>
              <a:cxn ang="0">
                <a:pos x="107" y="293"/>
              </a:cxn>
              <a:cxn ang="0">
                <a:pos x="71" y="272"/>
              </a:cxn>
              <a:cxn ang="0">
                <a:pos x="57" y="245"/>
              </a:cxn>
              <a:cxn ang="0">
                <a:pos x="44" y="214"/>
              </a:cxn>
              <a:cxn ang="0">
                <a:pos x="52" y="197"/>
              </a:cxn>
              <a:cxn ang="0">
                <a:pos x="55" y="161"/>
              </a:cxn>
              <a:cxn ang="0">
                <a:pos x="59" y="123"/>
              </a:cxn>
              <a:cxn ang="0">
                <a:pos x="94" y="177"/>
              </a:cxn>
              <a:cxn ang="0">
                <a:pos x="140" y="150"/>
              </a:cxn>
              <a:cxn ang="0">
                <a:pos x="250" y="109"/>
              </a:cxn>
              <a:cxn ang="0">
                <a:pos x="300" y="140"/>
              </a:cxn>
              <a:cxn ang="0">
                <a:pos x="311" y="99"/>
              </a:cxn>
              <a:cxn ang="0">
                <a:pos x="374" y="67"/>
              </a:cxn>
              <a:cxn ang="0">
                <a:pos x="482" y="75"/>
              </a:cxn>
              <a:cxn ang="0">
                <a:pos x="592" y="106"/>
              </a:cxn>
              <a:cxn ang="0">
                <a:pos x="777" y="129"/>
              </a:cxn>
              <a:cxn ang="0">
                <a:pos x="204" y="118"/>
              </a:cxn>
              <a:cxn ang="0">
                <a:pos x="173" y="94"/>
              </a:cxn>
              <a:cxn ang="0">
                <a:pos x="200" y="84"/>
              </a:cxn>
              <a:cxn ang="0">
                <a:pos x="194" y="70"/>
              </a:cxn>
              <a:cxn ang="0">
                <a:pos x="149" y="14"/>
              </a:cxn>
              <a:cxn ang="0">
                <a:pos x="163" y="13"/>
              </a:cxn>
              <a:cxn ang="0">
                <a:pos x="163" y="9"/>
              </a:cxn>
              <a:cxn ang="0">
                <a:pos x="208" y="2"/>
              </a:cxn>
              <a:cxn ang="0">
                <a:pos x="159" y="20"/>
              </a:cxn>
              <a:cxn ang="0">
                <a:pos x="204" y="18"/>
              </a:cxn>
              <a:cxn ang="0">
                <a:pos x="195" y="5"/>
              </a:cxn>
              <a:cxn ang="0">
                <a:pos x="205" y="13"/>
              </a:cxn>
              <a:cxn ang="0">
                <a:pos x="196" y="12"/>
              </a:cxn>
              <a:cxn ang="0">
                <a:pos x="191" y="13"/>
              </a:cxn>
              <a:cxn ang="0">
                <a:pos x="837" y="159"/>
              </a:cxn>
              <a:cxn ang="0">
                <a:pos x="836" y="165"/>
              </a:cxn>
              <a:cxn ang="0">
                <a:pos x="637" y="299"/>
              </a:cxn>
              <a:cxn ang="0">
                <a:pos x="642" y="299"/>
              </a:cxn>
              <a:cxn ang="0">
                <a:pos x="643" y="262"/>
              </a:cxn>
              <a:cxn ang="0">
                <a:pos x="659" y="332"/>
              </a:cxn>
              <a:cxn ang="0">
                <a:pos x="677" y="322"/>
              </a:cxn>
              <a:cxn ang="0">
                <a:pos x="693" y="310"/>
              </a:cxn>
              <a:cxn ang="0">
                <a:pos x="766" y="253"/>
              </a:cxn>
              <a:cxn ang="0">
                <a:pos x="3" y="251"/>
              </a:cxn>
              <a:cxn ang="0">
                <a:pos x="772" y="122"/>
              </a:cxn>
              <a:cxn ang="0">
                <a:pos x="661" y="68"/>
              </a:cxn>
              <a:cxn ang="0">
                <a:pos x="628" y="74"/>
              </a:cxn>
              <a:cxn ang="0">
                <a:pos x="570" y="93"/>
              </a:cxn>
              <a:cxn ang="0">
                <a:pos x="420" y="42"/>
              </a:cxn>
              <a:cxn ang="0">
                <a:pos x="411" y="22"/>
              </a:cxn>
              <a:cxn ang="0">
                <a:pos x="404" y="16"/>
              </a:cxn>
              <a:cxn ang="0">
                <a:pos x="375" y="9"/>
              </a:cxn>
            </a:cxnLst>
            <a:rect l="0" t="0" r="r" b="b"/>
            <a:pathLst>
              <a:path w="892" h="356">
                <a:moveTo>
                  <a:pt x="836" y="165"/>
                </a:moveTo>
                <a:cubicBezTo>
                  <a:pt x="836" y="166"/>
                  <a:pt x="835" y="166"/>
                  <a:pt x="834" y="167"/>
                </a:cubicBezTo>
                <a:cubicBezTo>
                  <a:pt x="830" y="173"/>
                  <a:pt x="821" y="167"/>
                  <a:pt x="822" y="171"/>
                </a:cubicBezTo>
                <a:cubicBezTo>
                  <a:pt x="824" y="177"/>
                  <a:pt x="826" y="169"/>
                  <a:pt x="829" y="177"/>
                </a:cubicBezTo>
                <a:cubicBezTo>
                  <a:pt x="831" y="184"/>
                  <a:pt x="836" y="185"/>
                  <a:pt x="832" y="189"/>
                </a:cubicBezTo>
                <a:cubicBezTo>
                  <a:pt x="829" y="192"/>
                  <a:pt x="829" y="185"/>
                  <a:pt x="815" y="190"/>
                </a:cubicBezTo>
                <a:cubicBezTo>
                  <a:pt x="807" y="192"/>
                  <a:pt x="802" y="198"/>
                  <a:pt x="796" y="201"/>
                </a:cubicBezTo>
                <a:cubicBezTo>
                  <a:pt x="781" y="209"/>
                  <a:pt x="788" y="214"/>
                  <a:pt x="784" y="210"/>
                </a:cubicBezTo>
                <a:cubicBezTo>
                  <a:pt x="780" y="205"/>
                  <a:pt x="775" y="202"/>
                  <a:pt x="766" y="210"/>
                </a:cubicBezTo>
                <a:cubicBezTo>
                  <a:pt x="758" y="217"/>
                  <a:pt x="769" y="201"/>
                  <a:pt x="760" y="208"/>
                </a:cubicBezTo>
                <a:cubicBezTo>
                  <a:pt x="753" y="213"/>
                  <a:pt x="758" y="208"/>
                  <a:pt x="752" y="210"/>
                </a:cubicBezTo>
                <a:cubicBezTo>
                  <a:pt x="747" y="212"/>
                  <a:pt x="752" y="215"/>
                  <a:pt x="744" y="222"/>
                </a:cubicBezTo>
                <a:cubicBezTo>
                  <a:pt x="736" y="228"/>
                  <a:pt x="753" y="224"/>
                  <a:pt x="746" y="232"/>
                </a:cubicBezTo>
                <a:cubicBezTo>
                  <a:pt x="742" y="237"/>
                  <a:pt x="750" y="235"/>
                  <a:pt x="749" y="241"/>
                </a:cubicBezTo>
                <a:cubicBezTo>
                  <a:pt x="748" y="246"/>
                  <a:pt x="744" y="238"/>
                  <a:pt x="741" y="244"/>
                </a:cubicBezTo>
                <a:cubicBezTo>
                  <a:pt x="738" y="249"/>
                  <a:pt x="748" y="254"/>
                  <a:pt x="736" y="255"/>
                </a:cubicBezTo>
                <a:cubicBezTo>
                  <a:pt x="728" y="255"/>
                  <a:pt x="735" y="265"/>
                  <a:pt x="729" y="265"/>
                </a:cubicBezTo>
                <a:cubicBezTo>
                  <a:pt x="721" y="265"/>
                  <a:pt x="727" y="268"/>
                  <a:pt x="721" y="276"/>
                </a:cubicBezTo>
                <a:cubicBezTo>
                  <a:pt x="712" y="289"/>
                  <a:pt x="713" y="277"/>
                  <a:pt x="712" y="271"/>
                </a:cubicBezTo>
                <a:cubicBezTo>
                  <a:pt x="709" y="256"/>
                  <a:pt x="707" y="239"/>
                  <a:pt x="713" y="235"/>
                </a:cubicBezTo>
                <a:cubicBezTo>
                  <a:pt x="718" y="231"/>
                  <a:pt x="713" y="229"/>
                  <a:pt x="719" y="227"/>
                </a:cubicBezTo>
                <a:cubicBezTo>
                  <a:pt x="724" y="226"/>
                  <a:pt x="728" y="222"/>
                  <a:pt x="736" y="212"/>
                </a:cubicBezTo>
                <a:cubicBezTo>
                  <a:pt x="744" y="202"/>
                  <a:pt x="750" y="205"/>
                  <a:pt x="752" y="196"/>
                </a:cubicBezTo>
                <a:cubicBezTo>
                  <a:pt x="753" y="187"/>
                  <a:pt x="761" y="188"/>
                  <a:pt x="752" y="187"/>
                </a:cubicBezTo>
                <a:cubicBezTo>
                  <a:pt x="743" y="187"/>
                  <a:pt x="751" y="198"/>
                  <a:pt x="746" y="197"/>
                </a:cubicBezTo>
                <a:cubicBezTo>
                  <a:pt x="741" y="195"/>
                  <a:pt x="743" y="200"/>
                  <a:pt x="735" y="204"/>
                </a:cubicBezTo>
                <a:cubicBezTo>
                  <a:pt x="727" y="208"/>
                  <a:pt x="736" y="193"/>
                  <a:pt x="725" y="195"/>
                </a:cubicBezTo>
                <a:cubicBezTo>
                  <a:pt x="712" y="196"/>
                  <a:pt x="717" y="199"/>
                  <a:pt x="706" y="206"/>
                </a:cubicBezTo>
                <a:cubicBezTo>
                  <a:pt x="695" y="214"/>
                  <a:pt x="710" y="214"/>
                  <a:pt x="705" y="217"/>
                </a:cubicBezTo>
                <a:cubicBezTo>
                  <a:pt x="700" y="221"/>
                  <a:pt x="698" y="214"/>
                  <a:pt x="696" y="217"/>
                </a:cubicBezTo>
                <a:cubicBezTo>
                  <a:pt x="695" y="218"/>
                  <a:pt x="682" y="221"/>
                  <a:pt x="687" y="217"/>
                </a:cubicBezTo>
                <a:cubicBezTo>
                  <a:pt x="693" y="212"/>
                  <a:pt x="675" y="212"/>
                  <a:pt x="675" y="213"/>
                </a:cubicBezTo>
                <a:cubicBezTo>
                  <a:pt x="673" y="218"/>
                  <a:pt x="673" y="216"/>
                  <a:pt x="665" y="215"/>
                </a:cubicBezTo>
                <a:cubicBezTo>
                  <a:pt x="658" y="214"/>
                  <a:pt x="661" y="218"/>
                  <a:pt x="658" y="216"/>
                </a:cubicBezTo>
                <a:cubicBezTo>
                  <a:pt x="655" y="214"/>
                  <a:pt x="653" y="217"/>
                  <a:pt x="648" y="215"/>
                </a:cubicBezTo>
                <a:cubicBezTo>
                  <a:pt x="643" y="214"/>
                  <a:pt x="633" y="220"/>
                  <a:pt x="630" y="226"/>
                </a:cubicBezTo>
                <a:cubicBezTo>
                  <a:pt x="628" y="232"/>
                  <a:pt x="621" y="232"/>
                  <a:pt x="619" y="237"/>
                </a:cubicBezTo>
                <a:cubicBezTo>
                  <a:pt x="617" y="242"/>
                  <a:pt x="616" y="242"/>
                  <a:pt x="607" y="248"/>
                </a:cubicBezTo>
                <a:cubicBezTo>
                  <a:pt x="599" y="253"/>
                  <a:pt x="602" y="254"/>
                  <a:pt x="608" y="254"/>
                </a:cubicBezTo>
                <a:cubicBezTo>
                  <a:pt x="615" y="254"/>
                  <a:pt x="607" y="260"/>
                  <a:pt x="611" y="260"/>
                </a:cubicBezTo>
                <a:cubicBezTo>
                  <a:pt x="615" y="260"/>
                  <a:pt x="610" y="258"/>
                  <a:pt x="614" y="257"/>
                </a:cubicBezTo>
                <a:cubicBezTo>
                  <a:pt x="619" y="255"/>
                  <a:pt x="610" y="264"/>
                  <a:pt x="617" y="262"/>
                </a:cubicBezTo>
                <a:cubicBezTo>
                  <a:pt x="622" y="261"/>
                  <a:pt x="620" y="256"/>
                  <a:pt x="622" y="257"/>
                </a:cubicBezTo>
                <a:cubicBezTo>
                  <a:pt x="624" y="258"/>
                  <a:pt x="626" y="256"/>
                  <a:pt x="628" y="258"/>
                </a:cubicBezTo>
                <a:cubicBezTo>
                  <a:pt x="629" y="259"/>
                  <a:pt x="630" y="261"/>
                  <a:pt x="634" y="263"/>
                </a:cubicBezTo>
                <a:cubicBezTo>
                  <a:pt x="637" y="266"/>
                  <a:pt x="632" y="265"/>
                  <a:pt x="633" y="268"/>
                </a:cubicBezTo>
                <a:cubicBezTo>
                  <a:pt x="635" y="270"/>
                  <a:pt x="632" y="270"/>
                  <a:pt x="634" y="272"/>
                </a:cubicBezTo>
                <a:cubicBezTo>
                  <a:pt x="637" y="275"/>
                  <a:pt x="633" y="276"/>
                  <a:pt x="632" y="280"/>
                </a:cubicBezTo>
                <a:cubicBezTo>
                  <a:pt x="631" y="283"/>
                  <a:pt x="629" y="283"/>
                  <a:pt x="630" y="286"/>
                </a:cubicBezTo>
                <a:cubicBezTo>
                  <a:pt x="631" y="289"/>
                  <a:pt x="631" y="300"/>
                  <a:pt x="626" y="304"/>
                </a:cubicBezTo>
                <a:cubicBezTo>
                  <a:pt x="622" y="308"/>
                  <a:pt x="625" y="308"/>
                  <a:pt x="621" y="311"/>
                </a:cubicBezTo>
                <a:cubicBezTo>
                  <a:pt x="618" y="313"/>
                  <a:pt x="620" y="317"/>
                  <a:pt x="613" y="325"/>
                </a:cubicBezTo>
                <a:cubicBezTo>
                  <a:pt x="605" y="332"/>
                  <a:pt x="603" y="338"/>
                  <a:pt x="600" y="340"/>
                </a:cubicBezTo>
                <a:cubicBezTo>
                  <a:pt x="596" y="342"/>
                  <a:pt x="597" y="343"/>
                  <a:pt x="595" y="343"/>
                </a:cubicBezTo>
                <a:cubicBezTo>
                  <a:pt x="592" y="344"/>
                  <a:pt x="592" y="345"/>
                  <a:pt x="591" y="344"/>
                </a:cubicBezTo>
                <a:cubicBezTo>
                  <a:pt x="590" y="344"/>
                  <a:pt x="589" y="343"/>
                  <a:pt x="588" y="343"/>
                </a:cubicBezTo>
                <a:cubicBezTo>
                  <a:pt x="586" y="343"/>
                  <a:pt x="588" y="340"/>
                  <a:pt x="586" y="341"/>
                </a:cubicBezTo>
                <a:cubicBezTo>
                  <a:pt x="584" y="343"/>
                  <a:pt x="586" y="340"/>
                  <a:pt x="585" y="340"/>
                </a:cubicBezTo>
                <a:cubicBezTo>
                  <a:pt x="583" y="340"/>
                  <a:pt x="584" y="341"/>
                  <a:pt x="583" y="343"/>
                </a:cubicBezTo>
                <a:cubicBezTo>
                  <a:pt x="582" y="345"/>
                  <a:pt x="582" y="345"/>
                  <a:pt x="580" y="345"/>
                </a:cubicBezTo>
                <a:cubicBezTo>
                  <a:pt x="579" y="344"/>
                  <a:pt x="581" y="345"/>
                  <a:pt x="579" y="347"/>
                </a:cubicBezTo>
                <a:cubicBezTo>
                  <a:pt x="578" y="345"/>
                  <a:pt x="578" y="345"/>
                  <a:pt x="578" y="345"/>
                </a:cubicBezTo>
                <a:cubicBezTo>
                  <a:pt x="579" y="341"/>
                  <a:pt x="580" y="345"/>
                  <a:pt x="581" y="341"/>
                </a:cubicBezTo>
                <a:cubicBezTo>
                  <a:pt x="583" y="338"/>
                  <a:pt x="582" y="334"/>
                  <a:pt x="581" y="330"/>
                </a:cubicBezTo>
                <a:cubicBezTo>
                  <a:pt x="579" y="326"/>
                  <a:pt x="583" y="329"/>
                  <a:pt x="584" y="326"/>
                </a:cubicBezTo>
                <a:cubicBezTo>
                  <a:pt x="585" y="324"/>
                  <a:pt x="586" y="325"/>
                  <a:pt x="590" y="327"/>
                </a:cubicBezTo>
                <a:cubicBezTo>
                  <a:pt x="594" y="329"/>
                  <a:pt x="596" y="314"/>
                  <a:pt x="599" y="309"/>
                </a:cubicBezTo>
                <a:cubicBezTo>
                  <a:pt x="602" y="305"/>
                  <a:pt x="599" y="300"/>
                  <a:pt x="596" y="303"/>
                </a:cubicBezTo>
                <a:cubicBezTo>
                  <a:pt x="593" y="306"/>
                  <a:pt x="593" y="303"/>
                  <a:pt x="590" y="305"/>
                </a:cubicBezTo>
                <a:cubicBezTo>
                  <a:pt x="587" y="308"/>
                  <a:pt x="583" y="309"/>
                  <a:pt x="580" y="306"/>
                </a:cubicBezTo>
                <a:cubicBezTo>
                  <a:pt x="577" y="304"/>
                  <a:pt x="581" y="303"/>
                  <a:pt x="579" y="302"/>
                </a:cubicBezTo>
                <a:cubicBezTo>
                  <a:pt x="577" y="301"/>
                  <a:pt x="580" y="299"/>
                  <a:pt x="577" y="298"/>
                </a:cubicBezTo>
                <a:cubicBezTo>
                  <a:pt x="574" y="298"/>
                  <a:pt x="576" y="295"/>
                  <a:pt x="570" y="294"/>
                </a:cubicBezTo>
                <a:cubicBezTo>
                  <a:pt x="564" y="293"/>
                  <a:pt x="562" y="294"/>
                  <a:pt x="561" y="283"/>
                </a:cubicBezTo>
                <a:cubicBezTo>
                  <a:pt x="559" y="273"/>
                  <a:pt x="553" y="265"/>
                  <a:pt x="550" y="265"/>
                </a:cubicBezTo>
                <a:cubicBezTo>
                  <a:pt x="547" y="265"/>
                  <a:pt x="544" y="262"/>
                  <a:pt x="535" y="263"/>
                </a:cubicBezTo>
                <a:cubicBezTo>
                  <a:pt x="525" y="264"/>
                  <a:pt x="521" y="270"/>
                  <a:pt x="524" y="270"/>
                </a:cubicBezTo>
                <a:cubicBezTo>
                  <a:pt x="527" y="270"/>
                  <a:pt x="529" y="272"/>
                  <a:pt x="525" y="277"/>
                </a:cubicBezTo>
                <a:cubicBezTo>
                  <a:pt x="520" y="283"/>
                  <a:pt x="521" y="286"/>
                  <a:pt x="517" y="290"/>
                </a:cubicBezTo>
                <a:cubicBezTo>
                  <a:pt x="513" y="294"/>
                  <a:pt x="511" y="294"/>
                  <a:pt x="506" y="291"/>
                </a:cubicBezTo>
                <a:cubicBezTo>
                  <a:pt x="502" y="288"/>
                  <a:pt x="502" y="292"/>
                  <a:pt x="496" y="288"/>
                </a:cubicBezTo>
                <a:cubicBezTo>
                  <a:pt x="489" y="284"/>
                  <a:pt x="491" y="294"/>
                  <a:pt x="483" y="294"/>
                </a:cubicBezTo>
                <a:cubicBezTo>
                  <a:pt x="475" y="293"/>
                  <a:pt x="480" y="298"/>
                  <a:pt x="467" y="295"/>
                </a:cubicBezTo>
                <a:cubicBezTo>
                  <a:pt x="458" y="293"/>
                  <a:pt x="462" y="291"/>
                  <a:pt x="455" y="289"/>
                </a:cubicBezTo>
                <a:cubicBezTo>
                  <a:pt x="448" y="286"/>
                  <a:pt x="447" y="286"/>
                  <a:pt x="441" y="288"/>
                </a:cubicBezTo>
                <a:cubicBezTo>
                  <a:pt x="436" y="290"/>
                  <a:pt x="431" y="286"/>
                  <a:pt x="431" y="281"/>
                </a:cubicBezTo>
                <a:cubicBezTo>
                  <a:pt x="431" y="276"/>
                  <a:pt x="428" y="280"/>
                  <a:pt x="420" y="276"/>
                </a:cubicBezTo>
                <a:cubicBezTo>
                  <a:pt x="411" y="273"/>
                  <a:pt x="413" y="273"/>
                  <a:pt x="409" y="279"/>
                </a:cubicBezTo>
                <a:cubicBezTo>
                  <a:pt x="405" y="284"/>
                  <a:pt x="411" y="284"/>
                  <a:pt x="410" y="288"/>
                </a:cubicBezTo>
                <a:cubicBezTo>
                  <a:pt x="408" y="293"/>
                  <a:pt x="391" y="290"/>
                  <a:pt x="390" y="287"/>
                </a:cubicBezTo>
                <a:cubicBezTo>
                  <a:pt x="389" y="283"/>
                  <a:pt x="385" y="287"/>
                  <a:pt x="382" y="285"/>
                </a:cubicBezTo>
                <a:cubicBezTo>
                  <a:pt x="379" y="283"/>
                  <a:pt x="375" y="285"/>
                  <a:pt x="369" y="288"/>
                </a:cubicBezTo>
                <a:cubicBezTo>
                  <a:pt x="363" y="291"/>
                  <a:pt x="367" y="292"/>
                  <a:pt x="363" y="293"/>
                </a:cubicBezTo>
                <a:cubicBezTo>
                  <a:pt x="358" y="295"/>
                  <a:pt x="359" y="292"/>
                  <a:pt x="356" y="296"/>
                </a:cubicBezTo>
                <a:cubicBezTo>
                  <a:pt x="353" y="297"/>
                  <a:pt x="353" y="297"/>
                  <a:pt x="353" y="297"/>
                </a:cubicBezTo>
                <a:cubicBezTo>
                  <a:pt x="348" y="293"/>
                  <a:pt x="353" y="289"/>
                  <a:pt x="349" y="292"/>
                </a:cubicBezTo>
                <a:cubicBezTo>
                  <a:pt x="344" y="296"/>
                  <a:pt x="342" y="292"/>
                  <a:pt x="337" y="285"/>
                </a:cubicBezTo>
                <a:cubicBezTo>
                  <a:pt x="331" y="279"/>
                  <a:pt x="328" y="287"/>
                  <a:pt x="321" y="281"/>
                </a:cubicBezTo>
                <a:cubicBezTo>
                  <a:pt x="315" y="276"/>
                  <a:pt x="319" y="293"/>
                  <a:pt x="310" y="274"/>
                </a:cubicBezTo>
                <a:cubicBezTo>
                  <a:pt x="303" y="261"/>
                  <a:pt x="295" y="260"/>
                  <a:pt x="297" y="258"/>
                </a:cubicBezTo>
                <a:cubicBezTo>
                  <a:pt x="299" y="256"/>
                  <a:pt x="300" y="252"/>
                  <a:pt x="292" y="258"/>
                </a:cubicBezTo>
                <a:cubicBezTo>
                  <a:pt x="284" y="263"/>
                  <a:pt x="278" y="263"/>
                  <a:pt x="281" y="260"/>
                </a:cubicBezTo>
                <a:cubicBezTo>
                  <a:pt x="284" y="257"/>
                  <a:pt x="281" y="259"/>
                  <a:pt x="277" y="257"/>
                </a:cubicBezTo>
                <a:cubicBezTo>
                  <a:pt x="273" y="255"/>
                  <a:pt x="270" y="260"/>
                  <a:pt x="268" y="252"/>
                </a:cubicBezTo>
                <a:cubicBezTo>
                  <a:pt x="266" y="245"/>
                  <a:pt x="264" y="250"/>
                  <a:pt x="261" y="248"/>
                </a:cubicBezTo>
                <a:cubicBezTo>
                  <a:pt x="257" y="245"/>
                  <a:pt x="256" y="249"/>
                  <a:pt x="250" y="251"/>
                </a:cubicBezTo>
                <a:cubicBezTo>
                  <a:pt x="245" y="254"/>
                  <a:pt x="225" y="258"/>
                  <a:pt x="219" y="258"/>
                </a:cubicBezTo>
                <a:cubicBezTo>
                  <a:pt x="213" y="258"/>
                  <a:pt x="215" y="263"/>
                  <a:pt x="220" y="265"/>
                </a:cubicBezTo>
                <a:cubicBezTo>
                  <a:pt x="225" y="267"/>
                  <a:pt x="211" y="267"/>
                  <a:pt x="215" y="270"/>
                </a:cubicBezTo>
                <a:cubicBezTo>
                  <a:pt x="219" y="274"/>
                  <a:pt x="205" y="273"/>
                  <a:pt x="216" y="278"/>
                </a:cubicBezTo>
                <a:cubicBezTo>
                  <a:pt x="222" y="280"/>
                  <a:pt x="217" y="287"/>
                  <a:pt x="212" y="284"/>
                </a:cubicBezTo>
                <a:cubicBezTo>
                  <a:pt x="208" y="281"/>
                  <a:pt x="211" y="288"/>
                  <a:pt x="205" y="284"/>
                </a:cubicBezTo>
                <a:cubicBezTo>
                  <a:pt x="199" y="279"/>
                  <a:pt x="199" y="284"/>
                  <a:pt x="196" y="282"/>
                </a:cubicBezTo>
                <a:cubicBezTo>
                  <a:pt x="193" y="280"/>
                  <a:pt x="192" y="282"/>
                  <a:pt x="190" y="285"/>
                </a:cubicBezTo>
                <a:cubicBezTo>
                  <a:pt x="186" y="288"/>
                  <a:pt x="181" y="279"/>
                  <a:pt x="176" y="279"/>
                </a:cubicBezTo>
                <a:cubicBezTo>
                  <a:pt x="171" y="278"/>
                  <a:pt x="172" y="275"/>
                  <a:pt x="168" y="277"/>
                </a:cubicBezTo>
                <a:cubicBezTo>
                  <a:pt x="165" y="280"/>
                  <a:pt x="164" y="274"/>
                  <a:pt x="162" y="278"/>
                </a:cubicBezTo>
                <a:cubicBezTo>
                  <a:pt x="159" y="281"/>
                  <a:pt x="152" y="283"/>
                  <a:pt x="152" y="287"/>
                </a:cubicBezTo>
                <a:cubicBezTo>
                  <a:pt x="152" y="291"/>
                  <a:pt x="151" y="293"/>
                  <a:pt x="147" y="287"/>
                </a:cubicBezTo>
                <a:cubicBezTo>
                  <a:pt x="145" y="285"/>
                  <a:pt x="140" y="292"/>
                  <a:pt x="142" y="294"/>
                </a:cubicBezTo>
                <a:cubicBezTo>
                  <a:pt x="144" y="297"/>
                  <a:pt x="138" y="301"/>
                  <a:pt x="142" y="302"/>
                </a:cubicBezTo>
                <a:cubicBezTo>
                  <a:pt x="145" y="304"/>
                  <a:pt x="143" y="307"/>
                  <a:pt x="145" y="307"/>
                </a:cubicBezTo>
                <a:cubicBezTo>
                  <a:pt x="147" y="306"/>
                  <a:pt x="147" y="306"/>
                  <a:pt x="151" y="311"/>
                </a:cubicBezTo>
                <a:cubicBezTo>
                  <a:pt x="156" y="316"/>
                  <a:pt x="148" y="314"/>
                  <a:pt x="153" y="317"/>
                </a:cubicBezTo>
                <a:cubicBezTo>
                  <a:pt x="152" y="320"/>
                  <a:pt x="152" y="319"/>
                  <a:pt x="152" y="320"/>
                </a:cubicBezTo>
                <a:cubicBezTo>
                  <a:pt x="152" y="322"/>
                  <a:pt x="151" y="319"/>
                  <a:pt x="148" y="322"/>
                </a:cubicBezTo>
                <a:cubicBezTo>
                  <a:pt x="145" y="325"/>
                  <a:pt x="144" y="328"/>
                  <a:pt x="142" y="330"/>
                </a:cubicBezTo>
                <a:cubicBezTo>
                  <a:pt x="139" y="332"/>
                  <a:pt x="145" y="331"/>
                  <a:pt x="145" y="335"/>
                </a:cubicBezTo>
                <a:cubicBezTo>
                  <a:pt x="145" y="339"/>
                  <a:pt x="147" y="332"/>
                  <a:pt x="146" y="339"/>
                </a:cubicBezTo>
                <a:cubicBezTo>
                  <a:pt x="145" y="345"/>
                  <a:pt x="148" y="344"/>
                  <a:pt x="151" y="351"/>
                </a:cubicBezTo>
                <a:cubicBezTo>
                  <a:pt x="150" y="352"/>
                  <a:pt x="149" y="353"/>
                  <a:pt x="148" y="354"/>
                </a:cubicBezTo>
                <a:cubicBezTo>
                  <a:pt x="148" y="355"/>
                  <a:pt x="145" y="356"/>
                  <a:pt x="144" y="353"/>
                </a:cubicBezTo>
                <a:cubicBezTo>
                  <a:pt x="144" y="351"/>
                  <a:pt x="143" y="353"/>
                  <a:pt x="142" y="351"/>
                </a:cubicBezTo>
                <a:cubicBezTo>
                  <a:pt x="142" y="349"/>
                  <a:pt x="141" y="352"/>
                  <a:pt x="140" y="350"/>
                </a:cubicBezTo>
                <a:cubicBezTo>
                  <a:pt x="137" y="349"/>
                  <a:pt x="137" y="349"/>
                  <a:pt x="136" y="348"/>
                </a:cubicBezTo>
                <a:cubicBezTo>
                  <a:pt x="135" y="347"/>
                  <a:pt x="138" y="345"/>
                  <a:pt x="136" y="345"/>
                </a:cubicBezTo>
                <a:cubicBezTo>
                  <a:pt x="134" y="345"/>
                  <a:pt x="134" y="344"/>
                  <a:pt x="133" y="344"/>
                </a:cubicBezTo>
                <a:cubicBezTo>
                  <a:pt x="132" y="343"/>
                  <a:pt x="132" y="345"/>
                  <a:pt x="130" y="344"/>
                </a:cubicBezTo>
                <a:cubicBezTo>
                  <a:pt x="129" y="343"/>
                  <a:pt x="128" y="346"/>
                  <a:pt x="126" y="345"/>
                </a:cubicBezTo>
                <a:cubicBezTo>
                  <a:pt x="125" y="344"/>
                  <a:pt x="128" y="344"/>
                  <a:pt x="125" y="343"/>
                </a:cubicBezTo>
                <a:cubicBezTo>
                  <a:pt x="122" y="342"/>
                  <a:pt x="122" y="341"/>
                  <a:pt x="121" y="341"/>
                </a:cubicBezTo>
                <a:cubicBezTo>
                  <a:pt x="120" y="341"/>
                  <a:pt x="119" y="339"/>
                  <a:pt x="117" y="340"/>
                </a:cubicBezTo>
                <a:cubicBezTo>
                  <a:pt x="114" y="342"/>
                  <a:pt x="115" y="340"/>
                  <a:pt x="113" y="340"/>
                </a:cubicBezTo>
                <a:cubicBezTo>
                  <a:pt x="111" y="340"/>
                  <a:pt x="111" y="338"/>
                  <a:pt x="110" y="338"/>
                </a:cubicBezTo>
                <a:cubicBezTo>
                  <a:pt x="109" y="338"/>
                  <a:pt x="107" y="338"/>
                  <a:pt x="106" y="339"/>
                </a:cubicBezTo>
                <a:cubicBezTo>
                  <a:pt x="99" y="332"/>
                  <a:pt x="103" y="334"/>
                  <a:pt x="99" y="333"/>
                </a:cubicBezTo>
                <a:cubicBezTo>
                  <a:pt x="95" y="331"/>
                  <a:pt x="98" y="331"/>
                  <a:pt x="95" y="330"/>
                </a:cubicBezTo>
                <a:cubicBezTo>
                  <a:pt x="92" y="330"/>
                  <a:pt x="94" y="329"/>
                  <a:pt x="91" y="327"/>
                </a:cubicBezTo>
                <a:cubicBezTo>
                  <a:pt x="87" y="326"/>
                  <a:pt x="90" y="326"/>
                  <a:pt x="90" y="325"/>
                </a:cubicBezTo>
                <a:cubicBezTo>
                  <a:pt x="89" y="323"/>
                  <a:pt x="91" y="325"/>
                  <a:pt x="92" y="325"/>
                </a:cubicBezTo>
                <a:cubicBezTo>
                  <a:pt x="94" y="325"/>
                  <a:pt x="95" y="327"/>
                  <a:pt x="94" y="324"/>
                </a:cubicBezTo>
                <a:cubicBezTo>
                  <a:pt x="94" y="323"/>
                  <a:pt x="95" y="323"/>
                  <a:pt x="95" y="321"/>
                </a:cubicBezTo>
                <a:cubicBezTo>
                  <a:pt x="96" y="319"/>
                  <a:pt x="97" y="319"/>
                  <a:pt x="98" y="320"/>
                </a:cubicBezTo>
                <a:cubicBezTo>
                  <a:pt x="100" y="320"/>
                  <a:pt x="98" y="317"/>
                  <a:pt x="97" y="317"/>
                </a:cubicBezTo>
                <a:cubicBezTo>
                  <a:pt x="95" y="318"/>
                  <a:pt x="94" y="315"/>
                  <a:pt x="95" y="315"/>
                </a:cubicBezTo>
                <a:cubicBezTo>
                  <a:pt x="99" y="315"/>
                  <a:pt x="97" y="314"/>
                  <a:pt x="101" y="313"/>
                </a:cubicBezTo>
                <a:cubicBezTo>
                  <a:pt x="103" y="312"/>
                  <a:pt x="103" y="310"/>
                  <a:pt x="101" y="311"/>
                </a:cubicBezTo>
                <a:cubicBezTo>
                  <a:pt x="98" y="313"/>
                  <a:pt x="100" y="310"/>
                  <a:pt x="97" y="312"/>
                </a:cubicBezTo>
                <a:cubicBezTo>
                  <a:pt x="96" y="306"/>
                  <a:pt x="100" y="309"/>
                  <a:pt x="100" y="307"/>
                </a:cubicBezTo>
                <a:cubicBezTo>
                  <a:pt x="101" y="305"/>
                  <a:pt x="105" y="307"/>
                  <a:pt x="106" y="305"/>
                </a:cubicBezTo>
                <a:cubicBezTo>
                  <a:pt x="107" y="304"/>
                  <a:pt x="106" y="302"/>
                  <a:pt x="105" y="301"/>
                </a:cubicBezTo>
                <a:cubicBezTo>
                  <a:pt x="104" y="300"/>
                  <a:pt x="105" y="299"/>
                  <a:pt x="106" y="299"/>
                </a:cubicBezTo>
                <a:cubicBezTo>
                  <a:pt x="108" y="299"/>
                  <a:pt x="107" y="298"/>
                  <a:pt x="106" y="298"/>
                </a:cubicBezTo>
                <a:cubicBezTo>
                  <a:pt x="105" y="298"/>
                  <a:pt x="105" y="297"/>
                  <a:pt x="107" y="296"/>
                </a:cubicBezTo>
                <a:cubicBezTo>
                  <a:pt x="108" y="295"/>
                  <a:pt x="107" y="295"/>
                  <a:pt x="107" y="293"/>
                </a:cubicBezTo>
                <a:cubicBezTo>
                  <a:pt x="107" y="292"/>
                  <a:pt x="105" y="294"/>
                  <a:pt x="104" y="292"/>
                </a:cubicBezTo>
                <a:cubicBezTo>
                  <a:pt x="103" y="290"/>
                  <a:pt x="101" y="292"/>
                  <a:pt x="100" y="291"/>
                </a:cubicBezTo>
                <a:cubicBezTo>
                  <a:pt x="98" y="288"/>
                  <a:pt x="97" y="291"/>
                  <a:pt x="95" y="289"/>
                </a:cubicBezTo>
                <a:cubicBezTo>
                  <a:pt x="93" y="288"/>
                  <a:pt x="94" y="285"/>
                  <a:pt x="91" y="287"/>
                </a:cubicBezTo>
                <a:cubicBezTo>
                  <a:pt x="87" y="289"/>
                  <a:pt x="87" y="286"/>
                  <a:pt x="84" y="287"/>
                </a:cubicBezTo>
                <a:cubicBezTo>
                  <a:pt x="82" y="288"/>
                  <a:pt x="84" y="284"/>
                  <a:pt x="82" y="282"/>
                </a:cubicBezTo>
                <a:cubicBezTo>
                  <a:pt x="80" y="279"/>
                  <a:pt x="80" y="281"/>
                  <a:pt x="78" y="280"/>
                </a:cubicBezTo>
                <a:cubicBezTo>
                  <a:pt x="76" y="280"/>
                  <a:pt x="78" y="280"/>
                  <a:pt x="76" y="278"/>
                </a:cubicBezTo>
                <a:cubicBezTo>
                  <a:pt x="75" y="277"/>
                  <a:pt x="79" y="276"/>
                  <a:pt x="77" y="275"/>
                </a:cubicBezTo>
                <a:cubicBezTo>
                  <a:pt x="74" y="274"/>
                  <a:pt x="76" y="270"/>
                  <a:pt x="74" y="272"/>
                </a:cubicBezTo>
                <a:cubicBezTo>
                  <a:pt x="72" y="273"/>
                  <a:pt x="73" y="270"/>
                  <a:pt x="71" y="272"/>
                </a:cubicBezTo>
                <a:cubicBezTo>
                  <a:pt x="69" y="273"/>
                  <a:pt x="67" y="271"/>
                  <a:pt x="67" y="273"/>
                </a:cubicBezTo>
                <a:cubicBezTo>
                  <a:pt x="66" y="275"/>
                  <a:pt x="64" y="274"/>
                  <a:pt x="63" y="273"/>
                </a:cubicBezTo>
                <a:cubicBezTo>
                  <a:pt x="61" y="270"/>
                  <a:pt x="64" y="270"/>
                  <a:pt x="62" y="267"/>
                </a:cubicBezTo>
                <a:cubicBezTo>
                  <a:pt x="61" y="266"/>
                  <a:pt x="62" y="264"/>
                  <a:pt x="63" y="265"/>
                </a:cubicBezTo>
                <a:cubicBezTo>
                  <a:pt x="66" y="267"/>
                  <a:pt x="66" y="265"/>
                  <a:pt x="68" y="264"/>
                </a:cubicBezTo>
                <a:cubicBezTo>
                  <a:pt x="70" y="263"/>
                  <a:pt x="67" y="263"/>
                  <a:pt x="67" y="262"/>
                </a:cubicBezTo>
                <a:cubicBezTo>
                  <a:pt x="67" y="259"/>
                  <a:pt x="62" y="262"/>
                  <a:pt x="64" y="259"/>
                </a:cubicBezTo>
                <a:cubicBezTo>
                  <a:pt x="65" y="258"/>
                  <a:pt x="61" y="259"/>
                  <a:pt x="60" y="255"/>
                </a:cubicBezTo>
                <a:cubicBezTo>
                  <a:pt x="60" y="252"/>
                  <a:pt x="57" y="253"/>
                  <a:pt x="59" y="251"/>
                </a:cubicBezTo>
                <a:cubicBezTo>
                  <a:pt x="61" y="250"/>
                  <a:pt x="58" y="250"/>
                  <a:pt x="59" y="247"/>
                </a:cubicBezTo>
                <a:cubicBezTo>
                  <a:pt x="60" y="245"/>
                  <a:pt x="58" y="246"/>
                  <a:pt x="57" y="245"/>
                </a:cubicBezTo>
                <a:cubicBezTo>
                  <a:pt x="57" y="244"/>
                  <a:pt x="55" y="243"/>
                  <a:pt x="53" y="245"/>
                </a:cubicBezTo>
                <a:cubicBezTo>
                  <a:pt x="50" y="246"/>
                  <a:pt x="53" y="242"/>
                  <a:pt x="49" y="243"/>
                </a:cubicBezTo>
                <a:cubicBezTo>
                  <a:pt x="46" y="243"/>
                  <a:pt x="48" y="241"/>
                  <a:pt x="45" y="242"/>
                </a:cubicBezTo>
                <a:cubicBezTo>
                  <a:pt x="45" y="242"/>
                  <a:pt x="46" y="240"/>
                  <a:pt x="44" y="238"/>
                </a:cubicBezTo>
                <a:cubicBezTo>
                  <a:pt x="43" y="236"/>
                  <a:pt x="44" y="236"/>
                  <a:pt x="43" y="236"/>
                </a:cubicBezTo>
                <a:cubicBezTo>
                  <a:pt x="42" y="236"/>
                  <a:pt x="43" y="234"/>
                  <a:pt x="43" y="233"/>
                </a:cubicBezTo>
                <a:cubicBezTo>
                  <a:pt x="44" y="232"/>
                  <a:pt x="42" y="232"/>
                  <a:pt x="41" y="230"/>
                </a:cubicBezTo>
                <a:cubicBezTo>
                  <a:pt x="42" y="227"/>
                  <a:pt x="44" y="229"/>
                  <a:pt x="42" y="226"/>
                </a:cubicBezTo>
                <a:cubicBezTo>
                  <a:pt x="40" y="223"/>
                  <a:pt x="43" y="225"/>
                  <a:pt x="41" y="222"/>
                </a:cubicBezTo>
                <a:cubicBezTo>
                  <a:pt x="40" y="218"/>
                  <a:pt x="43" y="220"/>
                  <a:pt x="43" y="217"/>
                </a:cubicBezTo>
                <a:cubicBezTo>
                  <a:pt x="43" y="215"/>
                  <a:pt x="46" y="216"/>
                  <a:pt x="44" y="214"/>
                </a:cubicBezTo>
                <a:cubicBezTo>
                  <a:pt x="45" y="213"/>
                  <a:pt x="43" y="211"/>
                  <a:pt x="45" y="212"/>
                </a:cubicBezTo>
                <a:cubicBezTo>
                  <a:pt x="47" y="214"/>
                  <a:pt x="45" y="210"/>
                  <a:pt x="48" y="211"/>
                </a:cubicBezTo>
                <a:cubicBezTo>
                  <a:pt x="50" y="213"/>
                  <a:pt x="48" y="209"/>
                  <a:pt x="52" y="210"/>
                </a:cubicBezTo>
                <a:cubicBezTo>
                  <a:pt x="55" y="211"/>
                  <a:pt x="55" y="211"/>
                  <a:pt x="56" y="210"/>
                </a:cubicBezTo>
                <a:cubicBezTo>
                  <a:pt x="56" y="209"/>
                  <a:pt x="54" y="210"/>
                  <a:pt x="54" y="209"/>
                </a:cubicBezTo>
                <a:cubicBezTo>
                  <a:pt x="53" y="207"/>
                  <a:pt x="50" y="209"/>
                  <a:pt x="49" y="208"/>
                </a:cubicBezTo>
                <a:cubicBezTo>
                  <a:pt x="48" y="206"/>
                  <a:pt x="48" y="208"/>
                  <a:pt x="47" y="206"/>
                </a:cubicBezTo>
                <a:cubicBezTo>
                  <a:pt x="45" y="204"/>
                  <a:pt x="48" y="207"/>
                  <a:pt x="47" y="205"/>
                </a:cubicBezTo>
                <a:cubicBezTo>
                  <a:pt x="47" y="204"/>
                  <a:pt x="48" y="204"/>
                  <a:pt x="48" y="204"/>
                </a:cubicBezTo>
                <a:cubicBezTo>
                  <a:pt x="47" y="203"/>
                  <a:pt x="45" y="206"/>
                  <a:pt x="43" y="205"/>
                </a:cubicBezTo>
                <a:cubicBezTo>
                  <a:pt x="45" y="203"/>
                  <a:pt x="47" y="202"/>
                  <a:pt x="52" y="197"/>
                </a:cubicBezTo>
                <a:cubicBezTo>
                  <a:pt x="58" y="192"/>
                  <a:pt x="61" y="188"/>
                  <a:pt x="62" y="186"/>
                </a:cubicBezTo>
                <a:cubicBezTo>
                  <a:pt x="63" y="184"/>
                  <a:pt x="62" y="185"/>
                  <a:pt x="61" y="183"/>
                </a:cubicBezTo>
                <a:cubicBezTo>
                  <a:pt x="60" y="181"/>
                  <a:pt x="57" y="180"/>
                  <a:pt x="55" y="179"/>
                </a:cubicBezTo>
                <a:cubicBezTo>
                  <a:pt x="53" y="177"/>
                  <a:pt x="57" y="177"/>
                  <a:pt x="58" y="175"/>
                </a:cubicBezTo>
                <a:cubicBezTo>
                  <a:pt x="58" y="173"/>
                  <a:pt x="54" y="173"/>
                  <a:pt x="55" y="172"/>
                </a:cubicBezTo>
                <a:cubicBezTo>
                  <a:pt x="55" y="171"/>
                  <a:pt x="54" y="171"/>
                  <a:pt x="55" y="170"/>
                </a:cubicBezTo>
                <a:cubicBezTo>
                  <a:pt x="57" y="169"/>
                  <a:pt x="53" y="169"/>
                  <a:pt x="52" y="167"/>
                </a:cubicBezTo>
                <a:cubicBezTo>
                  <a:pt x="52" y="166"/>
                  <a:pt x="55" y="166"/>
                  <a:pt x="53" y="165"/>
                </a:cubicBezTo>
                <a:cubicBezTo>
                  <a:pt x="52" y="164"/>
                  <a:pt x="53" y="165"/>
                  <a:pt x="53" y="163"/>
                </a:cubicBezTo>
                <a:cubicBezTo>
                  <a:pt x="53" y="162"/>
                  <a:pt x="54" y="162"/>
                  <a:pt x="53" y="162"/>
                </a:cubicBezTo>
                <a:cubicBezTo>
                  <a:pt x="53" y="161"/>
                  <a:pt x="53" y="161"/>
                  <a:pt x="55" y="161"/>
                </a:cubicBezTo>
                <a:cubicBezTo>
                  <a:pt x="56" y="161"/>
                  <a:pt x="52" y="152"/>
                  <a:pt x="50" y="151"/>
                </a:cubicBezTo>
                <a:cubicBezTo>
                  <a:pt x="48" y="149"/>
                  <a:pt x="52" y="146"/>
                  <a:pt x="54" y="144"/>
                </a:cubicBezTo>
                <a:cubicBezTo>
                  <a:pt x="56" y="142"/>
                  <a:pt x="54" y="143"/>
                  <a:pt x="52" y="140"/>
                </a:cubicBezTo>
                <a:cubicBezTo>
                  <a:pt x="50" y="137"/>
                  <a:pt x="48" y="141"/>
                  <a:pt x="47" y="136"/>
                </a:cubicBezTo>
                <a:cubicBezTo>
                  <a:pt x="46" y="133"/>
                  <a:pt x="49" y="134"/>
                  <a:pt x="48" y="132"/>
                </a:cubicBezTo>
                <a:cubicBezTo>
                  <a:pt x="48" y="131"/>
                  <a:pt x="44" y="133"/>
                  <a:pt x="49" y="130"/>
                </a:cubicBezTo>
                <a:cubicBezTo>
                  <a:pt x="50" y="131"/>
                  <a:pt x="50" y="130"/>
                  <a:pt x="51" y="128"/>
                </a:cubicBezTo>
                <a:cubicBezTo>
                  <a:pt x="51" y="127"/>
                  <a:pt x="54" y="127"/>
                  <a:pt x="55" y="126"/>
                </a:cubicBezTo>
                <a:cubicBezTo>
                  <a:pt x="56" y="125"/>
                  <a:pt x="55" y="125"/>
                  <a:pt x="57" y="125"/>
                </a:cubicBezTo>
                <a:cubicBezTo>
                  <a:pt x="58" y="126"/>
                  <a:pt x="60" y="126"/>
                  <a:pt x="59" y="124"/>
                </a:cubicBezTo>
                <a:cubicBezTo>
                  <a:pt x="59" y="124"/>
                  <a:pt x="59" y="124"/>
                  <a:pt x="59" y="123"/>
                </a:cubicBezTo>
                <a:cubicBezTo>
                  <a:pt x="67" y="126"/>
                  <a:pt x="62" y="120"/>
                  <a:pt x="68" y="123"/>
                </a:cubicBezTo>
                <a:cubicBezTo>
                  <a:pt x="74" y="125"/>
                  <a:pt x="66" y="125"/>
                  <a:pt x="74" y="128"/>
                </a:cubicBezTo>
                <a:cubicBezTo>
                  <a:pt x="83" y="130"/>
                  <a:pt x="80" y="125"/>
                  <a:pt x="90" y="131"/>
                </a:cubicBezTo>
                <a:cubicBezTo>
                  <a:pt x="100" y="138"/>
                  <a:pt x="99" y="135"/>
                  <a:pt x="108" y="141"/>
                </a:cubicBezTo>
                <a:cubicBezTo>
                  <a:pt x="118" y="147"/>
                  <a:pt x="115" y="151"/>
                  <a:pt x="106" y="156"/>
                </a:cubicBezTo>
                <a:cubicBezTo>
                  <a:pt x="97" y="161"/>
                  <a:pt x="87" y="154"/>
                  <a:pt x="77" y="153"/>
                </a:cubicBezTo>
                <a:cubicBezTo>
                  <a:pt x="67" y="151"/>
                  <a:pt x="66" y="144"/>
                  <a:pt x="67" y="148"/>
                </a:cubicBezTo>
                <a:cubicBezTo>
                  <a:pt x="68" y="152"/>
                  <a:pt x="73" y="153"/>
                  <a:pt x="78" y="157"/>
                </a:cubicBezTo>
                <a:cubicBezTo>
                  <a:pt x="83" y="161"/>
                  <a:pt x="75" y="162"/>
                  <a:pt x="79" y="165"/>
                </a:cubicBezTo>
                <a:cubicBezTo>
                  <a:pt x="82" y="168"/>
                  <a:pt x="77" y="171"/>
                  <a:pt x="84" y="172"/>
                </a:cubicBezTo>
                <a:cubicBezTo>
                  <a:pt x="90" y="173"/>
                  <a:pt x="89" y="180"/>
                  <a:pt x="94" y="177"/>
                </a:cubicBezTo>
                <a:cubicBezTo>
                  <a:pt x="100" y="173"/>
                  <a:pt x="93" y="174"/>
                  <a:pt x="89" y="170"/>
                </a:cubicBezTo>
                <a:cubicBezTo>
                  <a:pt x="85" y="167"/>
                  <a:pt x="87" y="164"/>
                  <a:pt x="97" y="168"/>
                </a:cubicBezTo>
                <a:cubicBezTo>
                  <a:pt x="106" y="173"/>
                  <a:pt x="113" y="172"/>
                  <a:pt x="107" y="166"/>
                </a:cubicBezTo>
                <a:cubicBezTo>
                  <a:pt x="102" y="160"/>
                  <a:pt x="106" y="161"/>
                  <a:pt x="115" y="155"/>
                </a:cubicBezTo>
                <a:cubicBezTo>
                  <a:pt x="124" y="149"/>
                  <a:pt x="129" y="163"/>
                  <a:pt x="128" y="158"/>
                </a:cubicBezTo>
                <a:cubicBezTo>
                  <a:pt x="127" y="152"/>
                  <a:pt x="133" y="151"/>
                  <a:pt x="128" y="148"/>
                </a:cubicBezTo>
                <a:cubicBezTo>
                  <a:pt x="122" y="144"/>
                  <a:pt x="131" y="140"/>
                  <a:pt x="126" y="136"/>
                </a:cubicBezTo>
                <a:cubicBezTo>
                  <a:pt x="121" y="131"/>
                  <a:pt x="127" y="135"/>
                  <a:pt x="133" y="135"/>
                </a:cubicBezTo>
                <a:cubicBezTo>
                  <a:pt x="139" y="134"/>
                  <a:pt x="143" y="142"/>
                  <a:pt x="139" y="142"/>
                </a:cubicBezTo>
                <a:cubicBezTo>
                  <a:pt x="135" y="142"/>
                  <a:pt x="129" y="145"/>
                  <a:pt x="134" y="147"/>
                </a:cubicBezTo>
                <a:cubicBezTo>
                  <a:pt x="138" y="149"/>
                  <a:pt x="135" y="153"/>
                  <a:pt x="140" y="150"/>
                </a:cubicBezTo>
                <a:cubicBezTo>
                  <a:pt x="144" y="148"/>
                  <a:pt x="145" y="154"/>
                  <a:pt x="147" y="146"/>
                </a:cubicBezTo>
                <a:cubicBezTo>
                  <a:pt x="149" y="138"/>
                  <a:pt x="151" y="143"/>
                  <a:pt x="164" y="137"/>
                </a:cubicBezTo>
                <a:cubicBezTo>
                  <a:pt x="177" y="130"/>
                  <a:pt x="184" y="129"/>
                  <a:pt x="181" y="131"/>
                </a:cubicBezTo>
                <a:cubicBezTo>
                  <a:pt x="177" y="134"/>
                  <a:pt x="177" y="141"/>
                  <a:pt x="185" y="136"/>
                </a:cubicBezTo>
                <a:cubicBezTo>
                  <a:pt x="193" y="130"/>
                  <a:pt x="192" y="138"/>
                  <a:pt x="198" y="134"/>
                </a:cubicBezTo>
                <a:cubicBezTo>
                  <a:pt x="204" y="130"/>
                  <a:pt x="207" y="128"/>
                  <a:pt x="207" y="134"/>
                </a:cubicBezTo>
                <a:cubicBezTo>
                  <a:pt x="207" y="139"/>
                  <a:pt x="217" y="132"/>
                  <a:pt x="214" y="129"/>
                </a:cubicBezTo>
                <a:cubicBezTo>
                  <a:pt x="209" y="124"/>
                  <a:pt x="218" y="120"/>
                  <a:pt x="237" y="128"/>
                </a:cubicBezTo>
                <a:cubicBezTo>
                  <a:pt x="255" y="135"/>
                  <a:pt x="252" y="141"/>
                  <a:pt x="257" y="135"/>
                </a:cubicBezTo>
                <a:cubicBezTo>
                  <a:pt x="261" y="128"/>
                  <a:pt x="242" y="128"/>
                  <a:pt x="247" y="120"/>
                </a:cubicBezTo>
                <a:cubicBezTo>
                  <a:pt x="252" y="113"/>
                  <a:pt x="239" y="113"/>
                  <a:pt x="250" y="109"/>
                </a:cubicBezTo>
                <a:cubicBezTo>
                  <a:pt x="257" y="106"/>
                  <a:pt x="255" y="92"/>
                  <a:pt x="261" y="94"/>
                </a:cubicBezTo>
                <a:cubicBezTo>
                  <a:pt x="266" y="95"/>
                  <a:pt x="278" y="91"/>
                  <a:pt x="278" y="99"/>
                </a:cubicBezTo>
                <a:cubicBezTo>
                  <a:pt x="278" y="106"/>
                  <a:pt x="268" y="105"/>
                  <a:pt x="274" y="109"/>
                </a:cubicBezTo>
                <a:cubicBezTo>
                  <a:pt x="279" y="114"/>
                  <a:pt x="277" y="118"/>
                  <a:pt x="276" y="126"/>
                </a:cubicBezTo>
                <a:cubicBezTo>
                  <a:pt x="275" y="133"/>
                  <a:pt x="281" y="133"/>
                  <a:pt x="280" y="139"/>
                </a:cubicBezTo>
                <a:cubicBezTo>
                  <a:pt x="280" y="145"/>
                  <a:pt x="278" y="141"/>
                  <a:pt x="274" y="148"/>
                </a:cubicBezTo>
                <a:cubicBezTo>
                  <a:pt x="271" y="155"/>
                  <a:pt x="254" y="153"/>
                  <a:pt x="267" y="155"/>
                </a:cubicBezTo>
                <a:cubicBezTo>
                  <a:pt x="279" y="157"/>
                  <a:pt x="273" y="154"/>
                  <a:pt x="279" y="151"/>
                </a:cubicBezTo>
                <a:cubicBezTo>
                  <a:pt x="285" y="149"/>
                  <a:pt x="281" y="146"/>
                  <a:pt x="286" y="143"/>
                </a:cubicBezTo>
                <a:cubicBezTo>
                  <a:pt x="291" y="141"/>
                  <a:pt x="281" y="135"/>
                  <a:pt x="290" y="132"/>
                </a:cubicBezTo>
                <a:cubicBezTo>
                  <a:pt x="300" y="129"/>
                  <a:pt x="302" y="135"/>
                  <a:pt x="300" y="140"/>
                </a:cubicBezTo>
                <a:cubicBezTo>
                  <a:pt x="299" y="145"/>
                  <a:pt x="302" y="140"/>
                  <a:pt x="303" y="138"/>
                </a:cubicBezTo>
                <a:cubicBezTo>
                  <a:pt x="304" y="136"/>
                  <a:pt x="307" y="135"/>
                  <a:pt x="299" y="130"/>
                </a:cubicBezTo>
                <a:cubicBezTo>
                  <a:pt x="292" y="126"/>
                  <a:pt x="282" y="133"/>
                  <a:pt x="283" y="129"/>
                </a:cubicBezTo>
                <a:cubicBezTo>
                  <a:pt x="283" y="125"/>
                  <a:pt x="278" y="125"/>
                  <a:pt x="283" y="120"/>
                </a:cubicBezTo>
                <a:cubicBezTo>
                  <a:pt x="287" y="115"/>
                  <a:pt x="285" y="115"/>
                  <a:pt x="281" y="109"/>
                </a:cubicBezTo>
                <a:cubicBezTo>
                  <a:pt x="275" y="102"/>
                  <a:pt x="291" y="106"/>
                  <a:pt x="288" y="98"/>
                </a:cubicBezTo>
                <a:cubicBezTo>
                  <a:pt x="287" y="92"/>
                  <a:pt x="289" y="93"/>
                  <a:pt x="292" y="97"/>
                </a:cubicBezTo>
                <a:cubicBezTo>
                  <a:pt x="294" y="101"/>
                  <a:pt x="286" y="109"/>
                  <a:pt x="294" y="110"/>
                </a:cubicBezTo>
                <a:cubicBezTo>
                  <a:pt x="301" y="111"/>
                  <a:pt x="306" y="110"/>
                  <a:pt x="298" y="107"/>
                </a:cubicBezTo>
                <a:cubicBezTo>
                  <a:pt x="290" y="105"/>
                  <a:pt x="295" y="101"/>
                  <a:pt x="300" y="103"/>
                </a:cubicBezTo>
                <a:cubicBezTo>
                  <a:pt x="303" y="104"/>
                  <a:pt x="299" y="97"/>
                  <a:pt x="311" y="99"/>
                </a:cubicBezTo>
                <a:cubicBezTo>
                  <a:pt x="322" y="100"/>
                  <a:pt x="319" y="105"/>
                  <a:pt x="327" y="105"/>
                </a:cubicBezTo>
                <a:cubicBezTo>
                  <a:pt x="336" y="105"/>
                  <a:pt x="322" y="115"/>
                  <a:pt x="329" y="112"/>
                </a:cubicBezTo>
                <a:cubicBezTo>
                  <a:pt x="336" y="110"/>
                  <a:pt x="326" y="124"/>
                  <a:pt x="333" y="118"/>
                </a:cubicBezTo>
                <a:cubicBezTo>
                  <a:pt x="339" y="113"/>
                  <a:pt x="329" y="114"/>
                  <a:pt x="333" y="107"/>
                </a:cubicBezTo>
                <a:cubicBezTo>
                  <a:pt x="336" y="101"/>
                  <a:pt x="327" y="106"/>
                  <a:pt x="326" y="101"/>
                </a:cubicBezTo>
                <a:cubicBezTo>
                  <a:pt x="326" y="97"/>
                  <a:pt x="315" y="100"/>
                  <a:pt x="319" y="95"/>
                </a:cubicBezTo>
                <a:cubicBezTo>
                  <a:pt x="322" y="89"/>
                  <a:pt x="313" y="93"/>
                  <a:pt x="317" y="89"/>
                </a:cubicBezTo>
                <a:cubicBezTo>
                  <a:pt x="320" y="84"/>
                  <a:pt x="333" y="87"/>
                  <a:pt x="344" y="85"/>
                </a:cubicBezTo>
                <a:cubicBezTo>
                  <a:pt x="351" y="83"/>
                  <a:pt x="354" y="81"/>
                  <a:pt x="349" y="81"/>
                </a:cubicBezTo>
                <a:cubicBezTo>
                  <a:pt x="343" y="80"/>
                  <a:pt x="344" y="72"/>
                  <a:pt x="353" y="71"/>
                </a:cubicBezTo>
                <a:cubicBezTo>
                  <a:pt x="363" y="71"/>
                  <a:pt x="354" y="68"/>
                  <a:pt x="374" y="67"/>
                </a:cubicBezTo>
                <a:cubicBezTo>
                  <a:pt x="393" y="65"/>
                  <a:pt x="373" y="63"/>
                  <a:pt x="391" y="61"/>
                </a:cubicBezTo>
                <a:cubicBezTo>
                  <a:pt x="410" y="58"/>
                  <a:pt x="394" y="64"/>
                  <a:pt x="408" y="61"/>
                </a:cubicBezTo>
                <a:cubicBezTo>
                  <a:pt x="422" y="58"/>
                  <a:pt x="405" y="58"/>
                  <a:pt x="420" y="57"/>
                </a:cubicBezTo>
                <a:cubicBezTo>
                  <a:pt x="427" y="57"/>
                  <a:pt x="418" y="54"/>
                  <a:pt x="434" y="47"/>
                </a:cubicBezTo>
                <a:cubicBezTo>
                  <a:pt x="444" y="43"/>
                  <a:pt x="455" y="48"/>
                  <a:pt x="450" y="49"/>
                </a:cubicBezTo>
                <a:cubicBezTo>
                  <a:pt x="444" y="51"/>
                  <a:pt x="440" y="52"/>
                  <a:pt x="452" y="53"/>
                </a:cubicBezTo>
                <a:cubicBezTo>
                  <a:pt x="465" y="53"/>
                  <a:pt x="445" y="59"/>
                  <a:pt x="456" y="58"/>
                </a:cubicBezTo>
                <a:cubicBezTo>
                  <a:pt x="463" y="57"/>
                  <a:pt x="460" y="54"/>
                  <a:pt x="466" y="55"/>
                </a:cubicBezTo>
                <a:cubicBezTo>
                  <a:pt x="472" y="57"/>
                  <a:pt x="476" y="53"/>
                  <a:pt x="480" y="57"/>
                </a:cubicBezTo>
                <a:cubicBezTo>
                  <a:pt x="485" y="61"/>
                  <a:pt x="488" y="59"/>
                  <a:pt x="490" y="62"/>
                </a:cubicBezTo>
                <a:cubicBezTo>
                  <a:pt x="492" y="66"/>
                  <a:pt x="492" y="72"/>
                  <a:pt x="482" y="75"/>
                </a:cubicBezTo>
                <a:cubicBezTo>
                  <a:pt x="471" y="78"/>
                  <a:pt x="474" y="80"/>
                  <a:pt x="462" y="85"/>
                </a:cubicBezTo>
                <a:cubicBezTo>
                  <a:pt x="450" y="90"/>
                  <a:pt x="450" y="92"/>
                  <a:pt x="462" y="90"/>
                </a:cubicBezTo>
                <a:cubicBezTo>
                  <a:pt x="475" y="88"/>
                  <a:pt x="467" y="85"/>
                  <a:pt x="474" y="83"/>
                </a:cubicBezTo>
                <a:cubicBezTo>
                  <a:pt x="481" y="82"/>
                  <a:pt x="480" y="87"/>
                  <a:pt x="485" y="84"/>
                </a:cubicBezTo>
                <a:cubicBezTo>
                  <a:pt x="490" y="81"/>
                  <a:pt x="486" y="88"/>
                  <a:pt x="493" y="87"/>
                </a:cubicBezTo>
                <a:cubicBezTo>
                  <a:pt x="500" y="86"/>
                  <a:pt x="507" y="86"/>
                  <a:pt x="515" y="87"/>
                </a:cubicBezTo>
                <a:cubicBezTo>
                  <a:pt x="523" y="88"/>
                  <a:pt x="503" y="91"/>
                  <a:pt x="527" y="93"/>
                </a:cubicBezTo>
                <a:cubicBezTo>
                  <a:pt x="543" y="94"/>
                  <a:pt x="554" y="98"/>
                  <a:pt x="559" y="102"/>
                </a:cubicBezTo>
                <a:cubicBezTo>
                  <a:pt x="565" y="107"/>
                  <a:pt x="556" y="97"/>
                  <a:pt x="562" y="99"/>
                </a:cubicBezTo>
                <a:cubicBezTo>
                  <a:pt x="567" y="101"/>
                  <a:pt x="568" y="104"/>
                  <a:pt x="577" y="112"/>
                </a:cubicBezTo>
                <a:cubicBezTo>
                  <a:pt x="586" y="120"/>
                  <a:pt x="584" y="100"/>
                  <a:pt x="592" y="106"/>
                </a:cubicBezTo>
                <a:cubicBezTo>
                  <a:pt x="600" y="112"/>
                  <a:pt x="600" y="104"/>
                  <a:pt x="609" y="106"/>
                </a:cubicBezTo>
                <a:cubicBezTo>
                  <a:pt x="617" y="109"/>
                  <a:pt x="613" y="104"/>
                  <a:pt x="624" y="107"/>
                </a:cubicBezTo>
                <a:cubicBezTo>
                  <a:pt x="634" y="110"/>
                  <a:pt x="616" y="98"/>
                  <a:pt x="626" y="98"/>
                </a:cubicBezTo>
                <a:cubicBezTo>
                  <a:pt x="636" y="98"/>
                  <a:pt x="626" y="92"/>
                  <a:pt x="635" y="95"/>
                </a:cubicBezTo>
                <a:cubicBezTo>
                  <a:pt x="644" y="97"/>
                  <a:pt x="646" y="95"/>
                  <a:pt x="658" y="98"/>
                </a:cubicBezTo>
                <a:cubicBezTo>
                  <a:pt x="670" y="101"/>
                  <a:pt x="670" y="98"/>
                  <a:pt x="677" y="101"/>
                </a:cubicBezTo>
                <a:cubicBezTo>
                  <a:pt x="684" y="104"/>
                  <a:pt x="683" y="116"/>
                  <a:pt x="703" y="112"/>
                </a:cubicBezTo>
                <a:cubicBezTo>
                  <a:pt x="724" y="108"/>
                  <a:pt x="734" y="116"/>
                  <a:pt x="732" y="120"/>
                </a:cubicBezTo>
                <a:cubicBezTo>
                  <a:pt x="730" y="123"/>
                  <a:pt x="731" y="127"/>
                  <a:pt x="744" y="124"/>
                </a:cubicBezTo>
                <a:cubicBezTo>
                  <a:pt x="757" y="121"/>
                  <a:pt x="759" y="129"/>
                  <a:pt x="769" y="125"/>
                </a:cubicBezTo>
                <a:cubicBezTo>
                  <a:pt x="779" y="122"/>
                  <a:pt x="771" y="129"/>
                  <a:pt x="777" y="129"/>
                </a:cubicBezTo>
                <a:cubicBezTo>
                  <a:pt x="783" y="129"/>
                  <a:pt x="780" y="137"/>
                  <a:pt x="787" y="131"/>
                </a:cubicBezTo>
                <a:cubicBezTo>
                  <a:pt x="795" y="125"/>
                  <a:pt x="781" y="129"/>
                  <a:pt x="786" y="122"/>
                </a:cubicBezTo>
                <a:cubicBezTo>
                  <a:pt x="790" y="115"/>
                  <a:pt x="786" y="121"/>
                  <a:pt x="802" y="122"/>
                </a:cubicBezTo>
                <a:cubicBezTo>
                  <a:pt x="817" y="123"/>
                  <a:pt x="809" y="122"/>
                  <a:pt x="820" y="125"/>
                </a:cubicBezTo>
                <a:cubicBezTo>
                  <a:pt x="826" y="126"/>
                  <a:pt x="831" y="128"/>
                  <a:pt x="836" y="131"/>
                </a:cubicBezTo>
                <a:lnTo>
                  <a:pt x="836" y="165"/>
                </a:lnTo>
                <a:close/>
                <a:moveTo>
                  <a:pt x="206" y="122"/>
                </a:moveTo>
                <a:cubicBezTo>
                  <a:pt x="206" y="122"/>
                  <a:pt x="209" y="122"/>
                  <a:pt x="208" y="124"/>
                </a:cubicBezTo>
                <a:cubicBezTo>
                  <a:pt x="208" y="125"/>
                  <a:pt x="213" y="124"/>
                  <a:pt x="213" y="123"/>
                </a:cubicBezTo>
                <a:cubicBezTo>
                  <a:pt x="214" y="122"/>
                  <a:pt x="210" y="121"/>
                  <a:pt x="207" y="118"/>
                </a:cubicBezTo>
                <a:cubicBezTo>
                  <a:pt x="205" y="116"/>
                  <a:pt x="205" y="117"/>
                  <a:pt x="204" y="118"/>
                </a:cubicBezTo>
                <a:cubicBezTo>
                  <a:pt x="202" y="118"/>
                  <a:pt x="205" y="120"/>
                  <a:pt x="203" y="119"/>
                </a:cubicBezTo>
                <a:cubicBezTo>
                  <a:pt x="202" y="119"/>
                  <a:pt x="202" y="120"/>
                  <a:pt x="204" y="122"/>
                </a:cubicBezTo>
                <a:cubicBezTo>
                  <a:pt x="205" y="123"/>
                  <a:pt x="206" y="123"/>
                  <a:pt x="206" y="122"/>
                </a:cubicBezTo>
                <a:close/>
                <a:moveTo>
                  <a:pt x="265" y="88"/>
                </a:moveTo>
                <a:cubicBezTo>
                  <a:pt x="261" y="89"/>
                  <a:pt x="260" y="93"/>
                  <a:pt x="268" y="92"/>
                </a:cubicBezTo>
                <a:cubicBezTo>
                  <a:pt x="275" y="91"/>
                  <a:pt x="269" y="86"/>
                  <a:pt x="265" y="88"/>
                </a:cubicBezTo>
                <a:close/>
                <a:moveTo>
                  <a:pt x="190" y="108"/>
                </a:moveTo>
                <a:cubicBezTo>
                  <a:pt x="188" y="105"/>
                  <a:pt x="185" y="106"/>
                  <a:pt x="187" y="99"/>
                </a:cubicBezTo>
                <a:cubicBezTo>
                  <a:pt x="188" y="93"/>
                  <a:pt x="195" y="93"/>
                  <a:pt x="190" y="90"/>
                </a:cubicBezTo>
                <a:cubicBezTo>
                  <a:pt x="185" y="88"/>
                  <a:pt x="189" y="89"/>
                  <a:pt x="180" y="90"/>
                </a:cubicBezTo>
                <a:cubicBezTo>
                  <a:pt x="171" y="91"/>
                  <a:pt x="178" y="92"/>
                  <a:pt x="173" y="94"/>
                </a:cubicBezTo>
                <a:cubicBezTo>
                  <a:pt x="169" y="96"/>
                  <a:pt x="174" y="95"/>
                  <a:pt x="172" y="99"/>
                </a:cubicBezTo>
                <a:cubicBezTo>
                  <a:pt x="170" y="103"/>
                  <a:pt x="168" y="98"/>
                  <a:pt x="167" y="102"/>
                </a:cubicBezTo>
                <a:cubicBezTo>
                  <a:pt x="165" y="106"/>
                  <a:pt x="165" y="107"/>
                  <a:pt x="170" y="107"/>
                </a:cubicBezTo>
                <a:cubicBezTo>
                  <a:pt x="176" y="107"/>
                  <a:pt x="167" y="108"/>
                  <a:pt x="173" y="111"/>
                </a:cubicBezTo>
                <a:cubicBezTo>
                  <a:pt x="178" y="114"/>
                  <a:pt x="174" y="105"/>
                  <a:pt x="177" y="109"/>
                </a:cubicBezTo>
                <a:cubicBezTo>
                  <a:pt x="180" y="113"/>
                  <a:pt x="172" y="113"/>
                  <a:pt x="179" y="114"/>
                </a:cubicBezTo>
                <a:cubicBezTo>
                  <a:pt x="185" y="115"/>
                  <a:pt x="181" y="116"/>
                  <a:pt x="187" y="116"/>
                </a:cubicBezTo>
                <a:cubicBezTo>
                  <a:pt x="192" y="116"/>
                  <a:pt x="193" y="118"/>
                  <a:pt x="198" y="115"/>
                </a:cubicBezTo>
                <a:cubicBezTo>
                  <a:pt x="200" y="114"/>
                  <a:pt x="191" y="112"/>
                  <a:pt x="190" y="108"/>
                </a:cubicBezTo>
                <a:close/>
                <a:moveTo>
                  <a:pt x="196" y="88"/>
                </a:moveTo>
                <a:cubicBezTo>
                  <a:pt x="196" y="86"/>
                  <a:pt x="199" y="88"/>
                  <a:pt x="200" y="84"/>
                </a:cubicBezTo>
                <a:cubicBezTo>
                  <a:pt x="201" y="81"/>
                  <a:pt x="204" y="82"/>
                  <a:pt x="204" y="80"/>
                </a:cubicBezTo>
                <a:cubicBezTo>
                  <a:pt x="204" y="78"/>
                  <a:pt x="204" y="78"/>
                  <a:pt x="211" y="76"/>
                </a:cubicBezTo>
                <a:cubicBezTo>
                  <a:pt x="217" y="74"/>
                  <a:pt x="210" y="74"/>
                  <a:pt x="220" y="69"/>
                </a:cubicBezTo>
                <a:cubicBezTo>
                  <a:pt x="230" y="65"/>
                  <a:pt x="247" y="63"/>
                  <a:pt x="255" y="59"/>
                </a:cubicBezTo>
                <a:cubicBezTo>
                  <a:pt x="263" y="55"/>
                  <a:pt x="254" y="51"/>
                  <a:pt x="246" y="54"/>
                </a:cubicBezTo>
                <a:cubicBezTo>
                  <a:pt x="238" y="56"/>
                  <a:pt x="243" y="56"/>
                  <a:pt x="237" y="58"/>
                </a:cubicBezTo>
                <a:cubicBezTo>
                  <a:pt x="231" y="60"/>
                  <a:pt x="235" y="57"/>
                  <a:pt x="228" y="60"/>
                </a:cubicBezTo>
                <a:cubicBezTo>
                  <a:pt x="221" y="63"/>
                  <a:pt x="225" y="59"/>
                  <a:pt x="218" y="60"/>
                </a:cubicBezTo>
                <a:cubicBezTo>
                  <a:pt x="212" y="60"/>
                  <a:pt x="218" y="62"/>
                  <a:pt x="214" y="62"/>
                </a:cubicBezTo>
                <a:cubicBezTo>
                  <a:pt x="210" y="62"/>
                  <a:pt x="201" y="65"/>
                  <a:pt x="199" y="69"/>
                </a:cubicBezTo>
                <a:cubicBezTo>
                  <a:pt x="196" y="72"/>
                  <a:pt x="197" y="68"/>
                  <a:pt x="194" y="70"/>
                </a:cubicBezTo>
                <a:cubicBezTo>
                  <a:pt x="191" y="73"/>
                  <a:pt x="192" y="69"/>
                  <a:pt x="190" y="71"/>
                </a:cubicBezTo>
                <a:cubicBezTo>
                  <a:pt x="187" y="73"/>
                  <a:pt x="192" y="73"/>
                  <a:pt x="190" y="74"/>
                </a:cubicBezTo>
                <a:cubicBezTo>
                  <a:pt x="187" y="75"/>
                  <a:pt x="193" y="76"/>
                  <a:pt x="189" y="76"/>
                </a:cubicBezTo>
                <a:cubicBezTo>
                  <a:pt x="185" y="77"/>
                  <a:pt x="187" y="81"/>
                  <a:pt x="182" y="83"/>
                </a:cubicBezTo>
                <a:cubicBezTo>
                  <a:pt x="177" y="85"/>
                  <a:pt x="176" y="87"/>
                  <a:pt x="180" y="87"/>
                </a:cubicBezTo>
                <a:cubicBezTo>
                  <a:pt x="184" y="86"/>
                  <a:pt x="177" y="90"/>
                  <a:pt x="182" y="89"/>
                </a:cubicBezTo>
                <a:cubicBezTo>
                  <a:pt x="187" y="87"/>
                  <a:pt x="187" y="87"/>
                  <a:pt x="191" y="90"/>
                </a:cubicBezTo>
                <a:cubicBezTo>
                  <a:pt x="192" y="91"/>
                  <a:pt x="196" y="91"/>
                  <a:pt x="196" y="88"/>
                </a:cubicBezTo>
                <a:close/>
                <a:moveTo>
                  <a:pt x="136" y="15"/>
                </a:moveTo>
                <a:cubicBezTo>
                  <a:pt x="138" y="15"/>
                  <a:pt x="138" y="17"/>
                  <a:pt x="141" y="16"/>
                </a:cubicBezTo>
                <a:cubicBezTo>
                  <a:pt x="145" y="14"/>
                  <a:pt x="145" y="13"/>
                  <a:pt x="149" y="14"/>
                </a:cubicBezTo>
                <a:cubicBezTo>
                  <a:pt x="152" y="15"/>
                  <a:pt x="154" y="14"/>
                  <a:pt x="148" y="12"/>
                </a:cubicBezTo>
                <a:cubicBezTo>
                  <a:pt x="141" y="11"/>
                  <a:pt x="146" y="13"/>
                  <a:pt x="141" y="13"/>
                </a:cubicBezTo>
                <a:cubicBezTo>
                  <a:pt x="135" y="14"/>
                  <a:pt x="130" y="15"/>
                  <a:pt x="134" y="16"/>
                </a:cubicBezTo>
                <a:cubicBezTo>
                  <a:pt x="136" y="16"/>
                  <a:pt x="135" y="16"/>
                  <a:pt x="136" y="15"/>
                </a:cubicBezTo>
                <a:close/>
                <a:moveTo>
                  <a:pt x="146" y="19"/>
                </a:moveTo>
                <a:cubicBezTo>
                  <a:pt x="149" y="18"/>
                  <a:pt x="145" y="21"/>
                  <a:pt x="149" y="20"/>
                </a:cubicBezTo>
                <a:cubicBezTo>
                  <a:pt x="153" y="19"/>
                  <a:pt x="152" y="21"/>
                  <a:pt x="154" y="19"/>
                </a:cubicBezTo>
                <a:cubicBezTo>
                  <a:pt x="155" y="18"/>
                  <a:pt x="151" y="19"/>
                  <a:pt x="152" y="18"/>
                </a:cubicBezTo>
                <a:cubicBezTo>
                  <a:pt x="154" y="17"/>
                  <a:pt x="156" y="18"/>
                  <a:pt x="157" y="16"/>
                </a:cubicBezTo>
                <a:cubicBezTo>
                  <a:pt x="159" y="15"/>
                  <a:pt x="160" y="16"/>
                  <a:pt x="165" y="15"/>
                </a:cubicBezTo>
                <a:cubicBezTo>
                  <a:pt x="170" y="14"/>
                  <a:pt x="167" y="12"/>
                  <a:pt x="163" y="13"/>
                </a:cubicBezTo>
                <a:cubicBezTo>
                  <a:pt x="159" y="14"/>
                  <a:pt x="165" y="12"/>
                  <a:pt x="161" y="12"/>
                </a:cubicBezTo>
                <a:cubicBezTo>
                  <a:pt x="157" y="11"/>
                  <a:pt x="153" y="13"/>
                  <a:pt x="154" y="13"/>
                </a:cubicBezTo>
                <a:cubicBezTo>
                  <a:pt x="156" y="14"/>
                  <a:pt x="157" y="16"/>
                  <a:pt x="151" y="16"/>
                </a:cubicBezTo>
                <a:cubicBezTo>
                  <a:pt x="146" y="16"/>
                  <a:pt x="144" y="16"/>
                  <a:pt x="146" y="17"/>
                </a:cubicBezTo>
                <a:cubicBezTo>
                  <a:pt x="149" y="18"/>
                  <a:pt x="146" y="18"/>
                  <a:pt x="144" y="18"/>
                </a:cubicBezTo>
                <a:cubicBezTo>
                  <a:pt x="142" y="17"/>
                  <a:pt x="139" y="17"/>
                  <a:pt x="142" y="19"/>
                </a:cubicBezTo>
                <a:cubicBezTo>
                  <a:pt x="144" y="20"/>
                  <a:pt x="144" y="19"/>
                  <a:pt x="146" y="19"/>
                </a:cubicBezTo>
                <a:close/>
                <a:moveTo>
                  <a:pt x="178" y="18"/>
                </a:moveTo>
                <a:cubicBezTo>
                  <a:pt x="176" y="16"/>
                  <a:pt x="175" y="16"/>
                  <a:pt x="171" y="18"/>
                </a:cubicBezTo>
                <a:cubicBezTo>
                  <a:pt x="168" y="19"/>
                  <a:pt x="181" y="21"/>
                  <a:pt x="178" y="18"/>
                </a:cubicBezTo>
                <a:close/>
                <a:moveTo>
                  <a:pt x="163" y="9"/>
                </a:moveTo>
                <a:cubicBezTo>
                  <a:pt x="166" y="8"/>
                  <a:pt x="163" y="7"/>
                  <a:pt x="161" y="9"/>
                </a:cubicBezTo>
                <a:cubicBezTo>
                  <a:pt x="158" y="11"/>
                  <a:pt x="161" y="10"/>
                  <a:pt x="163" y="9"/>
                </a:cubicBezTo>
                <a:close/>
                <a:moveTo>
                  <a:pt x="231" y="13"/>
                </a:moveTo>
                <a:cubicBezTo>
                  <a:pt x="236" y="12"/>
                  <a:pt x="239" y="13"/>
                  <a:pt x="239" y="10"/>
                </a:cubicBezTo>
                <a:cubicBezTo>
                  <a:pt x="239" y="8"/>
                  <a:pt x="234" y="7"/>
                  <a:pt x="232" y="9"/>
                </a:cubicBezTo>
                <a:cubicBezTo>
                  <a:pt x="231" y="11"/>
                  <a:pt x="229" y="9"/>
                  <a:pt x="225" y="12"/>
                </a:cubicBezTo>
                <a:cubicBezTo>
                  <a:pt x="222" y="13"/>
                  <a:pt x="226" y="14"/>
                  <a:pt x="231" y="13"/>
                </a:cubicBezTo>
                <a:close/>
                <a:moveTo>
                  <a:pt x="231" y="3"/>
                </a:moveTo>
                <a:cubicBezTo>
                  <a:pt x="232" y="2"/>
                  <a:pt x="225" y="2"/>
                  <a:pt x="222" y="3"/>
                </a:cubicBezTo>
                <a:cubicBezTo>
                  <a:pt x="221" y="3"/>
                  <a:pt x="229" y="5"/>
                  <a:pt x="231" y="3"/>
                </a:cubicBezTo>
                <a:close/>
                <a:moveTo>
                  <a:pt x="208" y="2"/>
                </a:moveTo>
                <a:cubicBezTo>
                  <a:pt x="208" y="0"/>
                  <a:pt x="201" y="0"/>
                  <a:pt x="200" y="2"/>
                </a:cubicBezTo>
                <a:cubicBezTo>
                  <a:pt x="199" y="4"/>
                  <a:pt x="207" y="3"/>
                  <a:pt x="208" y="2"/>
                </a:cubicBezTo>
                <a:close/>
                <a:moveTo>
                  <a:pt x="216" y="11"/>
                </a:moveTo>
                <a:cubicBezTo>
                  <a:pt x="219" y="11"/>
                  <a:pt x="224" y="7"/>
                  <a:pt x="215" y="9"/>
                </a:cubicBezTo>
                <a:cubicBezTo>
                  <a:pt x="208" y="11"/>
                  <a:pt x="213" y="12"/>
                  <a:pt x="216" y="11"/>
                </a:cubicBezTo>
                <a:close/>
                <a:moveTo>
                  <a:pt x="215" y="16"/>
                </a:moveTo>
                <a:cubicBezTo>
                  <a:pt x="219" y="17"/>
                  <a:pt x="218" y="15"/>
                  <a:pt x="221" y="15"/>
                </a:cubicBezTo>
                <a:cubicBezTo>
                  <a:pt x="224" y="15"/>
                  <a:pt x="223" y="9"/>
                  <a:pt x="217" y="12"/>
                </a:cubicBezTo>
                <a:cubicBezTo>
                  <a:pt x="211" y="14"/>
                  <a:pt x="209" y="9"/>
                  <a:pt x="207" y="14"/>
                </a:cubicBezTo>
                <a:cubicBezTo>
                  <a:pt x="205" y="19"/>
                  <a:pt x="211" y="15"/>
                  <a:pt x="215" y="16"/>
                </a:cubicBezTo>
                <a:close/>
                <a:moveTo>
                  <a:pt x="159" y="20"/>
                </a:moveTo>
                <a:cubicBezTo>
                  <a:pt x="161" y="19"/>
                  <a:pt x="161" y="18"/>
                  <a:pt x="158" y="19"/>
                </a:cubicBezTo>
                <a:cubicBezTo>
                  <a:pt x="155" y="19"/>
                  <a:pt x="157" y="22"/>
                  <a:pt x="159" y="20"/>
                </a:cubicBezTo>
                <a:close/>
                <a:moveTo>
                  <a:pt x="165" y="22"/>
                </a:moveTo>
                <a:cubicBezTo>
                  <a:pt x="169" y="22"/>
                  <a:pt x="164" y="19"/>
                  <a:pt x="161" y="21"/>
                </a:cubicBezTo>
                <a:cubicBezTo>
                  <a:pt x="157" y="22"/>
                  <a:pt x="161" y="22"/>
                  <a:pt x="165" y="22"/>
                </a:cubicBezTo>
                <a:close/>
                <a:moveTo>
                  <a:pt x="195" y="21"/>
                </a:moveTo>
                <a:cubicBezTo>
                  <a:pt x="198" y="21"/>
                  <a:pt x="196" y="17"/>
                  <a:pt x="194" y="18"/>
                </a:cubicBezTo>
                <a:cubicBezTo>
                  <a:pt x="192" y="18"/>
                  <a:pt x="189" y="17"/>
                  <a:pt x="189" y="19"/>
                </a:cubicBezTo>
                <a:cubicBezTo>
                  <a:pt x="188" y="22"/>
                  <a:pt x="191" y="20"/>
                  <a:pt x="195" y="21"/>
                </a:cubicBezTo>
                <a:close/>
                <a:moveTo>
                  <a:pt x="200" y="20"/>
                </a:moveTo>
                <a:cubicBezTo>
                  <a:pt x="203" y="21"/>
                  <a:pt x="199" y="18"/>
                  <a:pt x="204" y="18"/>
                </a:cubicBezTo>
                <a:cubicBezTo>
                  <a:pt x="208" y="18"/>
                  <a:pt x="208" y="17"/>
                  <a:pt x="203" y="16"/>
                </a:cubicBezTo>
                <a:cubicBezTo>
                  <a:pt x="199" y="16"/>
                  <a:pt x="194" y="16"/>
                  <a:pt x="196" y="18"/>
                </a:cubicBezTo>
                <a:cubicBezTo>
                  <a:pt x="197" y="19"/>
                  <a:pt x="197" y="19"/>
                  <a:pt x="200" y="20"/>
                </a:cubicBezTo>
                <a:close/>
                <a:moveTo>
                  <a:pt x="205" y="20"/>
                </a:moveTo>
                <a:cubicBezTo>
                  <a:pt x="202" y="22"/>
                  <a:pt x="206" y="22"/>
                  <a:pt x="209" y="22"/>
                </a:cubicBezTo>
                <a:cubicBezTo>
                  <a:pt x="213" y="21"/>
                  <a:pt x="209" y="20"/>
                  <a:pt x="206" y="20"/>
                </a:cubicBezTo>
                <a:lnTo>
                  <a:pt x="205" y="20"/>
                </a:lnTo>
                <a:close/>
                <a:moveTo>
                  <a:pt x="196" y="6"/>
                </a:moveTo>
                <a:cubicBezTo>
                  <a:pt x="198" y="6"/>
                  <a:pt x="199" y="6"/>
                  <a:pt x="202" y="6"/>
                </a:cubicBezTo>
                <a:cubicBezTo>
                  <a:pt x="205" y="6"/>
                  <a:pt x="203" y="6"/>
                  <a:pt x="200" y="5"/>
                </a:cubicBezTo>
                <a:cubicBezTo>
                  <a:pt x="197" y="4"/>
                  <a:pt x="198" y="4"/>
                  <a:pt x="195" y="5"/>
                </a:cubicBezTo>
                <a:cubicBezTo>
                  <a:pt x="193" y="6"/>
                  <a:pt x="193" y="6"/>
                  <a:pt x="196" y="6"/>
                </a:cubicBezTo>
                <a:close/>
                <a:moveTo>
                  <a:pt x="192" y="8"/>
                </a:moveTo>
                <a:cubicBezTo>
                  <a:pt x="193" y="9"/>
                  <a:pt x="194" y="8"/>
                  <a:pt x="199" y="7"/>
                </a:cubicBezTo>
                <a:cubicBezTo>
                  <a:pt x="201" y="7"/>
                  <a:pt x="196" y="6"/>
                  <a:pt x="193" y="6"/>
                </a:cubicBezTo>
                <a:cubicBezTo>
                  <a:pt x="189" y="6"/>
                  <a:pt x="194" y="8"/>
                  <a:pt x="191" y="7"/>
                </a:cubicBezTo>
                <a:cubicBezTo>
                  <a:pt x="189" y="7"/>
                  <a:pt x="186" y="7"/>
                  <a:pt x="187" y="8"/>
                </a:cubicBezTo>
                <a:cubicBezTo>
                  <a:pt x="189" y="9"/>
                  <a:pt x="189" y="7"/>
                  <a:pt x="192" y="8"/>
                </a:cubicBezTo>
                <a:close/>
                <a:moveTo>
                  <a:pt x="204" y="11"/>
                </a:moveTo>
                <a:cubicBezTo>
                  <a:pt x="205" y="10"/>
                  <a:pt x="201" y="9"/>
                  <a:pt x="200" y="9"/>
                </a:cubicBezTo>
                <a:cubicBezTo>
                  <a:pt x="199" y="10"/>
                  <a:pt x="202" y="11"/>
                  <a:pt x="204" y="11"/>
                </a:cubicBezTo>
                <a:close/>
                <a:moveTo>
                  <a:pt x="205" y="13"/>
                </a:moveTo>
                <a:cubicBezTo>
                  <a:pt x="206" y="13"/>
                  <a:pt x="207" y="11"/>
                  <a:pt x="202" y="12"/>
                </a:cubicBezTo>
                <a:cubicBezTo>
                  <a:pt x="197" y="13"/>
                  <a:pt x="203" y="13"/>
                  <a:pt x="205" y="13"/>
                </a:cubicBezTo>
                <a:close/>
                <a:moveTo>
                  <a:pt x="194" y="11"/>
                </a:moveTo>
                <a:cubicBezTo>
                  <a:pt x="196" y="11"/>
                  <a:pt x="196" y="12"/>
                  <a:pt x="200" y="12"/>
                </a:cubicBezTo>
                <a:cubicBezTo>
                  <a:pt x="204" y="11"/>
                  <a:pt x="201" y="11"/>
                  <a:pt x="199" y="10"/>
                </a:cubicBezTo>
                <a:cubicBezTo>
                  <a:pt x="196" y="10"/>
                  <a:pt x="192" y="9"/>
                  <a:pt x="191" y="9"/>
                </a:cubicBezTo>
                <a:cubicBezTo>
                  <a:pt x="190" y="10"/>
                  <a:pt x="193" y="10"/>
                  <a:pt x="194" y="11"/>
                </a:cubicBezTo>
                <a:close/>
                <a:moveTo>
                  <a:pt x="186" y="11"/>
                </a:moveTo>
                <a:cubicBezTo>
                  <a:pt x="188" y="11"/>
                  <a:pt x="185" y="11"/>
                  <a:pt x="190" y="12"/>
                </a:cubicBezTo>
                <a:cubicBezTo>
                  <a:pt x="196" y="13"/>
                  <a:pt x="195" y="14"/>
                  <a:pt x="198" y="13"/>
                </a:cubicBezTo>
                <a:cubicBezTo>
                  <a:pt x="200" y="12"/>
                  <a:pt x="198" y="13"/>
                  <a:pt x="196" y="12"/>
                </a:cubicBezTo>
                <a:cubicBezTo>
                  <a:pt x="193" y="11"/>
                  <a:pt x="191" y="10"/>
                  <a:pt x="188" y="10"/>
                </a:cubicBezTo>
                <a:cubicBezTo>
                  <a:pt x="186" y="11"/>
                  <a:pt x="184" y="8"/>
                  <a:pt x="182" y="10"/>
                </a:cubicBezTo>
                <a:cubicBezTo>
                  <a:pt x="181" y="11"/>
                  <a:pt x="184" y="10"/>
                  <a:pt x="186" y="11"/>
                </a:cubicBezTo>
                <a:close/>
                <a:moveTo>
                  <a:pt x="182" y="13"/>
                </a:moveTo>
                <a:cubicBezTo>
                  <a:pt x="184" y="13"/>
                  <a:pt x="183" y="14"/>
                  <a:pt x="185" y="13"/>
                </a:cubicBezTo>
                <a:cubicBezTo>
                  <a:pt x="187" y="13"/>
                  <a:pt x="190" y="13"/>
                  <a:pt x="189" y="13"/>
                </a:cubicBezTo>
                <a:cubicBezTo>
                  <a:pt x="188" y="13"/>
                  <a:pt x="185" y="11"/>
                  <a:pt x="184" y="12"/>
                </a:cubicBezTo>
                <a:cubicBezTo>
                  <a:pt x="183" y="13"/>
                  <a:pt x="181" y="11"/>
                  <a:pt x="179" y="12"/>
                </a:cubicBezTo>
                <a:cubicBezTo>
                  <a:pt x="179" y="13"/>
                  <a:pt x="180" y="13"/>
                  <a:pt x="182" y="13"/>
                </a:cubicBezTo>
                <a:close/>
                <a:moveTo>
                  <a:pt x="194" y="14"/>
                </a:moveTo>
                <a:cubicBezTo>
                  <a:pt x="196" y="14"/>
                  <a:pt x="193" y="13"/>
                  <a:pt x="191" y="13"/>
                </a:cubicBezTo>
                <a:cubicBezTo>
                  <a:pt x="188" y="13"/>
                  <a:pt x="187" y="14"/>
                  <a:pt x="188" y="14"/>
                </a:cubicBezTo>
                <a:cubicBezTo>
                  <a:pt x="189" y="15"/>
                  <a:pt x="192" y="14"/>
                  <a:pt x="194" y="14"/>
                </a:cubicBezTo>
                <a:close/>
                <a:moveTo>
                  <a:pt x="200" y="14"/>
                </a:moveTo>
                <a:cubicBezTo>
                  <a:pt x="198" y="14"/>
                  <a:pt x="195" y="15"/>
                  <a:pt x="198" y="15"/>
                </a:cubicBezTo>
                <a:cubicBezTo>
                  <a:pt x="201" y="16"/>
                  <a:pt x="201" y="14"/>
                  <a:pt x="200" y="14"/>
                </a:cubicBezTo>
                <a:close/>
                <a:moveTo>
                  <a:pt x="181" y="15"/>
                </a:moveTo>
                <a:cubicBezTo>
                  <a:pt x="180" y="14"/>
                  <a:pt x="178" y="15"/>
                  <a:pt x="179" y="15"/>
                </a:cubicBezTo>
                <a:cubicBezTo>
                  <a:pt x="180" y="16"/>
                  <a:pt x="177" y="17"/>
                  <a:pt x="181" y="16"/>
                </a:cubicBezTo>
                <a:cubicBezTo>
                  <a:pt x="183" y="16"/>
                  <a:pt x="182" y="16"/>
                  <a:pt x="181" y="15"/>
                </a:cubicBezTo>
                <a:close/>
                <a:moveTo>
                  <a:pt x="836" y="165"/>
                </a:moveTo>
                <a:cubicBezTo>
                  <a:pt x="839" y="162"/>
                  <a:pt x="839" y="162"/>
                  <a:pt x="837" y="159"/>
                </a:cubicBezTo>
                <a:cubicBezTo>
                  <a:pt x="834" y="156"/>
                  <a:pt x="840" y="154"/>
                  <a:pt x="842" y="161"/>
                </a:cubicBezTo>
                <a:cubicBezTo>
                  <a:pt x="845" y="167"/>
                  <a:pt x="854" y="157"/>
                  <a:pt x="857" y="165"/>
                </a:cubicBezTo>
                <a:cubicBezTo>
                  <a:pt x="861" y="173"/>
                  <a:pt x="864" y="167"/>
                  <a:pt x="866" y="172"/>
                </a:cubicBezTo>
                <a:cubicBezTo>
                  <a:pt x="869" y="176"/>
                  <a:pt x="876" y="172"/>
                  <a:pt x="876" y="166"/>
                </a:cubicBezTo>
                <a:cubicBezTo>
                  <a:pt x="876" y="159"/>
                  <a:pt x="881" y="164"/>
                  <a:pt x="887" y="158"/>
                </a:cubicBezTo>
                <a:cubicBezTo>
                  <a:pt x="892" y="153"/>
                  <a:pt x="884" y="158"/>
                  <a:pt x="881" y="152"/>
                </a:cubicBezTo>
                <a:cubicBezTo>
                  <a:pt x="878" y="147"/>
                  <a:pt x="873" y="148"/>
                  <a:pt x="867" y="148"/>
                </a:cubicBezTo>
                <a:cubicBezTo>
                  <a:pt x="860" y="147"/>
                  <a:pt x="873" y="159"/>
                  <a:pt x="865" y="154"/>
                </a:cubicBezTo>
                <a:cubicBezTo>
                  <a:pt x="857" y="150"/>
                  <a:pt x="869" y="146"/>
                  <a:pt x="856" y="140"/>
                </a:cubicBezTo>
                <a:cubicBezTo>
                  <a:pt x="849" y="137"/>
                  <a:pt x="842" y="134"/>
                  <a:pt x="836" y="131"/>
                </a:cubicBezTo>
                <a:lnTo>
                  <a:pt x="836" y="165"/>
                </a:lnTo>
                <a:close/>
                <a:moveTo>
                  <a:pt x="836" y="113"/>
                </a:moveTo>
                <a:cubicBezTo>
                  <a:pt x="839" y="112"/>
                  <a:pt x="842" y="112"/>
                  <a:pt x="846" y="111"/>
                </a:cubicBezTo>
                <a:cubicBezTo>
                  <a:pt x="854" y="110"/>
                  <a:pt x="845" y="105"/>
                  <a:pt x="839" y="105"/>
                </a:cubicBezTo>
                <a:cubicBezTo>
                  <a:pt x="838" y="106"/>
                  <a:pt x="837" y="106"/>
                  <a:pt x="836" y="106"/>
                </a:cubicBezTo>
                <a:lnTo>
                  <a:pt x="836" y="113"/>
                </a:lnTo>
                <a:close/>
                <a:moveTo>
                  <a:pt x="636" y="271"/>
                </a:moveTo>
                <a:cubicBezTo>
                  <a:pt x="635" y="273"/>
                  <a:pt x="637" y="272"/>
                  <a:pt x="636" y="274"/>
                </a:cubicBezTo>
                <a:cubicBezTo>
                  <a:pt x="635" y="276"/>
                  <a:pt x="637" y="276"/>
                  <a:pt x="637" y="277"/>
                </a:cubicBezTo>
                <a:cubicBezTo>
                  <a:pt x="636" y="277"/>
                  <a:pt x="638" y="277"/>
                  <a:pt x="639" y="280"/>
                </a:cubicBezTo>
                <a:cubicBezTo>
                  <a:pt x="640" y="282"/>
                  <a:pt x="637" y="284"/>
                  <a:pt x="638" y="286"/>
                </a:cubicBezTo>
                <a:cubicBezTo>
                  <a:pt x="639" y="289"/>
                  <a:pt x="638" y="297"/>
                  <a:pt x="637" y="299"/>
                </a:cubicBezTo>
                <a:cubicBezTo>
                  <a:pt x="636" y="301"/>
                  <a:pt x="640" y="301"/>
                  <a:pt x="638" y="307"/>
                </a:cubicBezTo>
                <a:cubicBezTo>
                  <a:pt x="636" y="310"/>
                  <a:pt x="639" y="312"/>
                  <a:pt x="638" y="314"/>
                </a:cubicBezTo>
                <a:cubicBezTo>
                  <a:pt x="636" y="316"/>
                  <a:pt x="637" y="317"/>
                  <a:pt x="637" y="319"/>
                </a:cubicBezTo>
                <a:cubicBezTo>
                  <a:pt x="638" y="322"/>
                  <a:pt x="639" y="321"/>
                  <a:pt x="639" y="318"/>
                </a:cubicBezTo>
                <a:cubicBezTo>
                  <a:pt x="640" y="315"/>
                  <a:pt x="641" y="314"/>
                  <a:pt x="642" y="315"/>
                </a:cubicBezTo>
                <a:cubicBezTo>
                  <a:pt x="642" y="316"/>
                  <a:pt x="643" y="315"/>
                  <a:pt x="644" y="316"/>
                </a:cubicBezTo>
                <a:cubicBezTo>
                  <a:pt x="645" y="316"/>
                  <a:pt x="645" y="320"/>
                  <a:pt x="645" y="319"/>
                </a:cubicBezTo>
                <a:cubicBezTo>
                  <a:pt x="647" y="316"/>
                  <a:pt x="646" y="317"/>
                  <a:pt x="646" y="315"/>
                </a:cubicBezTo>
                <a:cubicBezTo>
                  <a:pt x="646" y="313"/>
                  <a:pt x="646" y="314"/>
                  <a:pt x="644" y="314"/>
                </a:cubicBezTo>
                <a:cubicBezTo>
                  <a:pt x="643" y="313"/>
                  <a:pt x="643" y="311"/>
                  <a:pt x="642" y="309"/>
                </a:cubicBezTo>
                <a:cubicBezTo>
                  <a:pt x="639" y="307"/>
                  <a:pt x="641" y="301"/>
                  <a:pt x="642" y="299"/>
                </a:cubicBezTo>
                <a:cubicBezTo>
                  <a:pt x="644" y="298"/>
                  <a:pt x="642" y="296"/>
                  <a:pt x="644" y="295"/>
                </a:cubicBezTo>
                <a:cubicBezTo>
                  <a:pt x="646" y="295"/>
                  <a:pt x="648" y="295"/>
                  <a:pt x="650" y="297"/>
                </a:cubicBezTo>
                <a:cubicBezTo>
                  <a:pt x="651" y="299"/>
                  <a:pt x="652" y="301"/>
                  <a:pt x="652" y="299"/>
                </a:cubicBezTo>
                <a:cubicBezTo>
                  <a:pt x="652" y="298"/>
                  <a:pt x="650" y="296"/>
                  <a:pt x="649" y="294"/>
                </a:cubicBezTo>
                <a:cubicBezTo>
                  <a:pt x="649" y="291"/>
                  <a:pt x="647" y="287"/>
                  <a:pt x="646" y="284"/>
                </a:cubicBezTo>
                <a:cubicBezTo>
                  <a:pt x="646" y="281"/>
                  <a:pt x="645" y="280"/>
                  <a:pt x="645" y="278"/>
                </a:cubicBezTo>
                <a:cubicBezTo>
                  <a:pt x="645" y="276"/>
                  <a:pt x="644" y="279"/>
                  <a:pt x="644" y="277"/>
                </a:cubicBezTo>
                <a:cubicBezTo>
                  <a:pt x="645" y="274"/>
                  <a:pt x="644" y="277"/>
                  <a:pt x="644" y="275"/>
                </a:cubicBezTo>
                <a:cubicBezTo>
                  <a:pt x="643" y="272"/>
                  <a:pt x="646" y="272"/>
                  <a:pt x="645" y="266"/>
                </a:cubicBezTo>
                <a:cubicBezTo>
                  <a:pt x="644" y="262"/>
                  <a:pt x="643" y="264"/>
                  <a:pt x="644" y="263"/>
                </a:cubicBezTo>
                <a:cubicBezTo>
                  <a:pt x="644" y="262"/>
                  <a:pt x="643" y="263"/>
                  <a:pt x="643" y="262"/>
                </a:cubicBezTo>
                <a:cubicBezTo>
                  <a:pt x="643" y="260"/>
                  <a:pt x="642" y="260"/>
                  <a:pt x="643" y="259"/>
                </a:cubicBezTo>
                <a:cubicBezTo>
                  <a:pt x="644" y="258"/>
                  <a:pt x="643" y="257"/>
                  <a:pt x="642" y="256"/>
                </a:cubicBezTo>
                <a:cubicBezTo>
                  <a:pt x="641" y="254"/>
                  <a:pt x="642" y="256"/>
                  <a:pt x="640" y="256"/>
                </a:cubicBezTo>
                <a:cubicBezTo>
                  <a:pt x="638" y="257"/>
                  <a:pt x="642" y="258"/>
                  <a:pt x="641" y="260"/>
                </a:cubicBezTo>
                <a:cubicBezTo>
                  <a:pt x="641" y="262"/>
                  <a:pt x="640" y="261"/>
                  <a:pt x="640" y="262"/>
                </a:cubicBezTo>
                <a:cubicBezTo>
                  <a:pt x="640" y="263"/>
                  <a:pt x="642" y="262"/>
                  <a:pt x="640" y="263"/>
                </a:cubicBezTo>
                <a:cubicBezTo>
                  <a:pt x="639" y="265"/>
                  <a:pt x="640" y="262"/>
                  <a:pt x="638" y="263"/>
                </a:cubicBezTo>
                <a:cubicBezTo>
                  <a:pt x="637" y="263"/>
                  <a:pt x="636" y="263"/>
                  <a:pt x="637" y="265"/>
                </a:cubicBezTo>
                <a:cubicBezTo>
                  <a:pt x="637" y="266"/>
                  <a:pt x="637" y="268"/>
                  <a:pt x="636" y="271"/>
                </a:cubicBezTo>
                <a:close/>
                <a:moveTo>
                  <a:pt x="661" y="333"/>
                </a:moveTo>
                <a:cubicBezTo>
                  <a:pt x="663" y="332"/>
                  <a:pt x="659" y="331"/>
                  <a:pt x="659" y="332"/>
                </a:cubicBezTo>
                <a:cubicBezTo>
                  <a:pt x="658" y="334"/>
                  <a:pt x="655" y="335"/>
                  <a:pt x="656" y="337"/>
                </a:cubicBezTo>
                <a:cubicBezTo>
                  <a:pt x="657" y="338"/>
                  <a:pt x="657" y="334"/>
                  <a:pt x="661" y="333"/>
                </a:cubicBezTo>
                <a:close/>
                <a:moveTo>
                  <a:pt x="666" y="329"/>
                </a:moveTo>
                <a:cubicBezTo>
                  <a:pt x="668" y="327"/>
                  <a:pt x="668" y="328"/>
                  <a:pt x="670" y="326"/>
                </a:cubicBezTo>
                <a:cubicBezTo>
                  <a:pt x="672" y="325"/>
                  <a:pt x="675" y="326"/>
                  <a:pt x="673" y="324"/>
                </a:cubicBezTo>
                <a:cubicBezTo>
                  <a:pt x="672" y="323"/>
                  <a:pt x="671" y="326"/>
                  <a:pt x="669" y="325"/>
                </a:cubicBezTo>
                <a:cubicBezTo>
                  <a:pt x="668" y="324"/>
                  <a:pt x="670" y="326"/>
                  <a:pt x="668" y="326"/>
                </a:cubicBezTo>
                <a:cubicBezTo>
                  <a:pt x="666" y="327"/>
                  <a:pt x="664" y="328"/>
                  <a:pt x="663" y="331"/>
                </a:cubicBezTo>
                <a:cubicBezTo>
                  <a:pt x="663" y="332"/>
                  <a:pt x="665" y="332"/>
                  <a:pt x="666" y="329"/>
                </a:cubicBezTo>
                <a:close/>
                <a:moveTo>
                  <a:pt x="682" y="318"/>
                </a:moveTo>
                <a:cubicBezTo>
                  <a:pt x="681" y="318"/>
                  <a:pt x="678" y="320"/>
                  <a:pt x="677" y="322"/>
                </a:cubicBezTo>
                <a:cubicBezTo>
                  <a:pt x="676" y="325"/>
                  <a:pt x="683" y="319"/>
                  <a:pt x="682" y="318"/>
                </a:cubicBezTo>
                <a:close/>
                <a:moveTo>
                  <a:pt x="705" y="293"/>
                </a:moveTo>
                <a:cubicBezTo>
                  <a:pt x="704" y="292"/>
                  <a:pt x="703" y="296"/>
                  <a:pt x="703" y="297"/>
                </a:cubicBezTo>
                <a:cubicBezTo>
                  <a:pt x="703" y="297"/>
                  <a:pt x="706" y="294"/>
                  <a:pt x="705" y="293"/>
                </a:cubicBezTo>
                <a:close/>
                <a:moveTo>
                  <a:pt x="702" y="298"/>
                </a:moveTo>
                <a:cubicBezTo>
                  <a:pt x="702" y="298"/>
                  <a:pt x="701" y="299"/>
                  <a:pt x="700" y="299"/>
                </a:cubicBezTo>
                <a:cubicBezTo>
                  <a:pt x="700" y="300"/>
                  <a:pt x="702" y="299"/>
                  <a:pt x="702" y="298"/>
                </a:cubicBezTo>
                <a:close/>
                <a:moveTo>
                  <a:pt x="696" y="306"/>
                </a:moveTo>
                <a:cubicBezTo>
                  <a:pt x="695" y="306"/>
                  <a:pt x="695" y="307"/>
                  <a:pt x="696" y="307"/>
                </a:cubicBezTo>
                <a:cubicBezTo>
                  <a:pt x="696" y="308"/>
                  <a:pt x="696" y="307"/>
                  <a:pt x="696" y="306"/>
                </a:cubicBezTo>
                <a:close/>
                <a:moveTo>
                  <a:pt x="693" y="310"/>
                </a:moveTo>
                <a:cubicBezTo>
                  <a:pt x="693" y="309"/>
                  <a:pt x="692" y="310"/>
                  <a:pt x="692" y="310"/>
                </a:cubicBezTo>
                <a:cubicBezTo>
                  <a:pt x="693" y="311"/>
                  <a:pt x="693" y="310"/>
                  <a:pt x="693" y="310"/>
                </a:cubicBezTo>
                <a:close/>
                <a:moveTo>
                  <a:pt x="710" y="288"/>
                </a:moveTo>
                <a:cubicBezTo>
                  <a:pt x="712" y="288"/>
                  <a:pt x="712" y="284"/>
                  <a:pt x="711" y="284"/>
                </a:cubicBezTo>
                <a:cubicBezTo>
                  <a:pt x="710" y="284"/>
                  <a:pt x="710" y="286"/>
                  <a:pt x="709" y="287"/>
                </a:cubicBezTo>
                <a:cubicBezTo>
                  <a:pt x="707" y="287"/>
                  <a:pt x="706" y="288"/>
                  <a:pt x="707" y="289"/>
                </a:cubicBezTo>
                <a:cubicBezTo>
                  <a:pt x="708" y="291"/>
                  <a:pt x="708" y="289"/>
                  <a:pt x="710" y="288"/>
                </a:cubicBezTo>
                <a:close/>
                <a:moveTo>
                  <a:pt x="714" y="283"/>
                </a:moveTo>
                <a:cubicBezTo>
                  <a:pt x="713" y="283"/>
                  <a:pt x="711" y="284"/>
                  <a:pt x="712" y="285"/>
                </a:cubicBezTo>
                <a:cubicBezTo>
                  <a:pt x="713" y="285"/>
                  <a:pt x="714" y="284"/>
                  <a:pt x="714" y="283"/>
                </a:cubicBezTo>
                <a:close/>
                <a:moveTo>
                  <a:pt x="766" y="253"/>
                </a:moveTo>
                <a:cubicBezTo>
                  <a:pt x="768" y="255"/>
                  <a:pt x="765" y="247"/>
                  <a:pt x="763" y="248"/>
                </a:cubicBezTo>
                <a:cubicBezTo>
                  <a:pt x="762" y="249"/>
                  <a:pt x="764" y="251"/>
                  <a:pt x="766" y="253"/>
                </a:cubicBezTo>
                <a:close/>
                <a:moveTo>
                  <a:pt x="0" y="255"/>
                </a:moveTo>
                <a:cubicBezTo>
                  <a:pt x="7" y="256"/>
                  <a:pt x="13" y="257"/>
                  <a:pt x="17" y="256"/>
                </a:cubicBezTo>
                <a:cubicBezTo>
                  <a:pt x="16" y="253"/>
                  <a:pt x="18" y="252"/>
                  <a:pt x="16" y="251"/>
                </a:cubicBezTo>
                <a:cubicBezTo>
                  <a:pt x="14" y="249"/>
                  <a:pt x="16" y="252"/>
                  <a:pt x="9" y="249"/>
                </a:cubicBezTo>
                <a:cubicBezTo>
                  <a:pt x="9" y="250"/>
                  <a:pt x="8" y="249"/>
                  <a:pt x="9" y="250"/>
                </a:cubicBezTo>
                <a:cubicBezTo>
                  <a:pt x="9" y="252"/>
                  <a:pt x="7" y="252"/>
                  <a:pt x="6" y="252"/>
                </a:cubicBezTo>
                <a:cubicBezTo>
                  <a:pt x="5" y="251"/>
                  <a:pt x="7" y="250"/>
                  <a:pt x="7" y="249"/>
                </a:cubicBezTo>
                <a:cubicBezTo>
                  <a:pt x="8" y="248"/>
                  <a:pt x="7" y="248"/>
                  <a:pt x="6" y="250"/>
                </a:cubicBezTo>
                <a:cubicBezTo>
                  <a:pt x="4" y="252"/>
                  <a:pt x="5" y="251"/>
                  <a:pt x="3" y="251"/>
                </a:cubicBezTo>
                <a:cubicBezTo>
                  <a:pt x="1" y="251"/>
                  <a:pt x="3" y="253"/>
                  <a:pt x="0" y="255"/>
                </a:cubicBezTo>
                <a:close/>
                <a:moveTo>
                  <a:pt x="756" y="217"/>
                </a:moveTo>
                <a:cubicBezTo>
                  <a:pt x="756" y="215"/>
                  <a:pt x="753" y="217"/>
                  <a:pt x="750" y="220"/>
                </a:cubicBezTo>
                <a:cubicBezTo>
                  <a:pt x="749" y="222"/>
                  <a:pt x="756" y="219"/>
                  <a:pt x="756" y="217"/>
                </a:cubicBezTo>
                <a:close/>
                <a:moveTo>
                  <a:pt x="616" y="250"/>
                </a:moveTo>
                <a:cubicBezTo>
                  <a:pt x="614" y="249"/>
                  <a:pt x="613" y="251"/>
                  <a:pt x="615" y="253"/>
                </a:cubicBezTo>
                <a:cubicBezTo>
                  <a:pt x="617" y="254"/>
                  <a:pt x="619" y="250"/>
                  <a:pt x="616" y="250"/>
                </a:cubicBezTo>
                <a:close/>
                <a:moveTo>
                  <a:pt x="836" y="106"/>
                </a:moveTo>
                <a:cubicBezTo>
                  <a:pt x="832" y="107"/>
                  <a:pt x="829" y="110"/>
                  <a:pt x="828" y="112"/>
                </a:cubicBezTo>
                <a:cubicBezTo>
                  <a:pt x="828" y="114"/>
                  <a:pt x="832" y="114"/>
                  <a:pt x="836" y="113"/>
                </a:cubicBezTo>
                <a:moveTo>
                  <a:pt x="772" y="122"/>
                </a:moveTo>
                <a:cubicBezTo>
                  <a:pt x="771" y="123"/>
                  <a:pt x="778" y="126"/>
                  <a:pt x="780" y="124"/>
                </a:cubicBezTo>
                <a:cubicBezTo>
                  <a:pt x="782" y="122"/>
                  <a:pt x="774" y="121"/>
                  <a:pt x="772" y="122"/>
                </a:cubicBezTo>
                <a:close/>
                <a:moveTo>
                  <a:pt x="642" y="85"/>
                </a:moveTo>
                <a:cubicBezTo>
                  <a:pt x="636" y="82"/>
                  <a:pt x="633" y="85"/>
                  <a:pt x="628" y="88"/>
                </a:cubicBezTo>
                <a:cubicBezTo>
                  <a:pt x="624" y="91"/>
                  <a:pt x="629" y="88"/>
                  <a:pt x="637" y="90"/>
                </a:cubicBezTo>
                <a:cubicBezTo>
                  <a:pt x="650" y="92"/>
                  <a:pt x="648" y="88"/>
                  <a:pt x="642" y="85"/>
                </a:cubicBezTo>
                <a:close/>
                <a:moveTo>
                  <a:pt x="679" y="75"/>
                </a:moveTo>
                <a:cubicBezTo>
                  <a:pt x="684" y="75"/>
                  <a:pt x="685" y="71"/>
                  <a:pt x="682" y="72"/>
                </a:cubicBezTo>
                <a:cubicBezTo>
                  <a:pt x="680" y="72"/>
                  <a:pt x="680" y="68"/>
                  <a:pt x="675" y="70"/>
                </a:cubicBezTo>
                <a:cubicBezTo>
                  <a:pt x="670" y="72"/>
                  <a:pt x="676" y="68"/>
                  <a:pt x="668" y="69"/>
                </a:cubicBezTo>
                <a:cubicBezTo>
                  <a:pt x="660" y="70"/>
                  <a:pt x="662" y="66"/>
                  <a:pt x="661" y="68"/>
                </a:cubicBezTo>
                <a:cubicBezTo>
                  <a:pt x="659" y="69"/>
                  <a:pt x="656" y="72"/>
                  <a:pt x="667" y="74"/>
                </a:cubicBezTo>
                <a:cubicBezTo>
                  <a:pt x="673" y="76"/>
                  <a:pt x="674" y="75"/>
                  <a:pt x="679" y="75"/>
                </a:cubicBezTo>
                <a:close/>
                <a:moveTo>
                  <a:pt x="654" y="68"/>
                </a:moveTo>
                <a:cubicBezTo>
                  <a:pt x="658" y="68"/>
                  <a:pt x="649" y="64"/>
                  <a:pt x="644" y="65"/>
                </a:cubicBezTo>
                <a:cubicBezTo>
                  <a:pt x="640" y="66"/>
                  <a:pt x="637" y="60"/>
                  <a:pt x="633" y="62"/>
                </a:cubicBezTo>
                <a:cubicBezTo>
                  <a:pt x="629" y="64"/>
                  <a:pt x="634" y="66"/>
                  <a:pt x="632" y="67"/>
                </a:cubicBezTo>
                <a:cubicBezTo>
                  <a:pt x="630" y="67"/>
                  <a:pt x="625" y="63"/>
                  <a:pt x="622" y="61"/>
                </a:cubicBezTo>
                <a:cubicBezTo>
                  <a:pt x="619" y="60"/>
                  <a:pt x="618" y="61"/>
                  <a:pt x="614" y="64"/>
                </a:cubicBezTo>
                <a:cubicBezTo>
                  <a:pt x="610" y="66"/>
                  <a:pt x="615" y="68"/>
                  <a:pt x="613" y="69"/>
                </a:cubicBezTo>
                <a:cubicBezTo>
                  <a:pt x="610" y="70"/>
                  <a:pt x="614" y="73"/>
                  <a:pt x="621" y="76"/>
                </a:cubicBezTo>
                <a:cubicBezTo>
                  <a:pt x="627" y="78"/>
                  <a:pt x="623" y="73"/>
                  <a:pt x="628" y="74"/>
                </a:cubicBezTo>
                <a:cubicBezTo>
                  <a:pt x="633" y="76"/>
                  <a:pt x="635" y="71"/>
                  <a:pt x="638" y="74"/>
                </a:cubicBezTo>
                <a:cubicBezTo>
                  <a:pt x="641" y="76"/>
                  <a:pt x="645" y="73"/>
                  <a:pt x="651" y="72"/>
                </a:cubicBezTo>
                <a:cubicBezTo>
                  <a:pt x="656" y="70"/>
                  <a:pt x="649" y="68"/>
                  <a:pt x="654" y="68"/>
                </a:cubicBezTo>
                <a:close/>
                <a:moveTo>
                  <a:pt x="606" y="65"/>
                </a:moveTo>
                <a:cubicBezTo>
                  <a:pt x="605" y="63"/>
                  <a:pt x="602" y="71"/>
                  <a:pt x="606" y="69"/>
                </a:cubicBezTo>
                <a:cubicBezTo>
                  <a:pt x="608" y="68"/>
                  <a:pt x="608" y="67"/>
                  <a:pt x="606" y="65"/>
                </a:cubicBezTo>
                <a:close/>
                <a:moveTo>
                  <a:pt x="558" y="97"/>
                </a:moveTo>
                <a:cubicBezTo>
                  <a:pt x="560" y="97"/>
                  <a:pt x="559" y="97"/>
                  <a:pt x="563" y="98"/>
                </a:cubicBezTo>
                <a:cubicBezTo>
                  <a:pt x="568" y="100"/>
                  <a:pt x="571" y="103"/>
                  <a:pt x="573" y="100"/>
                </a:cubicBezTo>
                <a:cubicBezTo>
                  <a:pt x="574" y="97"/>
                  <a:pt x="566" y="97"/>
                  <a:pt x="571" y="96"/>
                </a:cubicBezTo>
                <a:cubicBezTo>
                  <a:pt x="575" y="95"/>
                  <a:pt x="565" y="94"/>
                  <a:pt x="570" y="93"/>
                </a:cubicBezTo>
                <a:cubicBezTo>
                  <a:pt x="575" y="92"/>
                  <a:pt x="567" y="89"/>
                  <a:pt x="563" y="88"/>
                </a:cubicBezTo>
                <a:cubicBezTo>
                  <a:pt x="559" y="86"/>
                  <a:pt x="558" y="92"/>
                  <a:pt x="557" y="89"/>
                </a:cubicBezTo>
                <a:cubicBezTo>
                  <a:pt x="556" y="86"/>
                  <a:pt x="553" y="88"/>
                  <a:pt x="549" y="86"/>
                </a:cubicBezTo>
                <a:cubicBezTo>
                  <a:pt x="545" y="84"/>
                  <a:pt x="538" y="87"/>
                  <a:pt x="541" y="89"/>
                </a:cubicBezTo>
                <a:cubicBezTo>
                  <a:pt x="544" y="92"/>
                  <a:pt x="535" y="93"/>
                  <a:pt x="541" y="94"/>
                </a:cubicBezTo>
                <a:cubicBezTo>
                  <a:pt x="546" y="95"/>
                  <a:pt x="548" y="95"/>
                  <a:pt x="555" y="99"/>
                </a:cubicBezTo>
                <a:cubicBezTo>
                  <a:pt x="559" y="100"/>
                  <a:pt x="555" y="97"/>
                  <a:pt x="558" y="97"/>
                </a:cubicBezTo>
                <a:close/>
                <a:moveTo>
                  <a:pt x="485" y="78"/>
                </a:moveTo>
                <a:cubicBezTo>
                  <a:pt x="480" y="77"/>
                  <a:pt x="477" y="79"/>
                  <a:pt x="482" y="81"/>
                </a:cubicBezTo>
                <a:cubicBezTo>
                  <a:pt x="488" y="84"/>
                  <a:pt x="491" y="78"/>
                  <a:pt x="485" y="78"/>
                </a:cubicBezTo>
                <a:close/>
                <a:moveTo>
                  <a:pt x="420" y="42"/>
                </a:moveTo>
                <a:cubicBezTo>
                  <a:pt x="425" y="41"/>
                  <a:pt x="429" y="40"/>
                  <a:pt x="438" y="40"/>
                </a:cubicBezTo>
                <a:cubicBezTo>
                  <a:pt x="448" y="39"/>
                  <a:pt x="449" y="37"/>
                  <a:pt x="444" y="34"/>
                </a:cubicBezTo>
                <a:cubicBezTo>
                  <a:pt x="439" y="30"/>
                  <a:pt x="440" y="29"/>
                  <a:pt x="433" y="33"/>
                </a:cubicBezTo>
                <a:cubicBezTo>
                  <a:pt x="427" y="38"/>
                  <a:pt x="438" y="29"/>
                  <a:pt x="435" y="28"/>
                </a:cubicBezTo>
                <a:cubicBezTo>
                  <a:pt x="432" y="27"/>
                  <a:pt x="428" y="25"/>
                  <a:pt x="425" y="31"/>
                </a:cubicBezTo>
                <a:cubicBezTo>
                  <a:pt x="421" y="37"/>
                  <a:pt x="421" y="32"/>
                  <a:pt x="417" y="41"/>
                </a:cubicBezTo>
                <a:cubicBezTo>
                  <a:pt x="415" y="43"/>
                  <a:pt x="416" y="44"/>
                  <a:pt x="420" y="42"/>
                </a:cubicBezTo>
                <a:close/>
                <a:moveTo>
                  <a:pt x="405" y="33"/>
                </a:moveTo>
                <a:cubicBezTo>
                  <a:pt x="412" y="36"/>
                  <a:pt x="421" y="33"/>
                  <a:pt x="418" y="31"/>
                </a:cubicBezTo>
                <a:cubicBezTo>
                  <a:pt x="415" y="29"/>
                  <a:pt x="422" y="24"/>
                  <a:pt x="419" y="23"/>
                </a:cubicBezTo>
                <a:cubicBezTo>
                  <a:pt x="415" y="21"/>
                  <a:pt x="417" y="19"/>
                  <a:pt x="411" y="22"/>
                </a:cubicBezTo>
                <a:cubicBezTo>
                  <a:pt x="404" y="24"/>
                  <a:pt x="410" y="20"/>
                  <a:pt x="407" y="20"/>
                </a:cubicBezTo>
                <a:cubicBezTo>
                  <a:pt x="404" y="20"/>
                  <a:pt x="396" y="19"/>
                  <a:pt x="392" y="21"/>
                </a:cubicBezTo>
                <a:cubicBezTo>
                  <a:pt x="388" y="24"/>
                  <a:pt x="380" y="27"/>
                  <a:pt x="386" y="27"/>
                </a:cubicBezTo>
                <a:cubicBezTo>
                  <a:pt x="393" y="27"/>
                  <a:pt x="388" y="29"/>
                  <a:pt x="392" y="31"/>
                </a:cubicBezTo>
                <a:cubicBezTo>
                  <a:pt x="394" y="32"/>
                  <a:pt x="397" y="31"/>
                  <a:pt x="405" y="33"/>
                </a:cubicBezTo>
                <a:close/>
                <a:moveTo>
                  <a:pt x="378" y="20"/>
                </a:moveTo>
                <a:cubicBezTo>
                  <a:pt x="372" y="20"/>
                  <a:pt x="371" y="22"/>
                  <a:pt x="375" y="23"/>
                </a:cubicBezTo>
                <a:cubicBezTo>
                  <a:pt x="379" y="24"/>
                  <a:pt x="377" y="26"/>
                  <a:pt x="381" y="25"/>
                </a:cubicBezTo>
                <a:cubicBezTo>
                  <a:pt x="393" y="22"/>
                  <a:pt x="383" y="21"/>
                  <a:pt x="378" y="20"/>
                </a:cubicBezTo>
                <a:close/>
                <a:moveTo>
                  <a:pt x="394" y="19"/>
                </a:moveTo>
                <a:cubicBezTo>
                  <a:pt x="403" y="18"/>
                  <a:pt x="407" y="20"/>
                  <a:pt x="404" y="16"/>
                </a:cubicBezTo>
                <a:cubicBezTo>
                  <a:pt x="402" y="13"/>
                  <a:pt x="409" y="15"/>
                  <a:pt x="408" y="13"/>
                </a:cubicBezTo>
                <a:cubicBezTo>
                  <a:pt x="407" y="11"/>
                  <a:pt x="404" y="13"/>
                  <a:pt x="401" y="10"/>
                </a:cubicBezTo>
                <a:cubicBezTo>
                  <a:pt x="397" y="7"/>
                  <a:pt x="396" y="6"/>
                  <a:pt x="392" y="8"/>
                </a:cubicBezTo>
                <a:cubicBezTo>
                  <a:pt x="389" y="10"/>
                  <a:pt x="387" y="8"/>
                  <a:pt x="382" y="11"/>
                </a:cubicBezTo>
                <a:cubicBezTo>
                  <a:pt x="377" y="14"/>
                  <a:pt x="385" y="12"/>
                  <a:pt x="382" y="14"/>
                </a:cubicBezTo>
                <a:cubicBezTo>
                  <a:pt x="378" y="17"/>
                  <a:pt x="372" y="18"/>
                  <a:pt x="376" y="18"/>
                </a:cubicBezTo>
                <a:cubicBezTo>
                  <a:pt x="381" y="19"/>
                  <a:pt x="380" y="20"/>
                  <a:pt x="386" y="21"/>
                </a:cubicBezTo>
                <a:cubicBezTo>
                  <a:pt x="393" y="21"/>
                  <a:pt x="386" y="19"/>
                  <a:pt x="394" y="19"/>
                </a:cubicBezTo>
                <a:close/>
                <a:moveTo>
                  <a:pt x="375" y="9"/>
                </a:moveTo>
                <a:cubicBezTo>
                  <a:pt x="375" y="8"/>
                  <a:pt x="368" y="7"/>
                  <a:pt x="368" y="8"/>
                </a:cubicBezTo>
                <a:cubicBezTo>
                  <a:pt x="367" y="10"/>
                  <a:pt x="375" y="10"/>
                  <a:pt x="375" y="9"/>
                </a:cubicBezTo>
                <a:close/>
                <a:moveTo>
                  <a:pt x="401" y="51"/>
                </a:moveTo>
                <a:cubicBezTo>
                  <a:pt x="400" y="50"/>
                  <a:pt x="393" y="52"/>
                  <a:pt x="394" y="53"/>
                </a:cubicBezTo>
                <a:cubicBezTo>
                  <a:pt x="397" y="54"/>
                  <a:pt x="402" y="52"/>
                  <a:pt x="401" y="5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4" name="Freeform 20271">
            <a:extLst>
              <a:ext uri="{FF2B5EF4-FFF2-40B4-BE49-F238E27FC236}">
                <a16:creationId xmlns:a16="http://schemas.microsoft.com/office/drawing/2014/main" id="{4289ADE1-6E9C-48EE-B697-167CB0A19271}"/>
              </a:ext>
            </a:extLst>
          </p:cNvPr>
          <p:cNvSpPr>
            <a:spLocks noEditPoints="1"/>
          </p:cNvSpPr>
          <p:nvPr/>
        </p:nvSpPr>
        <p:spPr bwMode="auto">
          <a:xfrm>
            <a:off x="10950696" y="4276214"/>
            <a:ext cx="1045619" cy="1091080"/>
          </a:xfrm>
          <a:custGeom>
            <a:avLst/>
            <a:gdLst/>
            <a:ahLst/>
            <a:cxnLst>
              <a:cxn ang="0">
                <a:pos x="56" y="40"/>
              </a:cxn>
              <a:cxn ang="0">
                <a:pos x="69" y="23"/>
              </a:cxn>
              <a:cxn ang="0">
                <a:pos x="87" y="28"/>
              </a:cxn>
              <a:cxn ang="0">
                <a:pos x="99" y="11"/>
              </a:cxn>
              <a:cxn ang="0">
                <a:pos x="101" y="4"/>
              </a:cxn>
              <a:cxn ang="0">
                <a:pos x="113" y="9"/>
              </a:cxn>
              <a:cxn ang="0">
                <a:pos x="121" y="12"/>
              </a:cxn>
              <a:cxn ang="0">
                <a:pos x="123" y="16"/>
              </a:cxn>
              <a:cxn ang="0">
                <a:pos x="123" y="33"/>
              </a:cxn>
              <a:cxn ang="0">
                <a:pos x="144" y="45"/>
              </a:cxn>
              <a:cxn ang="0">
                <a:pos x="149" y="19"/>
              </a:cxn>
              <a:cxn ang="0">
                <a:pos x="152" y="4"/>
              </a:cxn>
              <a:cxn ang="0">
                <a:pos x="158" y="12"/>
              </a:cxn>
              <a:cxn ang="0">
                <a:pos x="168" y="27"/>
              </a:cxn>
              <a:cxn ang="0">
                <a:pos x="178" y="56"/>
              </a:cxn>
              <a:cxn ang="0">
                <a:pos x="191" y="70"/>
              </a:cxn>
              <a:cxn ang="0">
                <a:pos x="197" y="76"/>
              </a:cxn>
              <a:cxn ang="0">
                <a:pos x="208" y="96"/>
              </a:cxn>
              <a:cxn ang="0">
                <a:pos x="212" y="120"/>
              </a:cxn>
              <a:cxn ang="0">
                <a:pos x="204" y="147"/>
              </a:cxn>
              <a:cxn ang="0">
                <a:pos x="193" y="176"/>
              </a:cxn>
              <a:cxn ang="0">
                <a:pos x="174" y="190"/>
              </a:cxn>
              <a:cxn ang="0">
                <a:pos x="168" y="182"/>
              </a:cxn>
              <a:cxn ang="0">
                <a:pos x="150" y="185"/>
              </a:cxn>
              <a:cxn ang="0">
                <a:pos x="136" y="166"/>
              </a:cxn>
              <a:cxn ang="0">
                <a:pos x="128" y="163"/>
              </a:cxn>
              <a:cxn ang="0">
                <a:pos x="131" y="147"/>
              </a:cxn>
              <a:cxn ang="0">
                <a:pos x="122" y="156"/>
              </a:cxn>
              <a:cxn ang="0">
                <a:pos x="110" y="143"/>
              </a:cxn>
              <a:cxn ang="0">
                <a:pos x="70" y="143"/>
              </a:cxn>
              <a:cxn ang="0">
                <a:pos x="46" y="153"/>
              </a:cxn>
              <a:cxn ang="0">
                <a:pos x="22" y="162"/>
              </a:cxn>
              <a:cxn ang="0">
                <a:pos x="14" y="147"/>
              </a:cxn>
              <a:cxn ang="0">
                <a:pos x="6" y="112"/>
              </a:cxn>
              <a:cxn ang="0">
                <a:pos x="3" y="97"/>
              </a:cxn>
              <a:cxn ang="0">
                <a:pos x="5" y="75"/>
              </a:cxn>
              <a:cxn ang="0">
                <a:pos x="25" y="65"/>
              </a:cxn>
              <a:cxn ang="0">
                <a:pos x="47" y="50"/>
              </a:cxn>
              <a:cxn ang="0">
                <a:pos x="170" y="218"/>
              </a:cxn>
              <a:cxn ang="0">
                <a:pos x="179" y="220"/>
              </a:cxn>
              <a:cxn ang="0">
                <a:pos x="182" y="218"/>
              </a:cxn>
              <a:cxn ang="0">
                <a:pos x="183" y="211"/>
              </a:cxn>
              <a:cxn ang="0">
                <a:pos x="183" y="202"/>
              </a:cxn>
              <a:cxn ang="0">
                <a:pos x="169" y="202"/>
              </a:cxn>
              <a:cxn ang="0">
                <a:pos x="162" y="197"/>
              </a:cxn>
              <a:cxn ang="0">
                <a:pos x="182" y="196"/>
              </a:cxn>
              <a:cxn ang="0">
                <a:pos x="184" y="196"/>
              </a:cxn>
              <a:cxn ang="0">
                <a:pos x="185" y="199"/>
              </a:cxn>
              <a:cxn ang="0">
                <a:pos x="129" y="168"/>
              </a:cxn>
              <a:cxn ang="0">
                <a:pos x="123" y="168"/>
              </a:cxn>
              <a:cxn ang="0">
                <a:pos x="92" y="5"/>
              </a:cxn>
              <a:cxn ang="0">
                <a:pos x="91" y="7"/>
              </a:cxn>
              <a:cxn ang="0">
                <a:pos x="91" y="7"/>
              </a:cxn>
              <a:cxn ang="0">
                <a:pos x="125" y="22"/>
              </a:cxn>
              <a:cxn ang="0">
                <a:pos x="211" y="92"/>
              </a:cxn>
              <a:cxn ang="0">
                <a:pos x="209" y="99"/>
              </a:cxn>
              <a:cxn ang="0">
                <a:pos x="140" y="38"/>
              </a:cxn>
            </a:cxnLst>
            <a:rect l="0" t="0" r="r" b="b"/>
            <a:pathLst>
              <a:path w="214" h="223">
                <a:moveTo>
                  <a:pt x="47" y="50"/>
                </a:moveTo>
                <a:cubicBezTo>
                  <a:pt x="51" y="47"/>
                  <a:pt x="46" y="47"/>
                  <a:pt x="50" y="40"/>
                </a:cubicBezTo>
                <a:cubicBezTo>
                  <a:pt x="55" y="34"/>
                  <a:pt x="55" y="48"/>
                  <a:pt x="56" y="40"/>
                </a:cubicBezTo>
                <a:cubicBezTo>
                  <a:pt x="56" y="31"/>
                  <a:pt x="60" y="42"/>
                  <a:pt x="60" y="35"/>
                </a:cubicBezTo>
                <a:cubicBezTo>
                  <a:pt x="60" y="30"/>
                  <a:pt x="61" y="33"/>
                  <a:pt x="64" y="27"/>
                </a:cubicBezTo>
                <a:cubicBezTo>
                  <a:pt x="67" y="21"/>
                  <a:pt x="68" y="27"/>
                  <a:pt x="69" y="23"/>
                </a:cubicBezTo>
                <a:cubicBezTo>
                  <a:pt x="69" y="19"/>
                  <a:pt x="72" y="25"/>
                  <a:pt x="72" y="21"/>
                </a:cubicBezTo>
                <a:cubicBezTo>
                  <a:pt x="72" y="17"/>
                  <a:pt x="79" y="28"/>
                  <a:pt x="82" y="27"/>
                </a:cubicBezTo>
                <a:cubicBezTo>
                  <a:pt x="85" y="27"/>
                  <a:pt x="85" y="30"/>
                  <a:pt x="87" y="28"/>
                </a:cubicBezTo>
                <a:cubicBezTo>
                  <a:pt x="89" y="26"/>
                  <a:pt x="83" y="27"/>
                  <a:pt x="87" y="21"/>
                </a:cubicBezTo>
                <a:cubicBezTo>
                  <a:pt x="91" y="16"/>
                  <a:pt x="87" y="17"/>
                  <a:pt x="92" y="13"/>
                </a:cubicBezTo>
                <a:cubicBezTo>
                  <a:pt x="98" y="8"/>
                  <a:pt x="95" y="12"/>
                  <a:pt x="99" y="11"/>
                </a:cubicBezTo>
                <a:cubicBezTo>
                  <a:pt x="103" y="10"/>
                  <a:pt x="102" y="13"/>
                  <a:pt x="103" y="9"/>
                </a:cubicBezTo>
                <a:cubicBezTo>
                  <a:pt x="104" y="5"/>
                  <a:pt x="100" y="7"/>
                  <a:pt x="99" y="6"/>
                </a:cubicBezTo>
                <a:cubicBezTo>
                  <a:pt x="98" y="4"/>
                  <a:pt x="99" y="4"/>
                  <a:pt x="101" y="4"/>
                </a:cubicBezTo>
                <a:cubicBezTo>
                  <a:pt x="103" y="4"/>
                  <a:pt x="102" y="6"/>
                  <a:pt x="104" y="5"/>
                </a:cubicBezTo>
                <a:cubicBezTo>
                  <a:pt x="106" y="5"/>
                  <a:pt x="104" y="8"/>
                  <a:pt x="108" y="8"/>
                </a:cubicBezTo>
                <a:cubicBezTo>
                  <a:pt x="111" y="7"/>
                  <a:pt x="110" y="11"/>
                  <a:pt x="113" y="9"/>
                </a:cubicBezTo>
                <a:cubicBezTo>
                  <a:pt x="115" y="9"/>
                  <a:pt x="114" y="13"/>
                  <a:pt x="118" y="9"/>
                </a:cubicBezTo>
                <a:cubicBezTo>
                  <a:pt x="122" y="6"/>
                  <a:pt x="119" y="10"/>
                  <a:pt x="120" y="10"/>
                </a:cubicBezTo>
                <a:cubicBezTo>
                  <a:pt x="121" y="10"/>
                  <a:pt x="120" y="13"/>
                  <a:pt x="121" y="12"/>
                </a:cubicBezTo>
                <a:cubicBezTo>
                  <a:pt x="123" y="11"/>
                  <a:pt x="121" y="11"/>
                  <a:pt x="122" y="9"/>
                </a:cubicBezTo>
                <a:cubicBezTo>
                  <a:pt x="124" y="8"/>
                  <a:pt x="123" y="9"/>
                  <a:pt x="125" y="11"/>
                </a:cubicBezTo>
                <a:cubicBezTo>
                  <a:pt x="128" y="12"/>
                  <a:pt x="124" y="12"/>
                  <a:pt x="123" y="16"/>
                </a:cubicBezTo>
                <a:cubicBezTo>
                  <a:pt x="123" y="21"/>
                  <a:pt x="123" y="14"/>
                  <a:pt x="120" y="18"/>
                </a:cubicBezTo>
                <a:cubicBezTo>
                  <a:pt x="118" y="23"/>
                  <a:pt x="123" y="18"/>
                  <a:pt x="119" y="24"/>
                </a:cubicBezTo>
                <a:cubicBezTo>
                  <a:pt x="116" y="30"/>
                  <a:pt x="118" y="28"/>
                  <a:pt x="123" y="33"/>
                </a:cubicBezTo>
                <a:cubicBezTo>
                  <a:pt x="125" y="36"/>
                  <a:pt x="125" y="33"/>
                  <a:pt x="130" y="37"/>
                </a:cubicBezTo>
                <a:cubicBezTo>
                  <a:pt x="135" y="42"/>
                  <a:pt x="136" y="39"/>
                  <a:pt x="137" y="42"/>
                </a:cubicBezTo>
                <a:cubicBezTo>
                  <a:pt x="137" y="44"/>
                  <a:pt x="142" y="47"/>
                  <a:pt x="144" y="45"/>
                </a:cubicBezTo>
                <a:cubicBezTo>
                  <a:pt x="147" y="43"/>
                  <a:pt x="145" y="42"/>
                  <a:pt x="148" y="38"/>
                </a:cubicBezTo>
                <a:cubicBezTo>
                  <a:pt x="150" y="35"/>
                  <a:pt x="148" y="35"/>
                  <a:pt x="149" y="31"/>
                </a:cubicBezTo>
                <a:cubicBezTo>
                  <a:pt x="151" y="26"/>
                  <a:pt x="148" y="22"/>
                  <a:pt x="149" y="19"/>
                </a:cubicBezTo>
                <a:cubicBezTo>
                  <a:pt x="150" y="16"/>
                  <a:pt x="149" y="16"/>
                  <a:pt x="150" y="14"/>
                </a:cubicBezTo>
                <a:cubicBezTo>
                  <a:pt x="152" y="13"/>
                  <a:pt x="149" y="14"/>
                  <a:pt x="150" y="11"/>
                </a:cubicBezTo>
                <a:cubicBezTo>
                  <a:pt x="152" y="7"/>
                  <a:pt x="152" y="6"/>
                  <a:pt x="152" y="4"/>
                </a:cubicBezTo>
                <a:cubicBezTo>
                  <a:pt x="153" y="1"/>
                  <a:pt x="155" y="0"/>
                  <a:pt x="156" y="3"/>
                </a:cubicBezTo>
                <a:cubicBezTo>
                  <a:pt x="156" y="6"/>
                  <a:pt x="156" y="8"/>
                  <a:pt x="157" y="9"/>
                </a:cubicBezTo>
                <a:cubicBezTo>
                  <a:pt x="159" y="10"/>
                  <a:pt x="157" y="10"/>
                  <a:pt x="158" y="12"/>
                </a:cubicBezTo>
                <a:cubicBezTo>
                  <a:pt x="160" y="15"/>
                  <a:pt x="160" y="17"/>
                  <a:pt x="160" y="20"/>
                </a:cubicBezTo>
                <a:cubicBezTo>
                  <a:pt x="160" y="23"/>
                  <a:pt x="162" y="27"/>
                  <a:pt x="163" y="24"/>
                </a:cubicBezTo>
                <a:cubicBezTo>
                  <a:pt x="165" y="21"/>
                  <a:pt x="164" y="25"/>
                  <a:pt x="168" y="27"/>
                </a:cubicBezTo>
                <a:cubicBezTo>
                  <a:pt x="171" y="29"/>
                  <a:pt x="168" y="36"/>
                  <a:pt x="171" y="40"/>
                </a:cubicBezTo>
                <a:cubicBezTo>
                  <a:pt x="174" y="43"/>
                  <a:pt x="172" y="48"/>
                  <a:pt x="173" y="51"/>
                </a:cubicBezTo>
                <a:cubicBezTo>
                  <a:pt x="175" y="53"/>
                  <a:pt x="174" y="55"/>
                  <a:pt x="178" y="56"/>
                </a:cubicBezTo>
                <a:cubicBezTo>
                  <a:pt x="182" y="57"/>
                  <a:pt x="179" y="59"/>
                  <a:pt x="184" y="60"/>
                </a:cubicBezTo>
                <a:cubicBezTo>
                  <a:pt x="189" y="62"/>
                  <a:pt x="189" y="64"/>
                  <a:pt x="187" y="64"/>
                </a:cubicBezTo>
                <a:cubicBezTo>
                  <a:pt x="185" y="64"/>
                  <a:pt x="190" y="68"/>
                  <a:pt x="191" y="70"/>
                </a:cubicBezTo>
                <a:cubicBezTo>
                  <a:pt x="192" y="72"/>
                  <a:pt x="190" y="73"/>
                  <a:pt x="192" y="76"/>
                </a:cubicBezTo>
                <a:cubicBezTo>
                  <a:pt x="194" y="79"/>
                  <a:pt x="192" y="73"/>
                  <a:pt x="194" y="76"/>
                </a:cubicBezTo>
                <a:cubicBezTo>
                  <a:pt x="197" y="78"/>
                  <a:pt x="196" y="74"/>
                  <a:pt x="197" y="76"/>
                </a:cubicBezTo>
                <a:cubicBezTo>
                  <a:pt x="199" y="78"/>
                  <a:pt x="196" y="81"/>
                  <a:pt x="199" y="85"/>
                </a:cubicBezTo>
                <a:cubicBezTo>
                  <a:pt x="202" y="88"/>
                  <a:pt x="201" y="85"/>
                  <a:pt x="203" y="89"/>
                </a:cubicBezTo>
                <a:cubicBezTo>
                  <a:pt x="205" y="92"/>
                  <a:pt x="207" y="92"/>
                  <a:pt x="208" y="96"/>
                </a:cubicBezTo>
                <a:cubicBezTo>
                  <a:pt x="209" y="100"/>
                  <a:pt x="210" y="97"/>
                  <a:pt x="210" y="101"/>
                </a:cubicBezTo>
                <a:cubicBezTo>
                  <a:pt x="209" y="105"/>
                  <a:pt x="211" y="105"/>
                  <a:pt x="210" y="108"/>
                </a:cubicBezTo>
                <a:cubicBezTo>
                  <a:pt x="209" y="109"/>
                  <a:pt x="214" y="116"/>
                  <a:pt x="212" y="120"/>
                </a:cubicBezTo>
                <a:cubicBezTo>
                  <a:pt x="210" y="123"/>
                  <a:pt x="212" y="126"/>
                  <a:pt x="209" y="130"/>
                </a:cubicBezTo>
                <a:cubicBezTo>
                  <a:pt x="208" y="133"/>
                  <a:pt x="210" y="135"/>
                  <a:pt x="208" y="139"/>
                </a:cubicBezTo>
                <a:cubicBezTo>
                  <a:pt x="206" y="143"/>
                  <a:pt x="209" y="142"/>
                  <a:pt x="204" y="147"/>
                </a:cubicBezTo>
                <a:cubicBezTo>
                  <a:pt x="198" y="152"/>
                  <a:pt x="199" y="161"/>
                  <a:pt x="197" y="162"/>
                </a:cubicBezTo>
                <a:cubicBezTo>
                  <a:pt x="195" y="163"/>
                  <a:pt x="194" y="168"/>
                  <a:pt x="194" y="170"/>
                </a:cubicBezTo>
                <a:cubicBezTo>
                  <a:pt x="194" y="173"/>
                  <a:pt x="192" y="175"/>
                  <a:pt x="193" y="176"/>
                </a:cubicBezTo>
                <a:cubicBezTo>
                  <a:pt x="194" y="177"/>
                  <a:pt x="193" y="181"/>
                  <a:pt x="188" y="181"/>
                </a:cubicBezTo>
                <a:cubicBezTo>
                  <a:pt x="183" y="180"/>
                  <a:pt x="178" y="187"/>
                  <a:pt x="176" y="187"/>
                </a:cubicBezTo>
                <a:cubicBezTo>
                  <a:pt x="174" y="188"/>
                  <a:pt x="176" y="193"/>
                  <a:pt x="174" y="190"/>
                </a:cubicBezTo>
                <a:cubicBezTo>
                  <a:pt x="171" y="186"/>
                  <a:pt x="170" y="187"/>
                  <a:pt x="169" y="185"/>
                </a:cubicBezTo>
                <a:cubicBezTo>
                  <a:pt x="169" y="183"/>
                  <a:pt x="169" y="187"/>
                  <a:pt x="167" y="186"/>
                </a:cubicBezTo>
                <a:cubicBezTo>
                  <a:pt x="165" y="184"/>
                  <a:pt x="170" y="184"/>
                  <a:pt x="168" y="182"/>
                </a:cubicBezTo>
                <a:cubicBezTo>
                  <a:pt x="165" y="180"/>
                  <a:pt x="167" y="183"/>
                  <a:pt x="164" y="185"/>
                </a:cubicBezTo>
                <a:cubicBezTo>
                  <a:pt x="160" y="186"/>
                  <a:pt x="162" y="189"/>
                  <a:pt x="157" y="187"/>
                </a:cubicBezTo>
                <a:cubicBezTo>
                  <a:pt x="152" y="184"/>
                  <a:pt x="151" y="184"/>
                  <a:pt x="150" y="185"/>
                </a:cubicBezTo>
                <a:cubicBezTo>
                  <a:pt x="149" y="186"/>
                  <a:pt x="148" y="183"/>
                  <a:pt x="146" y="182"/>
                </a:cubicBezTo>
                <a:cubicBezTo>
                  <a:pt x="143" y="182"/>
                  <a:pt x="139" y="176"/>
                  <a:pt x="140" y="174"/>
                </a:cubicBezTo>
                <a:cubicBezTo>
                  <a:pt x="141" y="172"/>
                  <a:pt x="139" y="167"/>
                  <a:pt x="136" y="166"/>
                </a:cubicBezTo>
                <a:cubicBezTo>
                  <a:pt x="134" y="165"/>
                  <a:pt x="133" y="167"/>
                  <a:pt x="132" y="166"/>
                </a:cubicBezTo>
                <a:cubicBezTo>
                  <a:pt x="131" y="164"/>
                  <a:pt x="135" y="162"/>
                  <a:pt x="133" y="158"/>
                </a:cubicBezTo>
                <a:cubicBezTo>
                  <a:pt x="130" y="154"/>
                  <a:pt x="132" y="162"/>
                  <a:pt x="128" y="163"/>
                </a:cubicBezTo>
                <a:cubicBezTo>
                  <a:pt x="124" y="163"/>
                  <a:pt x="125" y="160"/>
                  <a:pt x="127" y="160"/>
                </a:cubicBezTo>
                <a:cubicBezTo>
                  <a:pt x="129" y="161"/>
                  <a:pt x="129" y="159"/>
                  <a:pt x="128" y="157"/>
                </a:cubicBezTo>
                <a:cubicBezTo>
                  <a:pt x="128" y="155"/>
                  <a:pt x="132" y="149"/>
                  <a:pt x="131" y="147"/>
                </a:cubicBezTo>
                <a:cubicBezTo>
                  <a:pt x="130" y="145"/>
                  <a:pt x="130" y="144"/>
                  <a:pt x="130" y="146"/>
                </a:cubicBezTo>
                <a:cubicBezTo>
                  <a:pt x="130" y="148"/>
                  <a:pt x="127" y="148"/>
                  <a:pt x="127" y="151"/>
                </a:cubicBezTo>
                <a:cubicBezTo>
                  <a:pt x="126" y="154"/>
                  <a:pt x="127" y="150"/>
                  <a:pt x="122" y="156"/>
                </a:cubicBezTo>
                <a:cubicBezTo>
                  <a:pt x="117" y="162"/>
                  <a:pt x="123" y="162"/>
                  <a:pt x="118" y="160"/>
                </a:cubicBezTo>
                <a:cubicBezTo>
                  <a:pt x="115" y="158"/>
                  <a:pt x="117" y="151"/>
                  <a:pt x="113" y="149"/>
                </a:cubicBezTo>
                <a:cubicBezTo>
                  <a:pt x="108" y="146"/>
                  <a:pt x="114" y="146"/>
                  <a:pt x="110" y="143"/>
                </a:cubicBezTo>
                <a:cubicBezTo>
                  <a:pt x="107" y="140"/>
                  <a:pt x="107" y="143"/>
                  <a:pt x="99" y="139"/>
                </a:cubicBezTo>
                <a:cubicBezTo>
                  <a:pt x="91" y="135"/>
                  <a:pt x="98" y="139"/>
                  <a:pt x="89" y="137"/>
                </a:cubicBezTo>
                <a:cubicBezTo>
                  <a:pt x="84" y="137"/>
                  <a:pt x="80" y="143"/>
                  <a:pt x="70" y="143"/>
                </a:cubicBezTo>
                <a:cubicBezTo>
                  <a:pt x="64" y="142"/>
                  <a:pt x="65" y="147"/>
                  <a:pt x="61" y="147"/>
                </a:cubicBezTo>
                <a:cubicBezTo>
                  <a:pt x="57" y="147"/>
                  <a:pt x="59" y="156"/>
                  <a:pt x="53" y="154"/>
                </a:cubicBezTo>
                <a:cubicBezTo>
                  <a:pt x="48" y="152"/>
                  <a:pt x="51" y="156"/>
                  <a:pt x="46" y="153"/>
                </a:cubicBezTo>
                <a:cubicBezTo>
                  <a:pt x="43" y="152"/>
                  <a:pt x="43" y="154"/>
                  <a:pt x="38" y="154"/>
                </a:cubicBezTo>
                <a:cubicBezTo>
                  <a:pt x="34" y="154"/>
                  <a:pt x="36" y="157"/>
                  <a:pt x="33" y="158"/>
                </a:cubicBezTo>
                <a:cubicBezTo>
                  <a:pt x="29" y="158"/>
                  <a:pt x="29" y="163"/>
                  <a:pt x="22" y="162"/>
                </a:cubicBezTo>
                <a:cubicBezTo>
                  <a:pt x="15" y="161"/>
                  <a:pt x="15" y="156"/>
                  <a:pt x="12" y="157"/>
                </a:cubicBezTo>
                <a:cubicBezTo>
                  <a:pt x="10" y="157"/>
                  <a:pt x="10" y="151"/>
                  <a:pt x="12" y="151"/>
                </a:cubicBezTo>
                <a:cubicBezTo>
                  <a:pt x="13" y="152"/>
                  <a:pt x="15" y="150"/>
                  <a:pt x="14" y="147"/>
                </a:cubicBezTo>
                <a:cubicBezTo>
                  <a:pt x="14" y="143"/>
                  <a:pt x="17" y="145"/>
                  <a:pt x="13" y="135"/>
                </a:cubicBezTo>
                <a:cubicBezTo>
                  <a:pt x="9" y="125"/>
                  <a:pt x="12" y="125"/>
                  <a:pt x="10" y="120"/>
                </a:cubicBezTo>
                <a:cubicBezTo>
                  <a:pt x="7" y="115"/>
                  <a:pt x="6" y="115"/>
                  <a:pt x="6" y="112"/>
                </a:cubicBezTo>
                <a:cubicBezTo>
                  <a:pt x="7" y="108"/>
                  <a:pt x="2" y="105"/>
                  <a:pt x="2" y="102"/>
                </a:cubicBezTo>
                <a:cubicBezTo>
                  <a:pt x="2" y="98"/>
                  <a:pt x="4" y="105"/>
                  <a:pt x="5" y="104"/>
                </a:cubicBezTo>
                <a:cubicBezTo>
                  <a:pt x="5" y="102"/>
                  <a:pt x="2" y="99"/>
                  <a:pt x="3" y="97"/>
                </a:cubicBezTo>
                <a:cubicBezTo>
                  <a:pt x="4" y="96"/>
                  <a:pt x="7" y="106"/>
                  <a:pt x="7" y="101"/>
                </a:cubicBezTo>
                <a:cubicBezTo>
                  <a:pt x="7" y="96"/>
                  <a:pt x="0" y="91"/>
                  <a:pt x="3" y="85"/>
                </a:cubicBezTo>
                <a:cubicBezTo>
                  <a:pt x="7" y="79"/>
                  <a:pt x="2" y="80"/>
                  <a:pt x="5" y="75"/>
                </a:cubicBezTo>
                <a:cubicBezTo>
                  <a:pt x="8" y="70"/>
                  <a:pt x="6" y="81"/>
                  <a:pt x="8" y="75"/>
                </a:cubicBezTo>
                <a:cubicBezTo>
                  <a:pt x="10" y="70"/>
                  <a:pt x="11" y="74"/>
                  <a:pt x="16" y="68"/>
                </a:cubicBezTo>
                <a:cubicBezTo>
                  <a:pt x="21" y="62"/>
                  <a:pt x="21" y="67"/>
                  <a:pt x="25" y="65"/>
                </a:cubicBezTo>
                <a:cubicBezTo>
                  <a:pt x="29" y="63"/>
                  <a:pt x="31" y="63"/>
                  <a:pt x="32" y="61"/>
                </a:cubicBezTo>
                <a:cubicBezTo>
                  <a:pt x="33" y="59"/>
                  <a:pt x="36" y="63"/>
                  <a:pt x="41" y="59"/>
                </a:cubicBezTo>
                <a:cubicBezTo>
                  <a:pt x="46" y="56"/>
                  <a:pt x="44" y="53"/>
                  <a:pt x="47" y="50"/>
                </a:cubicBezTo>
                <a:close/>
                <a:moveTo>
                  <a:pt x="167" y="208"/>
                </a:moveTo>
                <a:cubicBezTo>
                  <a:pt x="168" y="210"/>
                  <a:pt x="168" y="209"/>
                  <a:pt x="168" y="211"/>
                </a:cubicBezTo>
                <a:cubicBezTo>
                  <a:pt x="168" y="213"/>
                  <a:pt x="169" y="217"/>
                  <a:pt x="170" y="218"/>
                </a:cubicBezTo>
                <a:cubicBezTo>
                  <a:pt x="172" y="219"/>
                  <a:pt x="172" y="222"/>
                  <a:pt x="173" y="222"/>
                </a:cubicBezTo>
                <a:cubicBezTo>
                  <a:pt x="174" y="221"/>
                  <a:pt x="175" y="222"/>
                  <a:pt x="177" y="222"/>
                </a:cubicBezTo>
                <a:cubicBezTo>
                  <a:pt x="178" y="223"/>
                  <a:pt x="177" y="221"/>
                  <a:pt x="179" y="220"/>
                </a:cubicBezTo>
                <a:cubicBezTo>
                  <a:pt x="180" y="219"/>
                  <a:pt x="180" y="217"/>
                  <a:pt x="180" y="218"/>
                </a:cubicBezTo>
                <a:cubicBezTo>
                  <a:pt x="181" y="219"/>
                  <a:pt x="180" y="216"/>
                  <a:pt x="181" y="217"/>
                </a:cubicBezTo>
                <a:cubicBezTo>
                  <a:pt x="182" y="217"/>
                  <a:pt x="182" y="218"/>
                  <a:pt x="182" y="218"/>
                </a:cubicBezTo>
                <a:cubicBezTo>
                  <a:pt x="181" y="218"/>
                  <a:pt x="181" y="219"/>
                  <a:pt x="183" y="219"/>
                </a:cubicBezTo>
                <a:cubicBezTo>
                  <a:pt x="184" y="220"/>
                  <a:pt x="182" y="215"/>
                  <a:pt x="183" y="214"/>
                </a:cubicBezTo>
                <a:cubicBezTo>
                  <a:pt x="184" y="214"/>
                  <a:pt x="182" y="212"/>
                  <a:pt x="183" y="211"/>
                </a:cubicBezTo>
                <a:cubicBezTo>
                  <a:pt x="185" y="210"/>
                  <a:pt x="184" y="213"/>
                  <a:pt x="185" y="212"/>
                </a:cubicBezTo>
                <a:cubicBezTo>
                  <a:pt x="186" y="211"/>
                  <a:pt x="184" y="211"/>
                  <a:pt x="185" y="207"/>
                </a:cubicBezTo>
                <a:cubicBezTo>
                  <a:pt x="185" y="204"/>
                  <a:pt x="184" y="201"/>
                  <a:pt x="183" y="202"/>
                </a:cubicBezTo>
                <a:cubicBezTo>
                  <a:pt x="182" y="203"/>
                  <a:pt x="182" y="201"/>
                  <a:pt x="181" y="203"/>
                </a:cubicBezTo>
                <a:cubicBezTo>
                  <a:pt x="180" y="204"/>
                  <a:pt x="181" y="202"/>
                  <a:pt x="177" y="204"/>
                </a:cubicBezTo>
                <a:cubicBezTo>
                  <a:pt x="172" y="206"/>
                  <a:pt x="173" y="202"/>
                  <a:pt x="169" y="202"/>
                </a:cubicBezTo>
                <a:cubicBezTo>
                  <a:pt x="166" y="202"/>
                  <a:pt x="166" y="199"/>
                  <a:pt x="165" y="203"/>
                </a:cubicBezTo>
                <a:cubicBezTo>
                  <a:pt x="165" y="204"/>
                  <a:pt x="166" y="205"/>
                  <a:pt x="167" y="208"/>
                </a:cubicBezTo>
                <a:close/>
                <a:moveTo>
                  <a:pt x="162" y="197"/>
                </a:moveTo>
                <a:cubicBezTo>
                  <a:pt x="164" y="196"/>
                  <a:pt x="163" y="192"/>
                  <a:pt x="162" y="193"/>
                </a:cubicBezTo>
                <a:cubicBezTo>
                  <a:pt x="161" y="194"/>
                  <a:pt x="161" y="197"/>
                  <a:pt x="162" y="197"/>
                </a:cubicBezTo>
                <a:close/>
                <a:moveTo>
                  <a:pt x="182" y="196"/>
                </a:moveTo>
                <a:cubicBezTo>
                  <a:pt x="183" y="196"/>
                  <a:pt x="183" y="196"/>
                  <a:pt x="183" y="197"/>
                </a:cubicBezTo>
                <a:cubicBezTo>
                  <a:pt x="183" y="198"/>
                  <a:pt x="185" y="198"/>
                  <a:pt x="185" y="197"/>
                </a:cubicBezTo>
                <a:cubicBezTo>
                  <a:pt x="184" y="196"/>
                  <a:pt x="186" y="196"/>
                  <a:pt x="184" y="196"/>
                </a:cubicBezTo>
                <a:cubicBezTo>
                  <a:pt x="183" y="195"/>
                  <a:pt x="183" y="193"/>
                  <a:pt x="182" y="195"/>
                </a:cubicBezTo>
                <a:cubicBezTo>
                  <a:pt x="182" y="195"/>
                  <a:pt x="181" y="195"/>
                  <a:pt x="182" y="196"/>
                </a:cubicBezTo>
                <a:close/>
                <a:moveTo>
                  <a:pt x="185" y="199"/>
                </a:moveTo>
                <a:cubicBezTo>
                  <a:pt x="186" y="198"/>
                  <a:pt x="183" y="198"/>
                  <a:pt x="183" y="199"/>
                </a:cubicBezTo>
                <a:cubicBezTo>
                  <a:pt x="183" y="199"/>
                  <a:pt x="185" y="200"/>
                  <a:pt x="185" y="199"/>
                </a:cubicBezTo>
                <a:close/>
                <a:moveTo>
                  <a:pt x="129" y="168"/>
                </a:moveTo>
                <a:cubicBezTo>
                  <a:pt x="130" y="167"/>
                  <a:pt x="132" y="168"/>
                  <a:pt x="131" y="167"/>
                </a:cubicBezTo>
                <a:cubicBezTo>
                  <a:pt x="131" y="166"/>
                  <a:pt x="130" y="167"/>
                  <a:pt x="129" y="165"/>
                </a:cubicBezTo>
                <a:cubicBezTo>
                  <a:pt x="128" y="164"/>
                  <a:pt x="123" y="166"/>
                  <a:pt x="123" y="168"/>
                </a:cubicBezTo>
                <a:cubicBezTo>
                  <a:pt x="124" y="169"/>
                  <a:pt x="128" y="168"/>
                  <a:pt x="129" y="168"/>
                </a:cubicBezTo>
                <a:close/>
                <a:moveTo>
                  <a:pt x="97" y="5"/>
                </a:moveTo>
                <a:cubicBezTo>
                  <a:pt x="95" y="2"/>
                  <a:pt x="95" y="7"/>
                  <a:pt x="92" y="5"/>
                </a:cubicBezTo>
                <a:cubicBezTo>
                  <a:pt x="90" y="4"/>
                  <a:pt x="92" y="7"/>
                  <a:pt x="94" y="9"/>
                </a:cubicBezTo>
                <a:cubicBezTo>
                  <a:pt x="95" y="9"/>
                  <a:pt x="98" y="7"/>
                  <a:pt x="97" y="5"/>
                </a:cubicBezTo>
                <a:close/>
                <a:moveTo>
                  <a:pt x="91" y="7"/>
                </a:moveTo>
                <a:cubicBezTo>
                  <a:pt x="90" y="5"/>
                  <a:pt x="90" y="5"/>
                  <a:pt x="90" y="7"/>
                </a:cubicBezTo>
                <a:cubicBezTo>
                  <a:pt x="90" y="8"/>
                  <a:pt x="89" y="8"/>
                  <a:pt x="91" y="9"/>
                </a:cubicBezTo>
                <a:cubicBezTo>
                  <a:pt x="92" y="9"/>
                  <a:pt x="92" y="8"/>
                  <a:pt x="91" y="7"/>
                </a:cubicBezTo>
                <a:close/>
                <a:moveTo>
                  <a:pt x="125" y="22"/>
                </a:moveTo>
                <a:cubicBezTo>
                  <a:pt x="125" y="21"/>
                  <a:pt x="122" y="21"/>
                  <a:pt x="123" y="23"/>
                </a:cubicBezTo>
                <a:cubicBezTo>
                  <a:pt x="123" y="25"/>
                  <a:pt x="124" y="24"/>
                  <a:pt x="125" y="22"/>
                </a:cubicBezTo>
                <a:close/>
                <a:moveTo>
                  <a:pt x="210" y="97"/>
                </a:moveTo>
                <a:cubicBezTo>
                  <a:pt x="210" y="96"/>
                  <a:pt x="211" y="95"/>
                  <a:pt x="211" y="94"/>
                </a:cubicBezTo>
                <a:cubicBezTo>
                  <a:pt x="211" y="93"/>
                  <a:pt x="211" y="93"/>
                  <a:pt x="211" y="92"/>
                </a:cubicBezTo>
                <a:cubicBezTo>
                  <a:pt x="211" y="91"/>
                  <a:pt x="210" y="92"/>
                  <a:pt x="210" y="93"/>
                </a:cubicBezTo>
                <a:cubicBezTo>
                  <a:pt x="211" y="94"/>
                  <a:pt x="209" y="95"/>
                  <a:pt x="209" y="95"/>
                </a:cubicBezTo>
                <a:cubicBezTo>
                  <a:pt x="210" y="96"/>
                  <a:pt x="208" y="98"/>
                  <a:pt x="209" y="99"/>
                </a:cubicBezTo>
                <a:cubicBezTo>
                  <a:pt x="210" y="99"/>
                  <a:pt x="210" y="98"/>
                  <a:pt x="210" y="97"/>
                </a:cubicBezTo>
                <a:close/>
                <a:moveTo>
                  <a:pt x="138" y="39"/>
                </a:moveTo>
                <a:cubicBezTo>
                  <a:pt x="139" y="39"/>
                  <a:pt x="141" y="39"/>
                  <a:pt x="140" y="38"/>
                </a:cubicBezTo>
                <a:cubicBezTo>
                  <a:pt x="139" y="37"/>
                  <a:pt x="136" y="39"/>
                  <a:pt x="137" y="40"/>
                </a:cubicBezTo>
                <a:cubicBezTo>
                  <a:pt x="137" y="40"/>
                  <a:pt x="138" y="40"/>
                  <a:pt x="138" y="39"/>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5" name="Freeform 20272">
            <a:extLst>
              <a:ext uri="{FF2B5EF4-FFF2-40B4-BE49-F238E27FC236}">
                <a16:creationId xmlns:a16="http://schemas.microsoft.com/office/drawing/2014/main" id="{FB6B7128-824F-4242-89C6-7398F82A1DDB}"/>
              </a:ext>
            </a:extLst>
          </p:cNvPr>
          <p:cNvSpPr>
            <a:spLocks noEditPoints="1"/>
          </p:cNvSpPr>
          <p:nvPr/>
        </p:nvSpPr>
        <p:spPr bwMode="auto">
          <a:xfrm>
            <a:off x="6061499" y="3106609"/>
            <a:ext cx="163249" cy="196311"/>
          </a:xfrm>
          <a:custGeom>
            <a:avLst/>
            <a:gdLst/>
            <a:ahLst/>
            <a:cxnLst>
              <a:cxn ang="0">
                <a:pos x="28" y="39"/>
              </a:cxn>
              <a:cxn ang="0">
                <a:pos x="31" y="38"/>
              </a:cxn>
              <a:cxn ang="0">
                <a:pos x="30" y="40"/>
              </a:cxn>
              <a:cxn ang="0">
                <a:pos x="28" y="39"/>
              </a:cxn>
              <a:cxn ang="0">
                <a:pos x="7" y="17"/>
              </a:cxn>
              <a:cxn ang="0">
                <a:pos x="7" y="14"/>
              </a:cxn>
              <a:cxn ang="0">
                <a:pos x="6" y="12"/>
              </a:cxn>
              <a:cxn ang="0">
                <a:pos x="5" y="15"/>
              </a:cxn>
              <a:cxn ang="0">
                <a:pos x="6" y="17"/>
              </a:cxn>
              <a:cxn ang="0">
                <a:pos x="7" y="17"/>
              </a:cxn>
              <a:cxn ang="0">
                <a:pos x="8" y="21"/>
              </a:cxn>
              <a:cxn ang="0">
                <a:pos x="8" y="19"/>
              </a:cxn>
              <a:cxn ang="0">
                <a:pos x="7" y="18"/>
              </a:cxn>
              <a:cxn ang="0">
                <a:pos x="7" y="20"/>
              </a:cxn>
              <a:cxn ang="0">
                <a:pos x="8" y="21"/>
              </a:cxn>
              <a:cxn ang="0">
                <a:pos x="4" y="2"/>
              </a:cxn>
              <a:cxn ang="0">
                <a:pos x="6" y="2"/>
              </a:cxn>
              <a:cxn ang="0">
                <a:pos x="3" y="1"/>
              </a:cxn>
              <a:cxn ang="0">
                <a:pos x="2" y="2"/>
              </a:cxn>
              <a:cxn ang="0">
                <a:pos x="2" y="3"/>
              </a:cxn>
              <a:cxn ang="0">
                <a:pos x="4" y="2"/>
              </a:cxn>
              <a:cxn ang="0">
                <a:pos x="11" y="5"/>
              </a:cxn>
              <a:cxn ang="0">
                <a:pos x="10" y="3"/>
              </a:cxn>
              <a:cxn ang="0">
                <a:pos x="7" y="0"/>
              </a:cxn>
              <a:cxn ang="0">
                <a:pos x="8" y="1"/>
              </a:cxn>
              <a:cxn ang="0">
                <a:pos x="10" y="3"/>
              </a:cxn>
              <a:cxn ang="0">
                <a:pos x="10" y="5"/>
              </a:cxn>
              <a:cxn ang="0">
                <a:pos x="10" y="7"/>
              </a:cxn>
              <a:cxn ang="0">
                <a:pos x="11" y="5"/>
              </a:cxn>
              <a:cxn ang="0">
                <a:pos x="32" y="31"/>
              </a:cxn>
              <a:cxn ang="0">
                <a:pos x="33" y="31"/>
              </a:cxn>
              <a:cxn ang="0">
                <a:pos x="31" y="30"/>
              </a:cxn>
              <a:cxn ang="0">
                <a:pos x="32" y="31"/>
              </a:cxn>
              <a:cxn ang="0">
                <a:pos x="15" y="12"/>
              </a:cxn>
              <a:cxn ang="0">
                <a:pos x="14" y="15"/>
              </a:cxn>
              <a:cxn ang="0">
                <a:pos x="15" y="16"/>
              </a:cxn>
              <a:cxn ang="0">
                <a:pos x="15" y="15"/>
              </a:cxn>
              <a:cxn ang="0">
                <a:pos x="15" y="11"/>
              </a:cxn>
              <a:cxn ang="0">
                <a:pos x="12" y="10"/>
              </a:cxn>
              <a:cxn ang="0">
                <a:pos x="15" y="12"/>
              </a:cxn>
              <a:cxn ang="0">
                <a:pos x="26" y="30"/>
              </a:cxn>
              <a:cxn ang="0">
                <a:pos x="26" y="31"/>
              </a:cxn>
              <a:cxn ang="0">
                <a:pos x="27" y="28"/>
              </a:cxn>
              <a:cxn ang="0">
                <a:pos x="25" y="27"/>
              </a:cxn>
              <a:cxn ang="0">
                <a:pos x="26" y="29"/>
              </a:cxn>
              <a:cxn ang="0">
                <a:pos x="26" y="30"/>
              </a:cxn>
              <a:cxn ang="0">
                <a:pos x="17" y="23"/>
              </a:cxn>
              <a:cxn ang="0">
                <a:pos x="17" y="23"/>
              </a:cxn>
              <a:cxn ang="0">
                <a:pos x="16" y="22"/>
              </a:cxn>
              <a:cxn ang="0">
                <a:pos x="17" y="23"/>
              </a:cxn>
              <a:cxn ang="0">
                <a:pos x="19" y="18"/>
              </a:cxn>
              <a:cxn ang="0">
                <a:pos x="18" y="15"/>
              </a:cxn>
              <a:cxn ang="0">
                <a:pos x="18" y="16"/>
              </a:cxn>
              <a:cxn ang="0">
                <a:pos x="19" y="18"/>
              </a:cxn>
              <a:cxn ang="0">
                <a:pos x="19" y="19"/>
              </a:cxn>
              <a:cxn ang="0">
                <a:pos x="19" y="18"/>
              </a:cxn>
              <a:cxn ang="0">
                <a:pos x="22" y="27"/>
              </a:cxn>
              <a:cxn ang="0">
                <a:pos x="22" y="26"/>
              </a:cxn>
              <a:cxn ang="0">
                <a:pos x="21" y="25"/>
              </a:cxn>
              <a:cxn ang="0">
                <a:pos x="20" y="22"/>
              </a:cxn>
              <a:cxn ang="0">
                <a:pos x="21" y="24"/>
              </a:cxn>
              <a:cxn ang="0">
                <a:pos x="21" y="26"/>
              </a:cxn>
              <a:cxn ang="0">
                <a:pos x="22" y="27"/>
              </a:cxn>
            </a:cxnLst>
            <a:rect l="0" t="0" r="r" b="b"/>
            <a:pathLst>
              <a:path w="33" h="40">
                <a:moveTo>
                  <a:pt x="28" y="39"/>
                </a:moveTo>
                <a:cubicBezTo>
                  <a:pt x="30" y="37"/>
                  <a:pt x="31" y="39"/>
                  <a:pt x="31" y="38"/>
                </a:cubicBezTo>
                <a:cubicBezTo>
                  <a:pt x="32" y="36"/>
                  <a:pt x="33" y="39"/>
                  <a:pt x="30" y="40"/>
                </a:cubicBezTo>
                <a:cubicBezTo>
                  <a:pt x="28" y="40"/>
                  <a:pt x="28" y="40"/>
                  <a:pt x="28" y="39"/>
                </a:cubicBezTo>
                <a:close/>
                <a:moveTo>
                  <a:pt x="7" y="17"/>
                </a:moveTo>
                <a:cubicBezTo>
                  <a:pt x="8" y="16"/>
                  <a:pt x="8" y="15"/>
                  <a:pt x="7" y="14"/>
                </a:cubicBezTo>
                <a:cubicBezTo>
                  <a:pt x="6" y="13"/>
                  <a:pt x="6" y="12"/>
                  <a:pt x="6" y="12"/>
                </a:cubicBezTo>
                <a:cubicBezTo>
                  <a:pt x="5" y="12"/>
                  <a:pt x="5" y="13"/>
                  <a:pt x="5" y="15"/>
                </a:cubicBezTo>
                <a:cubicBezTo>
                  <a:pt x="4" y="16"/>
                  <a:pt x="4" y="16"/>
                  <a:pt x="6" y="17"/>
                </a:cubicBezTo>
                <a:cubicBezTo>
                  <a:pt x="7" y="18"/>
                  <a:pt x="7" y="17"/>
                  <a:pt x="7" y="17"/>
                </a:cubicBezTo>
                <a:close/>
                <a:moveTo>
                  <a:pt x="8" y="21"/>
                </a:moveTo>
                <a:cubicBezTo>
                  <a:pt x="9" y="21"/>
                  <a:pt x="9" y="21"/>
                  <a:pt x="8" y="19"/>
                </a:cubicBezTo>
                <a:cubicBezTo>
                  <a:pt x="8" y="17"/>
                  <a:pt x="8" y="19"/>
                  <a:pt x="7" y="18"/>
                </a:cubicBezTo>
                <a:cubicBezTo>
                  <a:pt x="6" y="17"/>
                  <a:pt x="6" y="19"/>
                  <a:pt x="7" y="20"/>
                </a:cubicBezTo>
                <a:cubicBezTo>
                  <a:pt x="8" y="21"/>
                  <a:pt x="7" y="21"/>
                  <a:pt x="8" y="21"/>
                </a:cubicBezTo>
                <a:close/>
                <a:moveTo>
                  <a:pt x="4" y="2"/>
                </a:moveTo>
                <a:cubicBezTo>
                  <a:pt x="6" y="2"/>
                  <a:pt x="6" y="3"/>
                  <a:pt x="6" y="2"/>
                </a:cubicBezTo>
                <a:cubicBezTo>
                  <a:pt x="7" y="1"/>
                  <a:pt x="5" y="2"/>
                  <a:pt x="3" y="1"/>
                </a:cubicBezTo>
                <a:cubicBezTo>
                  <a:pt x="1" y="1"/>
                  <a:pt x="4" y="3"/>
                  <a:pt x="2" y="2"/>
                </a:cubicBezTo>
                <a:cubicBezTo>
                  <a:pt x="1" y="2"/>
                  <a:pt x="0" y="2"/>
                  <a:pt x="2" y="3"/>
                </a:cubicBezTo>
                <a:cubicBezTo>
                  <a:pt x="2" y="3"/>
                  <a:pt x="2" y="3"/>
                  <a:pt x="4" y="2"/>
                </a:cubicBezTo>
                <a:close/>
                <a:moveTo>
                  <a:pt x="11" y="5"/>
                </a:moveTo>
                <a:cubicBezTo>
                  <a:pt x="11" y="5"/>
                  <a:pt x="11" y="3"/>
                  <a:pt x="10" y="3"/>
                </a:cubicBezTo>
                <a:cubicBezTo>
                  <a:pt x="9" y="2"/>
                  <a:pt x="9" y="0"/>
                  <a:pt x="7" y="0"/>
                </a:cubicBezTo>
                <a:cubicBezTo>
                  <a:pt x="5" y="0"/>
                  <a:pt x="7" y="0"/>
                  <a:pt x="8" y="1"/>
                </a:cubicBezTo>
                <a:cubicBezTo>
                  <a:pt x="9" y="1"/>
                  <a:pt x="9" y="2"/>
                  <a:pt x="10" y="3"/>
                </a:cubicBezTo>
                <a:cubicBezTo>
                  <a:pt x="11" y="4"/>
                  <a:pt x="10" y="3"/>
                  <a:pt x="10" y="5"/>
                </a:cubicBezTo>
                <a:cubicBezTo>
                  <a:pt x="10" y="7"/>
                  <a:pt x="8" y="5"/>
                  <a:pt x="10" y="7"/>
                </a:cubicBezTo>
                <a:cubicBezTo>
                  <a:pt x="10" y="8"/>
                  <a:pt x="10" y="5"/>
                  <a:pt x="11" y="5"/>
                </a:cubicBezTo>
                <a:close/>
                <a:moveTo>
                  <a:pt x="32" y="31"/>
                </a:moveTo>
                <a:cubicBezTo>
                  <a:pt x="33" y="31"/>
                  <a:pt x="33" y="31"/>
                  <a:pt x="33" y="31"/>
                </a:cubicBezTo>
                <a:cubicBezTo>
                  <a:pt x="33" y="30"/>
                  <a:pt x="31" y="30"/>
                  <a:pt x="31" y="30"/>
                </a:cubicBezTo>
                <a:cubicBezTo>
                  <a:pt x="31" y="30"/>
                  <a:pt x="31" y="31"/>
                  <a:pt x="32" y="31"/>
                </a:cubicBezTo>
                <a:close/>
                <a:moveTo>
                  <a:pt x="15" y="12"/>
                </a:moveTo>
                <a:cubicBezTo>
                  <a:pt x="16" y="14"/>
                  <a:pt x="14" y="14"/>
                  <a:pt x="14" y="15"/>
                </a:cubicBezTo>
                <a:cubicBezTo>
                  <a:pt x="15" y="15"/>
                  <a:pt x="15" y="17"/>
                  <a:pt x="15" y="16"/>
                </a:cubicBezTo>
                <a:cubicBezTo>
                  <a:pt x="16" y="16"/>
                  <a:pt x="15" y="16"/>
                  <a:pt x="15" y="15"/>
                </a:cubicBezTo>
                <a:cubicBezTo>
                  <a:pt x="15" y="13"/>
                  <a:pt x="16" y="13"/>
                  <a:pt x="15" y="11"/>
                </a:cubicBezTo>
                <a:cubicBezTo>
                  <a:pt x="14" y="10"/>
                  <a:pt x="12" y="9"/>
                  <a:pt x="12" y="10"/>
                </a:cubicBezTo>
                <a:cubicBezTo>
                  <a:pt x="12" y="10"/>
                  <a:pt x="14" y="11"/>
                  <a:pt x="15" y="12"/>
                </a:cubicBezTo>
                <a:close/>
                <a:moveTo>
                  <a:pt x="26" y="30"/>
                </a:moveTo>
                <a:cubicBezTo>
                  <a:pt x="25" y="31"/>
                  <a:pt x="25" y="32"/>
                  <a:pt x="26" y="31"/>
                </a:cubicBezTo>
                <a:cubicBezTo>
                  <a:pt x="28" y="30"/>
                  <a:pt x="28" y="29"/>
                  <a:pt x="27" y="28"/>
                </a:cubicBezTo>
                <a:cubicBezTo>
                  <a:pt x="27" y="27"/>
                  <a:pt x="27" y="28"/>
                  <a:pt x="25" y="27"/>
                </a:cubicBezTo>
                <a:cubicBezTo>
                  <a:pt x="24" y="27"/>
                  <a:pt x="25" y="29"/>
                  <a:pt x="26" y="29"/>
                </a:cubicBezTo>
                <a:cubicBezTo>
                  <a:pt x="27" y="28"/>
                  <a:pt x="27" y="29"/>
                  <a:pt x="26" y="30"/>
                </a:cubicBezTo>
                <a:close/>
                <a:moveTo>
                  <a:pt x="17" y="23"/>
                </a:moveTo>
                <a:cubicBezTo>
                  <a:pt x="18" y="24"/>
                  <a:pt x="18" y="23"/>
                  <a:pt x="17" y="23"/>
                </a:cubicBezTo>
                <a:cubicBezTo>
                  <a:pt x="17" y="22"/>
                  <a:pt x="16" y="21"/>
                  <a:pt x="16" y="22"/>
                </a:cubicBezTo>
                <a:cubicBezTo>
                  <a:pt x="16" y="23"/>
                  <a:pt x="16" y="22"/>
                  <a:pt x="17" y="23"/>
                </a:cubicBezTo>
                <a:close/>
                <a:moveTo>
                  <a:pt x="19" y="18"/>
                </a:moveTo>
                <a:cubicBezTo>
                  <a:pt x="19" y="17"/>
                  <a:pt x="19" y="16"/>
                  <a:pt x="18" y="15"/>
                </a:cubicBezTo>
                <a:cubicBezTo>
                  <a:pt x="17" y="15"/>
                  <a:pt x="17" y="15"/>
                  <a:pt x="18" y="16"/>
                </a:cubicBezTo>
                <a:cubicBezTo>
                  <a:pt x="18" y="16"/>
                  <a:pt x="18" y="17"/>
                  <a:pt x="19" y="18"/>
                </a:cubicBezTo>
                <a:cubicBezTo>
                  <a:pt x="20" y="19"/>
                  <a:pt x="18" y="20"/>
                  <a:pt x="19" y="19"/>
                </a:cubicBezTo>
                <a:cubicBezTo>
                  <a:pt x="20" y="19"/>
                  <a:pt x="20" y="18"/>
                  <a:pt x="19" y="18"/>
                </a:cubicBezTo>
                <a:close/>
                <a:moveTo>
                  <a:pt x="22" y="27"/>
                </a:moveTo>
                <a:cubicBezTo>
                  <a:pt x="22" y="27"/>
                  <a:pt x="23" y="27"/>
                  <a:pt x="22" y="26"/>
                </a:cubicBezTo>
                <a:cubicBezTo>
                  <a:pt x="22" y="25"/>
                  <a:pt x="21" y="25"/>
                  <a:pt x="21" y="25"/>
                </a:cubicBezTo>
                <a:cubicBezTo>
                  <a:pt x="21" y="24"/>
                  <a:pt x="20" y="22"/>
                  <a:pt x="20" y="22"/>
                </a:cubicBezTo>
                <a:cubicBezTo>
                  <a:pt x="19" y="21"/>
                  <a:pt x="20" y="23"/>
                  <a:pt x="21" y="24"/>
                </a:cubicBezTo>
                <a:cubicBezTo>
                  <a:pt x="21" y="26"/>
                  <a:pt x="20" y="24"/>
                  <a:pt x="21" y="26"/>
                </a:cubicBezTo>
                <a:cubicBezTo>
                  <a:pt x="21" y="26"/>
                  <a:pt x="22" y="26"/>
                  <a:pt x="22" y="2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6" name="Freeform 20273">
            <a:extLst>
              <a:ext uri="{FF2B5EF4-FFF2-40B4-BE49-F238E27FC236}">
                <a16:creationId xmlns:a16="http://schemas.microsoft.com/office/drawing/2014/main" id="{71380934-249F-4E5C-A91F-E2689A1A365C}"/>
              </a:ext>
            </a:extLst>
          </p:cNvPr>
          <p:cNvSpPr>
            <a:spLocks/>
          </p:cNvSpPr>
          <p:nvPr/>
        </p:nvSpPr>
        <p:spPr bwMode="auto">
          <a:xfrm>
            <a:off x="6003637" y="3350450"/>
            <a:ext cx="10333" cy="2066"/>
          </a:xfrm>
          <a:custGeom>
            <a:avLst/>
            <a:gdLst/>
            <a:ahLst/>
            <a:cxnLst>
              <a:cxn ang="0">
                <a:pos x="1" y="0"/>
              </a:cxn>
              <a:cxn ang="0">
                <a:pos x="2" y="0"/>
              </a:cxn>
              <a:cxn ang="0">
                <a:pos x="1" y="0"/>
              </a:cxn>
            </a:cxnLst>
            <a:rect l="0" t="0" r="r" b="b"/>
            <a:pathLst>
              <a:path w="2">
                <a:moveTo>
                  <a:pt x="1" y="0"/>
                </a:moveTo>
                <a:cubicBezTo>
                  <a:pt x="0" y="0"/>
                  <a:pt x="2" y="0"/>
                  <a:pt x="2" y="0"/>
                </a:cubicBezTo>
                <a:cubicBezTo>
                  <a:pt x="2" y="0"/>
                  <a:pt x="1" y="0"/>
                  <a:pt x="1"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7" name="Freeform 20274">
            <a:extLst>
              <a:ext uri="{FF2B5EF4-FFF2-40B4-BE49-F238E27FC236}">
                <a16:creationId xmlns:a16="http://schemas.microsoft.com/office/drawing/2014/main" id="{B09608B0-2945-4FF8-B8D2-51010F53790F}"/>
              </a:ext>
            </a:extLst>
          </p:cNvPr>
          <p:cNvSpPr>
            <a:spLocks noEditPoints="1"/>
          </p:cNvSpPr>
          <p:nvPr/>
        </p:nvSpPr>
        <p:spPr bwMode="auto">
          <a:xfrm>
            <a:off x="5916849" y="3224395"/>
            <a:ext cx="276902" cy="117788"/>
          </a:xfrm>
          <a:custGeom>
            <a:avLst/>
            <a:gdLst/>
            <a:ahLst/>
            <a:cxnLst>
              <a:cxn ang="0">
                <a:pos x="5" y="9"/>
              </a:cxn>
              <a:cxn ang="0">
                <a:pos x="2" y="10"/>
              </a:cxn>
              <a:cxn ang="0">
                <a:pos x="0" y="9"/>
              </a:cxn>
              <a:cxn ang="0">
                <a:pos x="3" y="7"/>
              </a:cxn>
              <a:cxn ang="0">
                <a:pos x="11" y="2"/>
              </a:cxn>
              <a:cxn ang="0">
                <a:pos x="16" y="1"/>
              </a:cxn>
              <a:cxn ang="0">
                <a:pos x="20" y="1"/>
              </a:cxn>
              <a:cxn ang="0">
                <a:pos x="23" y="2"/>
              </a:cxn>
              <a:cxn ang="0">
                <a:pos x="28" y="4"/>
              </a:cxn>
              <a:cxn ang="0">
                <a:pos x="33" y="7"/>
              </a:cxn>
              <a:cxn ang="0">
                <a:pos x="38" y="9"/>
              </a:cxn>
              <a:cxn ang="0">
                <a:pos x="39" y="10"/>
              </a:cxn>
              <a:cxn ang="0">
                <a:pos x="41" y="12"/>
              </a:cxn>
              <a:cxn ang="0">
                <a:pos x="43" y="13"/>
              </a:cxn>
              <a:cxn ang="0">
                <a:pos x="46" y="14"/>
              </a:cxn>
              <a:cxn ang="0">
                <a:pos x="49" y="15"/>
              </a:cxn>
              <a:cxn ang="0">
                <a:pos x="50" y="17"/>
              </a:cxn>
              <a:cxn ang="0">
                <a:pos x="54" y="19"/>
              </a:cxn>
              <a:cxn ang="0">
                <a:pos x="56" y="21"/>
              </a:cxn>
              <a:cxn ang="0">
                <a:pos x="52" y="22"/>
              </a:cxn>
              <a:cxn ang="0">
                <a:pos x="42" y="22"/>
              </a:cxn>
              <a:cxn ang="0">
                <a:pos x="40" y="20"/>
              </a:cxn>
              <a:cxn ang="0">
                <a:pos x="37" y="17"/>
              </a:cxn>
              <a:cxn ang="0">
                <a:pos x="33" y="13"/>
              </a:cxn>
              <a:cxn ang="0">
                <a:pos x="28" y="11"/>
              </a:cxn>
              <a:cxn ang="0">
                <a:pos x="21" y="8"/>
              </a:cxn>
              <a:cxn ang="0">
                <a:pos x="15" y="7"/>
              </a:cxn>
              <a:cxn ang="0">
                <a:pos x="17" y="5"/>
              </a:cxn>
              <a:cxn ang="0">
                <a:pos x="10" y="6"/>
              </a:cxn>
              <a:cxn ang="0">
                <a:pos x="5" y="9"/>
              </a:cxn>
              <a:cxn ang="0">
                <a:pos x="10" y="9"/>
              </a:cxn>
              <a:cxn ang="0">
                <a:pos x="12" y="12"/>
              </a:cxn>
              <a:cxn ang="0">
                <a:pos x="10" y="9"/>
              </a:cxn>
              <a:cxn ang="0">
                <a:pos x="34" y="5"/>
              </a:cxn>
              <a:cxn ang="0">
                <a:pos x="33" y="6"/>
              </a:cxn>
              <a:cxn ang="0">
                <a:pos x="34" y="5"/>
              </a:cxn>
              <a:cxn ang="0">
                <a:pos x="36" y="7"/>
              </a:cxn>
              <a:cxn ang="0">
                <a:pos x="35" y="6"/>
              </a:cxn>
              <a:cxn ang="0">
                <a:pos x="36" y="7"/>
              </a:cxn>
            </a:cxnLst>
            <a:rect l="0" t="0" r="r" b="b"/>
            <a:pathLst>
              <a:path w="57" h="24">
                <a:moveTo>
                  <a:pt x="5" y="9"/>
                </a:moveTo>
                <a:cubicBezTo>
                  <a:pt x="3" y="9"/>
                  <a:pt x="2" y="11"/>
                  <a:pt x="2" y="10"/>
                </a:cubicBezTo>
                <a:cubicBezTo>
                  <a:pt x="2" y="9"/>
                  <a:pt x="0" y="10"/>
                  <a:pt x="0" y="9"/>
                </a:cubicBezTo>
                <a:cubicBezTo>
                  <a:pt x="0" y="8"/>
                  <a:pt x="3" y="9"/>
                  <a:pt x="3" y="7"/>
                </a:cubicBezTo>
                <a:cubicBezTo>
                  <a:pt x="2" y="6"/>
                  <a:pt x="5" y="3"/>
                  <a:pt x="11" y="2"/>
                </a:cubicBezTo>
                <a:cubicBezTo>
                  <a:pt x="14" y="2"/>
                  <a:pt x="13" y="0"/>
                  <a:pt x="16" y="1"/>
                </a:cubicBezTo>
                <a:cubicBezTo>
                  <a:pt x="20" y="2"/>
                  <a:pt x="19" y="0"/>
                  <a:pt x="20" y="1"/>
                </a:cubicBezTo>
                <a:cubicBezTo>
                  <a:pt x="21" y="2"/>
                  <a:pt x="22" y="0"/>
                  <a:pt x="23" y="2"/>
                </a:cubicBezTo>
                <a:cubicBezTo>
                  <a:pt x="24" y="3"/>
                  <a:pt x="26" y="1"/>
                  <a:pt x="28" y="4"/>
                </a:cubicBezTo>
                <a:cubicBezTo>
                  <a:pt x="30" y="7"/>
                  <a:pt x="30" y="4"/>
                  <a:pt x="33" y="7"/>
                </a:cubicBezTo>
                <a:cubicBezTo>
                  <a:pt x="37" y="9"/>
                  <a:pt x="38" y="8"/>
                  <a:pt x="38" y="9"/>
                </a:cubicBezTo>
                <a:cubicBezTo>
                  <a:pt x="37" y="10"/>
                  <a:pt x="39" y="11"/>
                  <a:pt x="39" y="10"/>
                </a:cubicBezTo>
                <a:cubicBezTo>
                  <a:pt x="38" y="9"/>
                  <a:pt x="40" y="10"/>
                  <a:pt x="41" y="12"/>
                </a:cubicBezTo>
                <a:cubicBezTo>
                  <a:pt x="43" y="13"/>
                  <a:pt x="43" y="12"/>
                  <a:pt x="43" y="13"/>
                </a:cubicBezTo>
                <a:cubicBezTo>
                  <a:pt x="44" y="15"/>
                  <a:pt x="45" y="13"/>
                  <a:pt x="46" y="14"/>
                </a:cubicBezTo>
                <a:cubicBezTo>
                  <a:pt x="47" y="15"/>
                  <a:pt x="48" y="13"/>
                  <a:pt x="49" y="15"/>
                </a:cubicBezTo>
                <a:cubicBezTo>
                  <a:pt x="49" y="17"/>
                  <a:pt x="46" y="16"/>
                  <a:pt x="50" y="17"/>
                </a:cubicBezTo>
                <a:cubicBezTo>
                  <a:pt x="53" y="17"/>
                  <a:pt x="53" y="18"/>
                  <a:pt x="54" y="19"/>
                </a:cubicBezTo>
                <a:cubicBezTo>
                  <a:pt x="55" y="20"/>
                  <a:pt x="57" y="19"/>
                  <a:pt x="56" y="21"/>
                </a:cubicBezTo>
                <a:cubicBezTo>
                  <a:pt x="55" y="22"/>
                  <a:pt x="55" y="20"/>
                  <a:pt x="52" y="22"/>
                </a:cubicBezTo>
                <a:cubicBezTo>
                  <a:pt x="48" y="24"/>
                  <a:pt x="50" y="21"/>
                  <a:pt x="42" y="22"/>
                </a:cubicBezTo>
                <a:cubicBezTo>
                  <a:pt x="34" y="23"/>
                  <a:pt x="38" y="22"/>
                  <a:pt x="40" y="20"/>
                </a:cubicBezTo>
                <a:cubicBezTo>
                  <a:pt x="42" y="18"/>
                  <a:pt x="40" y="17"/>
                  <a:pt x="37" y="17"/>
                </a:cubicBezTo>
                <a:cubicBezTo>
                  <a:pt x="34" y="17"/>
                  <a:pt x="34" y="15"/>
                  <a:pt x="33" y="13"/>
                </a:cubicBezTo>
                <a:cubicBezTo>
                  <a:pt x="32" y="10"/>
                  <a:pt x="31" y="12"/>
                  <a:pt x="28" y="11"/>
                </a:cubicBezTo>
                <a:cubicBezTo>
                  <a:pt x="24" y="10"/>
                  <a:pt x="25" y="8"/>
                  <a:pt x="21" y="8"/>
                </a:cubicBezTo>
                <a:cubicBezTo>
                  <a:pt x="17" y="8"/>
                  <a:pt x="17" y="8"/>
                  <a:pt x="15" y="7"/>
                </a:cubicBezTo>
                <a:cubicBezTo>
                  <a:pt x="14" y="6"/>
                  <a:pt x="18" y="5"/>
                  <a:pt x="17" y="5"/>
                </a:cubicBezTo>
                <a:cubicBezTo>
                  <a:pt x="16" y="4"/>
                  <a:pt x="12" y="3"/>
                  <a:pt x="10" y="6"/>
                </a:cubicBezTo>
                <a:cubicBezTo>
                  <a:pt x="7" y="8"/>
                  <a:pt x="5" y="7"/>
                  <a:pt x="5" y="9"/>
                </a:cubicBezTo>
                <a:close/>
                <a:moveTo>
                  <a:pt x="10" y="9"/>
                </a:moveTo>
                <a:cubicBezTo>
                  <a:pt x="9" y="9"/>
                  <a:pt x="9" y="13"/>
                  <a:pt x="12" y="12"/>
                </a:cubicBezTo>
                <a:cubicBezTo>
                  <a:pt x="13" y="12"/>
                  <a:pt x="12" y="9"/>
                  <a:pt x="10" y="9"/>
                </a:cubicBezTo>
                <a:close/>
                <a:moveTo>
                  <a:pt x="34" y="5"/>
                </a:moveTo>
                <a:cubicBezTo>
                  <a:pt x="33" y="5"/>
                  <a:pt x="32" y="5"/>
                  <a:pt x="33" y="6"/>
                </a:cubicBezTo>
                <a:cubicBezTo>
                  <a:pt x="34" y="6"/>
                  <a:pt x="34" y="6"/>
                  <a:pt x="34" y="5"/>
                </a:cubicBezTo>
                <a:close/>
                <a:moveTo>
                  <a:pt x="36" y="7"/>
                </a:moveTo>
                <a:cubicBezTo>
                  <a:pt x="37" y="7"/>
                  <a:pt x="35" y="6"/>
                  <a:pt x="35" y="6"/>
                </a:cubicBezTo>
                <a:cubicBezTo>
                  <a:pt x="34" y="7"/>
                  <a:pt x="35" y="7"/>
                  <a:pt x="36" y="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8" name="Freeform 20275">
            <a:extLst>
              <a:ext uri="{FF2B5EF4-FFF2-40B4-BE49-F238E27FC236}">
                <a16:creationId xmlns:a16="http://schemas.microsoft.com/office/drawing/2014/main" id="{389CD7EC-568F-4755-9B72-F8E36826D9A5}"/>
              </a:ext>
            </a:extLst>
          </p:cNvPr>
          <p:cNvSpPr>
            <a:spLocks noEditPoints="1"/>
          </p:cNvSpPr>
          <p:nvPr/>
        </p:nvSpPr>
        <p:spPr bwMode="auto">
          <a:xfrm>
            <a:off x="6179284" y="3331851"/>
            <a:ext cx="78524" cy="68192"/>
          </a:xfrm>
          <a:custGeom>
            <a:avLst/>
            <a:gdLst/>
            <a:ahLst/>
            <a:cxnLst>
              <a:cxn ang="0">
                <a:pos x="15" y="12"/>
              </a:cxn>
              <a:cxn ang="0">
                <a:pos x="8" y="12"/>
              </a:cxn>
              <a:cxn ang="0">
                <a:pos x="3" y="12"/>
              </a:cxn>
              <a:cxn ang="0">
                <a:pos x="0" y="9"/>
              </a:cxn>
              <a:cxn ang="0">
                <a:pos x="10" y="9"/>
              </a:cxn>
              <a:cxn ang="0">
                <a:pos x="11" y="7"/>
              </a:cxn>
              <a:cxn ang="0">
                <a:pos x="9" y="3"/>
              </a:cxn>
              <a:cxn ang="0">
                <a:pos x="6" y="1"/>
              </a:cxn>
              <a:cxn ang="0">
                <a:pos x="11" y="1"/>
              </a:cxn>
              <a:cxn ang="0">
                <a:pos x="15" y="1"/>
              </a:cxn>
              <a:cxn ang="0">
                <a:pos x="14" y="8"/>
              </a:cxn>
              <a:cxn ang="0">
                <a:pos x="15" y="12"/>
              </a:cxn>
              <a:cxn ang="0">
                <a:pos x="9" y="8"/>
              </a:cxn>
              <a:cxn ang="0">
                <a:pos x="6" y="7"/>
              </a:cxn>
              <a:cxn ang="0">
                <a:pos x="9" y="8"/>
              </a:cxn>
            </a:cxnLst>
            <a:rect l="0" t="0" r="r" b="b"/>
            <a:pathLst>
              <a:path w="16" h="14">
                <a:moveTo>
                  <a:pt x="15" y="12"/>
                </a:moveTo>
                <a:cubicBezTo>
                  <a:pt x="11" y="10"/>
                  <a:pt x="10" y="13"/>
                  <a:pt x="8" y="12"/>
                </a:cubicBezTo>
                <a:cubicBezTo>
                  <a:pt x="3" y="10"/>
                  <a:pt x="5" y="14"/>
                  <a:pt x="3" y="12"/>
                </a:cubicBezTo>
                <a:cubicBezTo>
                  <a:pt x="1" y="10"/>
                  <a:pt x="0" y="11"/>
                  <a:pt x="0" y="9"/>
                </a:cubicBezTo>
                <a:cubicBezTo>
                  <a:pt x="1" y="7"/>
                  <a:pt x="7" y="11"/>
                  <a:pt x="10" y="9"/>
                </a:cubicBezTo>
                <a:cubicBezTo>
                  <a:pt x="11" y="9"/>
                  <a:pt x="13" y="10"/>
                  <a:pt x="11" y="7"/>
                </a:cubicBezTo>
                <a:cubicBezTo>
                  <a:pt x="7" y="4"/>
                  <a:pt x="11" y="4"/>
                  <a:pt x="9" y="3"/>
                </a:cubicBezTo>
                <a:cubicBezTo>
                  <a:pt x="6" y="2"/>
                  <a:pt x="5" y="3"/>
                  <a:pt x="6" y="1"/>
                </a:cubicBezTo>
                <a:cubicBezTo>
                  <a:pt x="6" y="0"/>
                  <a:pt x="10" y="0"/>
                  <a:pt x="11" y="1"/>
                </a:cubicBezTo>
                <a:cubicBezTo>
                  <a:pt x="13" y="2"/>
                  <a:pt x="13" y="1"/>
                  <a:pt x="15" y="1"/>
                </a:cubicBezTo>
                <a:cubicBezTo>
                  <a:pt x="14" y="4"/>
                  <a:pt x="16" y="6"/>
                  <a:pt x="14" y="8"/>
                </a:cubicBezTo>
                <a:cubicBezTo>
                  <a:pt x="13" y="10"/>
                  <a:pt x="15" y="9"/>
                  <a:pt x="15" y="12"/>
                </a:cubicBezTo>
                <a:close/>
                <a:moveTo>
                  <a:pt x="9" y="8"/>
                </a:moveTo>
                <a:cubicBezTo>
                  <a:pt x="9" y="7"/>
                  <a:pt x="6" y="6"/>
                  <a:pt x="6" y="7"/>
                </a:cubicBezTo>
                <a:cubicBezTo>
                  <a:pt x="6" y="7"/>
                  <a:pt x="9" y="8"/>
                  <a:pt x="9" y="8"/>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399" name="Freeform 20276">
            <a:extLst>
              <a:ext uri="{FF2B5EF4-FFF2-40B4-BE49-F238E27FC236}">
                <a16:creationId xmlns:a16="http://schemas.microsoft.com/office/drawing/2014/main" id="{6DFD119A-1FE3-495C-B28E-6FB4D6D5FB08}"/>
              </a:ext>
            </a:extLst>
          </p:cNvPr>
          <p:cNvSpPr>
            <a:spLocks/>
          </p:cNvSpPr>
          <p:nvPr/>
        </p:nvSpPr>
        <p:spPr bwMode="auto">
          <a:xfrm>
            <a:off x="6311537" y="3567426"/>
            <a:ext cx="20664" cy="18598"/>
          </a:xfrm>
          <a:custGeom>
            <a:avLst/>
            <a:gdLst/>
            <a:ahLst/>
            <a:cxnLst>
              <a:cxn ang="0">
                <a:pos x="2" y="2"/>
              </a:cxn>
              <a:cxn ang="0">
                <a:pos x="1" y="1"/>
              </a:cxn>
              <a:cxn ang="0">
                <a:pos x="2" y="2"/>
              </a:cxn>
              <a:cxn ang="0">
                <a:pos x="2" y="2"/>
              </a:cxn>
            </a:cxnLst>
            <a:rect l="0" t="0" r="r" b="b"/>
            <a:pathLst>
              <a:path w="4" h="4">
                <a:moveTo>
                  <a:pt x="2" y="2"/>
                </a:moveTo>
                <a:cubicBezTo>
                  <a:pt x="1" y="1"/>
                  <a:pt x="0" y="0"/>
                  <a:pt x="1" y="1"/>
                </a:cubicBezTo>
                <a:cubicBezTo>
                  <a:pt x="2" y="1"/>
                  <a:pt x="1" y="2"/>
                  <a:pt x="2" y="2"/>
                </a:cubicBezTo>
                <a:cubicBezTo>
                  <a:pt x="3" y="2"/>
                  <a:pt x="4" y="4"/>
                  <a:pt x="2"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0" name="Freeform 20277">
            <a:extLst>
              <a:ext uri="{FF2B5EF4-FFF2-40B4-BE49-F238E27FC236}">
                <a16:creationId xmlns:a16="http://schemas.microsoft.com/office/drawing/2014/main" id="{069959CD-D4F9-4A81-8449-D9DE768DFECA}"/>
              </a:ext>
            </a:extLst>
          </p:cNvPr>
          <p:cNvSpPr>
            <a:spLocks/>
          </p:cNvSpPr>
          <p:nvPr/>
        </p:nvSpPr>
        <p:spPr bwMode="auto">
          <a:xfrm>
            <a:off x="6332200" y="3571561"/>
            <a:ext cx="8265" cy="14465"/>
          </a:xfrm>
          <a:custGeom>
            <a:avLst/>
            <a:gdLst/>
            <a:ahLst/>
            <a:cxnLst>
              <a:cxn ang="0">
                <a:pos x="1" y="1"/>
              </a:cxn>
              <a:cxn ang="0">
                <a:pos x="1" y="0"/>
              </a:cxn>
              <a:cxn ang="0">
                <a:pos x="1" y="2"/>
              </a:cxn>
              <a:cxn ang="0">
                <a:pos x="1" y="1"/>
              </a:cxn>
            </a:cxnLst>
            <a:rect l="0" t="0" r="r" b="b"/>
            <a:pathLst>
              <a:path w="2" h="3">
                <a:moveTo>
                  <a:pt x="1" y="1"/>
                </a:moveTo>
                <a:cubicBezTo>
                  <a:pt x="0" y="1"/>
                  <a:pt x="1" y="0"/>
                  <a:pt x="1" y="0"/>
                </a:cubicBezTo>
                <a:cubicBezTo>
                  <a:pt x="2" y="1"/>
                  <a:pt x="2" y="3"/>
                  <a:pt x="1" y="2"/>
                </a:cubicBezTo>
                <a:cubicBezTo>
                  <a:pt x="1" y="2"/>
                  <a:pt x="1" y="1"/>
                  <a:pt x="1"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1" name="Freeform 20278">
            <a:extLst>
              <a:ext uri="{FF2B5EF4-FFF2-40B4-BE49-F238E27FC236}">
                <a16:creationId xmlns:a16="http://schemas.microsoft.com/office/drawing/2014/main" id="{F9DCB2BB-4B04-496A-86B7-95536132FA8C}"/>
              </a:ext>
            </a:extLst>
          </p:cNvPr>
          <p:cNvSpPr>
            <a:spLocks noEditPoints="1"/>
          </p:cNvSpPr>
          <p:nvPr/>
        </p:nvSpPr>
        <p:spPr bwMode="auto">
          <a:xfrm>
            <a:off x="6204082" y="3561225"/>
            <a:ext cx="357494" cy="371958"/>
          </a:xfrm>
          <a:custGeom>
            <a:avLst/>
            <a:gdLst/>
            <a:ahLst/>
            <a:cxnLst>
              <a:cxn ang="0">
                <a:pos x="58" y="54"/>
              </a:cxn>
              <a:cxn ang="0">
                <a:pos x="47" y="55"/>
              </a:cxn>
              <a:cxn ang="0">
                <a:pos x="51" y="67"/>
              </a:cxn>
              <a:cxn ang="0">
                <a:pos x="41" y="75"/>
              </a:cxn>
              <a:cxn ang="0">
                <a:pos x="32" y="64"/>
              </a:cxn>
              <a:cxn ang="0">
                <a:pos x="32" y="59"/>
              </a:cxn>
              <a:cxn ang="0">
                <a:pos x="32" y="41"/>
              </a:cxn>
              <a:cxn ang="0">
                <a:pos x="17" y="36"/>
              </a:cxn>
              <a:cxn ang="0">
                <a:pos x="6" y="33"/>
              </a:cxn>
              <a:cxn ang="0">
                <a:pos x="2" y="22"/>
              </a:cxn>
              <a:cxn ang="0">
                <a:pos x="6" y="10"/>
              </a:cxn>
              <a:cxn ang="0">
                <a:pos x="9" y="9"/>
              </a:cxn>
              <a:cxn ang="0">
                <a:pos x="15" y="9"/>
              </a:cxn>
              <a:cxn ang="0">
                <a:pos x="20" y="4"/>
              </a:cxn>
              <a:cxn ang="0">
                <a:pos x="39" y="14"/>
              </a:cxn>
              <a:cxn ang="0">
                <a:pos x="51" y="12"/>
              </a:cxn>
              <a:cxn ang="0">
                <a:pos x="57" y="13"/>
              </a:cxn>
              <a:cxn ang="0">
                <a:pos x="64" y="19"/>
              </a:cxn>
              <a:cxn ang="0">
                <a:pos x="64" y="26"/>
              </a:cxn>
              <a:cxn ang="0">
                <a:pos x="67" y="32"/>
              </a:cxn>
              <a:cxn ang="0">
                <a:pos x="67" y="37"/>
              </a:cxn>
              <a:cxn ang="0">
                <a:pos x="67" y="47"/>
              </a:cxn>
              <a:cxn ang="0">
                <a:pos x="51" y="11"/>
              </a:cxn>
              <a:cxn ang="0">
                <a:pos x="48" y="10"/>
              </a:cxn>
              <a:cxn ang="0">
                <a:pos x="66" y="22"/>
              </a:cxn>
              <a:cxn ang="0">
                <a:pos x="66" y="22"/>
              </a:cxn>
              <a:cxn ang="0">
                <a:pos x="66" y="23"/>
              </a:cxn>
              <a:cxn ang="0">
                <a:pos x="65" y="25"/>
              </a:cxn>
              <a:cxn ang="0">
                <a:pos x="65" y="25"/>
              </a:cxn>
              <a:cxn ang="0">
                <a:pos x="65" y="26"/>
              </a:cxn>
              <a:cxn ang="0">
                <a:pos x="65" y="26"/>
              </a:cxn>
              <a:cxn ang="0">
                <a:pos x="66" y="26"/>
              </a:cxn>
              <a:cxn ang="0">
                <a:pos x="66" y="23"/>
              </a:cxn>
              <a:cxn ang="0">
                <a:pos x="66" y="23"/>
              </a:cxn>
            </a:cxnLst>
            <a:rect l="0" t="0" r="r" b="b"/>
            <a:pathLst>
              <a:path w="73" h="76">
                <a:moveTo>
                  <a:pt x="67" y="47"/>
                </a:moveTo>
                <a:cubicBezTo>
                  <a:pt x="68" y="51"/>
                  <a:pt x="61" y="54"/>
                  <a:pt x="58" y="54"/>
                </a:cubicBezTo>
                <a:cubicBezTo>
                  <a:pt x="55" y="53"/>
                  <a:pt x="59" y="59"/>
                  <a:pt x="54" y="56"/>
                </a:cubicBezTo>
                <a:cubicBezTo>
                  <a:pt x="50" y="54"/>
                  <a:pt x="45" y="52"/>
                  <a:pt x="47" y="55"/>
                </a:cubicBezTo>
                <a:cubicBezTo>
                  <a:pt x="49" y="58"/>
                  <a:pt x="49" y="65"/>
                  <a:pt x="51" y="64"/>
                </a:cubicBezTo>
                <a:cubicBezTo>
                  <a:pt x="53" y="63"/>
                  <a:pt x="54" y="65"/>
                  <a:pt x="51" y="67"/>
                </a:cubicBezTo>
                <a:cubicBezTo>
                  <a:pt x="48" y="68"/>
                  <a:pt x="51" y="71"/>
                  <a:pt x="47" y="71"/>
                </a:cubicBezTo>
                <a:cubicBezTo>
                  <a:pt x="43" y="72"/>
                  <a:pt x="44" y="76"/>
                  <a:pt x="41" y="75"/>
                </a:cubicBezTo>
                <a:cubicBezTo>
                  <a:pt x="39" y="74"/>
                  <a:pt x="37" y="76"/>
                  <a:pt x="35" y="72"/>
                </a:cubicBezTo>
                <a:cubicBezTo>
                  <a:pt x="33" y="66"/>
                  <a:pt x="34" y="65"/>
                  <a:pt x="32" y="64"/>
                </a:cubicBezTo>
                <a:cubicBezTo>
                  <a:pt x="31" y="63"/>
                  <a:pt x="31" y="62"/>
                  <a:pt x="30" y="62"/>
                </a:cubicBezTo>
                <a:cubicBezTo>
                  <a:pt x="29" y="63"/>
                  <a:pt x="29" y="62"/>
                  <a:pt x="32" y="59"/>
                </a:cubicBezTo>
                <a:cubicBezTo>
                  <a:pt x="33" y="58"/>
                  <a:pt x="31" y="57"/>
                  <a:pt x="30" y="53"/>
                </a:cubicBezTo>
                <a:cubicBezTo>
                  <a:pt x="28" y="47"/>
                  <a:pt x="33" y="41"/>
                  <a:pt x="32" y="41"/>
                </a:cubicBezTo>
                <a:cubicBezTo>
                  <a:pt x="27" y="40"/>
                  <a:pt x="27" y="42"/>
                  <a:pt x="22" y="41"/>
                </a:cubicBezTo>
                <a:cubicBezTo>
                  <a:pt x="20" y="41"/>
                  <a:pt x="19" y="35"/>
                  <a:pt x="17" y="36"/>
                </a:cubicBezTo>
                <a:cubicBezTo>
                  <a:pt x="16" y="37"/>
                  <a:pt x="15" y="35"/>
                  <a:pt x="10" y="36"/>
                </a:cubicBezTo>
                <a:cubicBezTo>
                  <a:pt x="6" y="36"/>
                  <a:pt x="9" y="34"/>
                  <a:pt x="6" y="33"/>
                </a:cubicBezTo>
                <a:cubicBezTo>
                  <a:pt x="4" y="33"/>
                  <a:pt x="8" y="28"/>
                  <a:pt x="6" y="27"/>
                </a:cubicBezTo>
                <a:cubicBezTo>
                  <a:pt x="3" y="25"/>
                  <a:pt x="5" y="21"/>
                  <a:pt x="2" y="22"/>
                </a:cubicBezTo>
                <a:cubicBezTo>
                  <a:pt x="0" y="22"/>
                  <a:pt x="1" y="22"/>
                  <a:pt x="2" y="20"/>
                </a:cubicBezTo>
                <a:cubicBezTo>
                  <a:pt x="4" y="19"/>
                  <a:pt x="3" y="11"/>
                  <a:pt x="6" y="10"/>
                </a:cubicBezTo>
                <a:cubicBezTo>
                  <a:pt x="9" y="8"/>
                  <a:pt x="5" y="6"/>
                  <a:pt x="12" y="5"/>
                </a:cubicBezTo>
                <a:cubicBezTo>
                  <a:pt x="10" y="6"/>
                  <a:pt x="7" y="7"/>
                  <a:pt x="9" y="9"/>
                </a:cubicBezTo>
                <a:cubicBezTo>
                  <a:pt x="9" y="9"/>
                  <a:pt x="10" y="10"/>
                  <a:pt x="10" y="11"/>
                </a:cubicBezTo>
                <a:cubicBezTo>
                  <a:pt x="10" y="14"/>
                  <a:pt x="11" y="10"/>
                  <a:pt x="15" y="9"/>
                </a:cubicBezTo>
                <a:cubicBezTo>
                  <a:pt x="20" y="8"/>
                  <a:pt x="18" y="7"/>
                  <a:pt x="17" y="6"/>
                </a:cubicBezTo>
                <a:cubicBezTo>
                  <a:pt x="17" y="4"/>
                  <a:pt x="19" y="0"/>
                  <a:pt x="20" y="4"/>
                </a:cubicBezTo>
                <a:cubicBezTo>
                  <a:pt x="22" y="9"/>
                  <a:pt x="27" y="6"/>
                  <a:pt x="27" y="12"/>
                </a:cubicBezTo>
                <a:cubicBezTo>
                  <a:pt x="27" y="17"/>
                  <a:pt x="37" y="10"/>
                  <a:pt x="39" y="14"/>
                </a:cubicBezTo>
                <a:cubicBezTo>
                  <a:pt x="42" y="17"/>
                  <a:pt x="45" y="16"/>
                  <a:pt x="47" y="15"/>
                </a:cubicBezTo>
                <a:cubicBezTo>
                  <a:pt x="49" y="14"/>
                  <a:pt x="46" y="12"/>
                  <a:pt x="51" y="12"/>
                </a:cubicBezTo>
                <a:cubicBezTo>
                  <a:pt x="56" y="12"/>
                  <a:pt x="54" y="11"/>
                  <a:pt x="58" y="12"/>
                </a:cubicBezTo>
                <a:cubicBezTo>
                  <a:pt x="62" y="12"/>
                  <a:pt x="61" y="13"/>
                  <a:pt x="57" y="13"/>
                </a:cubicBezTo>
                <a:cubicBezTo>
                  <a:pt x="53" y="14"/>
                  <a:pt x="59" y="16"/>
                  <a:pt x="60" y="17"/>
                </a:cubicBezTo>
                <a:cubicBezTo>
                  <a:pt x="61" y="19"/>
                  <a:pt x="63" y="17"/>
                  <a:pt x="64" y="19"/>
                </a:cubicBezTo>
                <a:cubicBezTo>
                  <a:pt x="65" y="21"/>
                  <a:pt x="68" y="20"/>
                  <a:pt x="66" y="22"/>
                </a:cubicBezTo>
                <a:cubicBezTo>
                  <a:pt x="64" y="23"/>
                  <a:pt x="65" y="24"/>
                  <a:pt x="64" y="26"/>
                </a:cubicBezTo>
                <a:cubicBezTo>
                  <a:pt x="62" y="28"/>
                  <a:pt x="68" y="24"/>
                  <a:pt x="71" y="26"/>
                </a:cubicBezTo>
                <a:cubicBezTo>
                  <a:pt x="73" y="29"/>
                  <a:pt x="68" y="30"/>
                  <a:pt x="67" y="32"/>
                </a:cubicBezTo>
                <a:cubicBezTo>
                  <a:pt x="66" y="33"/>
                  <a:pt x="68" y="33"/>
                  <a:pt x="69" y="35"/>
                </a:cubicBezTo>
                <a:cubicBezTo>
                  <a:pt x="69" y="36"/>
                  <a:pt x="69" y="36"/>
                  <a:pt x="67" y="37"/>
                </a:cubicBezTo>
                <a:cubicBezTo>
                  <a:pt x="64" y="38"/>
                  <a:pt x="64" y="37"/>
                  <a:pt x="65" y="40"/>
                </a:cubicBezTo>
                <a:cubicBezTo>
                  <a:pt x="66" y="43"/>
                  <a:pt x="60" y="41"/>
                  <a:pt x="67" y="47"/>
                </a:cubicBezTo>
                <a:close/>
                <a:moveTo>
                  <a:pt x="49" y="11"/>
                </a:moveTo>
                <a:cubicBezTo>
                  <a:pt x="49" y="11"/>
                  <a:pt x="50" y="11"/>
                  <a:pt x="51" y="11"/>
                </a:cubicBezTo>
                <a:cubicBezTo>
                  <a:pt x="52" y="10"/>
                  <a:pt x="51" y="9"/>
                  <a:pt x="50" y="10"/>
                </a:cubicBezTo>
                <a:cubicBezTo>
                  <a:pt x="49" y="11"/>
                  <a:pt x="48" y="9"/>
                  <a:pt x="48" y="10"/>
                </a:cubicBezTo>
                <a:cubicBezTo>
                  <a:pt x="48" y="11"/>
                  <a:pt x="49" y="11"/>
                  <a:pt x="49" y="11"/>
                </a:cubicBezTo>
                <a:close/>
                <a:moveTo>
                  <a:pt x="66" y="22"/>
                </a:moveTo>
                <a:cubicBezTo>
                  <a:pt x="66" y="22"/>
                  <a:pt x="66" y="22"/>
                  <a:pt x="66" y="22"/>
                </a:cubicBezTo>
                <a:cubicBezTo>
                  <a:pt x="66" y="23"/>
                  <a:pt x="66" y="23"/>
                  <a:pt x="66" y="22"/>
                </a:cubicBezTo>
                <a:close/>
                <a:moveTo>
                  <a:pt x="65" y="24"/>
                </a:moveTo>
                <a:cubicBezTo>
                  <a:pt x="65" y="24"/>
                  <a:pt x="66" y="23"/>
                  <a:pt x="66" y="23"/>
                </a:cubicBezTo>
                <a:cubicBezTo>
                  <a:pt x="65" y="23"/>
                  <a:pt x="65" y="23"/>
                  <a:pt x="65" y="24"/>
                </a:cubicBezTo>
                <a:close/>
                <a:moveTo>
                  <a:pt x="65" y="25"/>
                </a:moveTo>
                <a:cubicBezTo>
                  <a:pt x="66" y="25"/>
                  <a:pt x="66" y="24"/>
                  <a:pt x="66" y="24"/>
                </a:cubicBezTo>
                <a:cubicBezTo>
                  <a:pt x="65" y="24"/>
                  <a:pt x="65" y="24"/>
                  <a:pt x="65" y="25"/>
                </a:cubicBezTo>
                <a:cubicBezTo>
                  <a:pt x="64" y="25"/>
                  <a:pt x="65" y="25"/>
                  <a:pt x="65" y="25"/>
                </a:cubicBezTo>
                <a:close/>
                <a:moveTo>
                  <a:pt x="65" y="26"/>
                </a:moveTo>
                <a:cubicBezTo>
                  <a:pt x="66" y="26"/>
                  <a:pt x="65" y="26"/>
                  <a:pt x="64" y="26"/>
                </a:cubicBezTo>
                <a:cubicBezTo>
                  <a:pt x="64" y="26"/>
                  <a:pt x="65" y="26"/>
                  <a:pt x="65" y="26"/>
                </a:cubicBezTo>
                <a:close/>
                <a:moveTo>
                  <a:pt x="66" y="25"/>
                </a:moveTo>
                <a:cubicBezTo>
                  <a:pt x="66" y="25"/>
                  <a:pt x="66" y="26"/>
                  <a:pt x="66" y="26"/>
                </a:cubicBezTo>
                <a:cubicBezTo>
                  <a:pt x="66" y="25"/>
                  <a:pt x="67" y="25"/>
                  <a:pt x="66" y="25"/>
                </a:cubicBezTo>
                <a:close/>
                <a:moveTo>
                  <a:pt x="66" y="23"/>
                </a:moveTo>
                <a:cubicBezTo>
                  <a:pt x="66" y="23"/>
                  <a:pt x="65" y="24"/>
                  <a:pt x="66" y="24"/>
                </a:cubicBezTo>
                <a:cubicBezTo>
                  <a:pt x="66" y="24"/>
                  <a:pt x="66" y="23"/>
                  <a:pt x="66" y="2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2" name="Freeform 20279">
            <a:extLst>
              <a:ext uri="{FF2B5EF4-FFF2-40B4-BE49-F238E27FC236}">
                <a16:creationId xmlns:a16="http://schemas.microsoft.com/office/drawing/2014/main" id="{E77A2898-6895-4FC7-AFED-C61A32071173}"/>
              </a:ext>
            </a:extLst>
          </p:cNvPr>
          <p:cNvSpPr>
            <a:spLocks noEditPoints="1"/>
          </p:cNvSpPr>
          <p:nvPr/>
        </p:nvSpPr>
        <p:spPr bwMode="auto">
          <a:xfrm>
            <a:off x="6497517" y="3596355"/>
            <a:ext cx="39263" cy="43395"/>
          </a:xfrm>
          <a:custGeom>
            <a:avLst/>
            <a:gdLst/>
            <a:ahLst/>
            <a:cxnLst>
              <a:cxn ang="0">
                <a:pos x="6" y="2"/>
              </a:cxn>
              <a:cxn ang="0">
                <a:pos x="8" y="1"/>
              </a:cxn>
              <a:cxn ang="0">
                <a:pos x="6" y="2"/>
              </a:cxn>
              <a:cxn ang="0">
                <a:pos x="6" y="5"/>
              </a:cxn>
              <a:cxn ang="0">
                <a:pos x="3" y="5"/>
              </a:cxn>
              <a:cxn ang="0">
                <a:pos x="3" y="7"/>
              </a:cxn>
              <a:cxn ang="0">
                <a:pos x="1" y="9"/>
              </a:cxn>
              <a:cxn ang="0">
                <a:pos x="4" y="9"/>
              </a:cxn>
              <a:cxn ang="0">
                <a:pos x="6" y="5"/>
              </a:cxn>
            </a:cxnLst>
            <a:rect l="0" t="0" r="r" b="b"/>
            <a:pathLst>
              <a:path w="8" h="9">
                <a:moveTo>
                  <a:pt x="6" y="2"/>
                </a:moveTo>
                <a:cubicBezTo>
                  <a:pt x="6" y="1"/>
                  <a:pt x="8" y="0"/>
                  <a:pt x="8" y="1"/>
                </a:cubicBezTo>
                <a:cubicBezTo>
                  <a:pt x="8" y="2"/>
                  <a:pt x="6" y="3"/>
                  <a:pt x="6" y="2"/>
                </a:cubicBezTo>
                <a:close/>
                <a:moveTo>
                  <a:pt x="6" y="5"/>
                </a:moveTo>
                <a:cubicBezTo>
                  <a:pt x="7" y="4"/>
                  <a:pt x="6" y="4"/>
                  <a:pt x="3" y="5"/>
                </a:cubicBezTo>
                <a:cubicBezTo>
                  <a:pt x="1" y="5"/>
                  <a:pt x="3" y="5"/>
                  <a:pt x="3" y="7"/>
                </a:cubicBezTo>
                <a:cubicBezTo>
                  <a:pt x="3" y="8"/>
                  <a:pt x="3" y="8"/>
                  <a:pt x="1" y="9"/>
                </a:cubicBezTo>
                <a:cubicBezTo>
                  <a:pt x="0" y="9"/>
                  <a:pt x="1" y="9"/>
                  <a:pt x="4" y="9"/>
                </a:cubicBezTo>
                <a:cubicBezTo>
                  <a:pt x="7" y="9"/>
                  <a:pt x="5" y="6"/>
                  <a:pt x="6" y="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3" name="Freeform 20280">
            <a:extLst>
              <a:ext uri="{FF2B5EF4-FFF2-40B4-BE49-F238E27FC236}">
                <a16:creationId xmlns:a16="http://schemas.microsoft.com/office/drawing/2014/main" id="{A9A116A8-D15A-4423-8EA7-9EDCF58341A4}"/>
              </a:ext>
            </a:extLst>
          </p:cNvPr>
          <p:cNvSpPr>
            <a:spLocks/>
          </p:cNvSpPr>
          <p:nvPr/>
        </p:nvSpPr>
        <p:spPr bwMode="auto">
          <a:xfrm>
            <a:off x="6501649" y="3571559"/>
            <a:ext cx="10333" cy="10333"/>
          </a:xfrm>
          <a:custGeom>
            <a:avLst/>
            <a:gdLst/>
            <a:ahLst/>
            <a:cxnLst>
              <a:cxn ang="0">
                <a:pos x="1" y="2"/>
              </a:cxn>
              <a:cxn ang="0">
                <a:pos x="1" y="0"/>
              </a:cxn>
              <a:cxn ang="0">
                <a:pos x="1" y="2"/>
              </a:cxn>
            </a:cxnLst>
            <a:rect l="0" t="0" r="r" b="b"/>
            <a:pathLst>
              <a:path w="2" h="2">
                <a:moveTo>
                  <a:pt x="1" y="2"/>
                </a:moveTo>
                <a:cubicBezTo>
                  <a:pt x="0" y="2"/>
                  <a:pt x="1" y="0"/>
                  <a:pt x="1" y="0"/>
                </a:cubicBezTo>
                <a:cubicBezTo>
                  <a:pt x="2" y="0"/>
                  <a:pt x="2" y="2"/>
                  <a:pt x="1"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4" name="Freeform 20281">
            <a:extLst>
              <a:ext uri="{FF2B5EF4-FFF2-40B4-BE49-F238E27FC236}">
                <a16:creationId xmlns:a16="http://schemas.microsoft.com/office/drawing/2014/main" id="{AAE20ACC-AE85-49AC-AFDA-2BBF9C5E7328}"/>
              </a:ext>
            </a:extLst>
          </p:cNvPr>
          <p:cNvSpPr>
            <a:spLocks/>
          </p:cNvSpPr>
          <p:nvPr/>
        </p:nvSpPr>
        <p:spPr bwMode="auto">
          <a:xfrm>
            <a:off x="6516116" y="3536428"/>
            <a:ext cx="6198" cy="10333"/>
          </a:xfrm>
          <a:custGeom>
            <a:avLst/>
            <a:gdLst/>
            <a:ahLst/>
            <a:cxnLst>
              <a:cxn ang="0">
                <a:pos x="0" y="2"/>
              </a:cxn>
              <a:cxn ang="0">
                <a:pos x="1" y="0"/>
              </a:cxn>
              <a:cxn ang="0">
                <a:pos x="0" y="2"/>
              </a:cxn>
            </a:cxnLst>
            <a:rect l="0" t="0" r="r" b="b"/>
            <a:pathLst>
              <a:path w="1" h="2">
                <a:moveTo>
                  <a:pt x="0" y="2"/>
                </a:moveTo>
                <a:cubicBezTo>
                  <a:pt x="0" y="1"/>
                  <a:pt x="0" y="0"/>
                  <a:pt x="1" y="0"/>
                </a:cubicBezTo>
                <a:cubicBezTo>
                  <a:pt x="1" y="0"/>
                  <a:pt x="1" y="2"/>
                  <a:pt x="0"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5" name="Freeform 20282">
            <a:extLst>
              <a:ext uri="{FF2B5EF4-FFF2-40B4-BE49-F238E27FC236}">
                <a16:creationId xmlns:a16="http://schemas.microsoft.com/office/drawing/2014/main" id="{800F9D36-28B9-46D6-9EAE-89CE0B828A8D}"/>
              </a:ext>
            </a:extLst>
          </p:cNvPr>
          <p:cNvSpPr>
            <a:spLocks/>
          </p:cNvSpPr>
          <p:nvPr/>
        </p:nvSpPr>
        <p:spPr bwMode="auto">
          <a:xfrm>
            <a:off x="6522315" y="3513698"/>
            <a:ext cx="10333" cy="14465"/>
          </a:xfrm>
          <a:custGeom>
            <a:avLst/>
            <a:gdLst/>
            <a:ahLst/>
            <a:cxnLst>
              <a:cxn ang="0">
                <a:pos x="0" y="3"/>
              </a:cxn>
              <a:cxn ang="0">
                <a:pos x="1" y="1"/>
              </a:cxn>
              <a:cxn ang="0">
                <a:pos x="1" y="2"/>
              </a:cxn>
              <a:cxn ang="0">
                <a:pos x="0" y="3"/>
              </a:cxn>
            </a:cxnLst>
            <a:rect l="0" t="0" r="r" b="b"/>
            <a:pathLst>
              <a:path w="2" h="3">
                <a:moveTo>
                  <a:pt x="0" y="3"/>
                </a:moveTo>
                <a:cubicBezTo>
                  <a:pt x="0" y="2"/>
                  <a:pt x="0" y="1"/>
                  <a:pt x="1" y="1"/>
                </a:cubicBezTo>
                <a:cubicBezTo>
                  <a:pt x="1" y="0"/>
                  <a:pt x="2" y="1"/>
                  <a:pt x="1" y="2"/>
                </a:cubicBezTo>
                <a:cubicBezTo>
                  <a:pt x="1" y="3"/>
                  <a:pt x="1" y="3"/>
                  <a:pt x="0"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6" name="Freeform 20283">
            <a:extLst>
              <a:ext uri="{FF2B5EF4-FFF2-40B4-BE49-F238E27FC236}">
                <a16:creationId xmlns:a16="http://schemas.microsoft.com/office/drawing/2014/main" id="{05EDCFCB-F8B9-4824-A674-6622D28AC1EA}"/>
              </a:ext>
            </a:extLst>
          </p:cNvPr>
          <p:cNvSpPr>
            <a:spLocks/>
          </p:cNvSpPr>
          <p:nvPr/>
        </p:nvSpPr>
        <p:spPr bwMode="auto">
          <a:xfrm>
            <a:off x="6511983" y="3468238"/>
            <a:ext cx="4131" cy="14465"/>
          </a:xfrm>
          <a:custGeom>
            <a:avLst/>
            <a:gdLst/>
            <a:ahLst/>
            <a:cxnLst>
              <a:cxn ang="0">
                <a:pos x="1" y="2"/>
              </a:cxn>
              <a:cxn ang="0">
                <a:pos x="0" y="1"/>
              </a:cxn>
              <a:cxn ang="0">
                <a:pos x="1" y="0"/>
              </a:cxn>
              <a:cxn ang="0">
                <a:pos x="1" y="2"/>
              </a:cxn>
            </a:cxnLst>
            <a:rect l="0" t="0" r="r" b="b"/>
            <a:pathLst>
              <a:path w="1" h="3">
                <a:moveTo>
                  <a:pt x="1" y="2"/>
                </a:moveTo>
                <a:cubicBezTo>
                  <a:pt x="0" y="3"/>
                  <a:pt x="1" y="2"/>
                  <a:pt x="0" y="1"/>
                </a:cubicBezTo>
                <a:cubicBezTo>
                  <a:pt x="0" y="0"/>
                  <a:pt x="0" y="0"/>
                  <a:pt x="1" y="0"/>
                </a:cubicBezTo>
                <a:cubicBezTo>
                  <a:pt x="1" y="0"/>
                  <a:pt x="1" y="2"/>
                  <a:pt x="1"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7" name="Freeform 20284">
            <a:extLst>
              <a:ext uri="{FF2B5EF4-FFF2-40B4-BE49-F238E27FC236}">
                <a16:creationId xmlns:a16="http://schemas.microsoft.com/office/drawing/2014/main" id="{E3E85B5F-660E-43AD-988A-4B94C125AB90}"/>
              </a:ext>
            </a:extLst>
          </p:cNvPr>
          <p:cNvSpPr>
            <a:spLocks/>
          </p:cNvSpPr>
          <p:nvPr/>
        </p:nvSpPr>
        <p:spPr bwMode="auto">
          <a:xfrm>
            <a:off x="6555376" y="3536428"/>
            <a:ext cx="10333" cy="14465"/>
          </a:xfrm>
          <a:custGeom>
            <a:avLst/>
            <a:gdLst/>
            <a:ahLst/>
            <a:cxnLst>
              <a:cxn ang="0">
                <a:pos x="2" y="2"/>
              </a:cxn>
              <a:cxn ang="0">
                <a:pos x="1" y="1"/>
              </a:cxn>
              <a:cxn ang="0">
                <a:pos x="1" y="1"/>
              </a:cxn>
              <a:cxn ang="0">
                <a:pos x="2" y="2"/>
              </a:cxn>
            </a:cxnLst>
            <a:rect l="0" t="0" r="r" b="b"/>
            <a:pathLst>
              <a:path w="2" h="3">
                <a:moveTo>
                  <a:pt x="2" y="2"/>
                </a:moveTo>
                <a:cubicBezTo>
                  <a:pt x="1" y="3"/>
                  <a:pt x="0" y="2"/>
                  <a:pt x="1" y="1"/>
                </a:cubicBezTo>
                <a:cubicBezTo>
                  <a:pt x="1" y="0"/>
                  <a:pt x="1" y="0"/>
                  <a:pt x="1" y="1"/>
                </a:cubicBezTo>
                <a:cubicBezTo>
                  <a:pt x="2" y="1"/>
                  <a:pt x="2" y="1"/>
                  <a:pt x="2"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8" name="Freeform 20285">
            <a:extLst>
              <a:ext uri="{FF2B5EF4-FFF2-40B4-BE49-F238E27FC236}">
                <a16:creationId xmlns:a16="http://schemas.microsoft.com/office/drawing/2014/main" id="{84CF6615-F339-435E-A593-3D047A86916B}"/>
              </a:ext>
            </a:extLst>
          </p:cNvPr>
          <p:cNvSpPr>
            <a:spLocks/>
          </p:cNvSpPr>
          <p:nvPr/>
        </p:nvSpPr>
        <p:spPr bwMode="auto">
          <a:xfrm>
            <a:off x="6408659" y="3385578"/>
            <a:ext cx="6198" cy="4131"/>
          </a:xfrm>
          <a:custGeom>
            <a:avLst/>
            <a:gdLst/>
            <a:ahLst/>
            <a:cxnLst>
              <a:cxn ang="0">
                <a:pos x="0" y="1"/>
              </a:cxn>
              <a:cxn ang="0">
                <a:pos x="1" y="1"/>
              </a:cxn>
              <a:cxn ang="0">
                <a:pos x="0" y="1"/>
              </a:cxn>
            </a:cxnLst>
            <a:rect l="0" t="0" r="r" b="b"/>
            <a:pathLst>
              <a:path w="1" h="1">
                <a:moveTo>
                  <a:pt x="0" y="1"/>
                </a:moveTo>
                <a:cubicBezTo>
                  <a:pt x="0" y="1"/>
                  <a:pt x="1" y="0"/>
                  <a:pt x="1" y="1"/>
                </a:cubicBezTo>
                <a:cubicBezTo>
                  <a:pt x="1" y="1"/>
                  <a:pt x="0" y="1"/>
                  <a:pt x="0"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09" name="Freeform 20286">
            <a:extLst>
              <a:ext uri="{FF2B5EF4-FFF2-40B4-BE49-F238E27FC236}">
                <a16:creationId xmlns:a16="http://schemas.microsoft.com/office/drawing/2014/main" id="{07167C2F-E80D-4E4B-B312-7602A377B40E}"/>
              </a:ext>
            </a:extLst>
          </p:cNvPr>
          <p:cNvSpPr>
            <a:spLocks/>
          </p:cNvSpPr>
          <p:nvPr/>
        </p:nvSpPr>
        <p:spPr bwMode="auto">
          <a:xfrm>
            <a:off x="6425193" y="3400043"/>
            <a:ext cx="8265" cy="4131"/>
          </a:xfrm>
          <a:custGeom>
            <a:avLst/>
            <a:gdLst/>
            <a:ahLst/>
            <a:cxnLst>
              <a:cxn ang="0">
                <a:pos x="0" y="0"/>
              </a:cxn>
              <a:cxn ang="0">
                <a:pos x="2" y="0"/>
              </a:cxn>
              <a:cxn ang="0">
                <a:pos x="0" y="0"/>
              </a:cxn>
            </a:cxnLst>
            <a:rect l="0" t="0" r="r" b="b"/>
            <a:pathLst>
              <a:path w="2" h="1">
                <a:moveTo>
                  <a:pt x="0" y="0"/>
                </a:moveTo>
                <a:cubicBezTo>
                  <a:pt x="0" y="0"/>
                  <a:pt x="1" y="0"/>
                  <a:pt x="2" y="0"/>
                </a:cubicBezTo>
                <a:cubicBezTo>
                  <a:pt x="2" y="0"/>
                  <a:pt x="0" y="1"/>
                  <a:pt x="0"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0" name="Freeform 20287">
            <a:extLst>
              <a:ext uri="{FF2B5EF4-FFF2-40B4-BE49-F238E27FC236}">
                <a16:creationId xmlns:a16="http://schemas.microsoft.com/office/drawing/2014/main" id="{B707BA5E-9957-47EE-ADF9-C0E03DDA3BF3}"/>
              </a:ext>
            </a:extLst>
          </p:cNvPr>
          <p:cNvSpPr>
            <a:spLocks/>
          </p:cNvSpPr>
          <p:nvPr/>
        </p:nvSpPr>
        <p:spPr bwMode="auto">
          <a:xfrm>
            <a:off x="6516116" y="3488900"/>
            <a:ext cx="16530" cy="18598"/>
          </a:xfrm>
          <a:custGeom>
            <a:avLst/>
            <a:gdLst/>
            <a:ahLst/>
            <a:cxnLst>
              <a:cxn ang="0">
                <a:pos x="2" y="3"/>
              </a:cxn>
              <a:cxn ang="0">
                <a:pos x="1" y="1"/>
              </a:cxn>
              <a:cxn ang="0">
                <a:pos x="2" y="1"/>
              </a:cxn>
              <a:cxn ang="0">
                <a:pos x="3" y="4"/>
              </a:cxn>
              <a:cxn ang="0">
                <a:pos x="2" y="3"/>
              </a:cxn>
            </a:cxnLst>
            <a:rect l="0" t="0" r="r" b="b"/>
            <a:pathLst>
              <a:path w="3" h="4">
                <a:moveTo>
                  <a:pt x="2" y="3"/>
                </a:moveTo>
                <a:cubicBezTo>
                  <a:pt x="0" y="3"/>
                  <a:pt x="1" y="2"/>
                  <a:pt x="1" y="1"/>
                </a:cubicBezTo>
                <a:cubicBezTo>
                  <a:pt x="0" y="1"/>
                  <a:pt x="1" y="0"/>
                  <a:pt x="2" y="1"/>
                </a:cubicBezTo>
                <a:cubicBezTo>
                  <a:pt x="3" y="2"/>
                  <a:pt x="3" y="4"/>
                  <a:pt x="3" y="4"/>
                </a:cubicBezTo>
                <a:cubicBezTo>
                  <a:pt x="2" y="4"/>
                  <a:pt x="3" y="3"/>
                  <a:pt x="2"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1" name="Freeform 20288">
            <a:extLst>
              <a:ext uri="{FF2B5EF4-FFF2-40B4-BE49-F238E27FC236}">
                <a16:creationId xmlns:a16="http://schemas.microsoft.com/office/drawing/2014/main" id="{D113ED86-8528-4655-871A-1ACB112C6F82}"/>
              </a:ext>
            </a:extLst>
          </p:cNvPr>
          <p:cNvSpPr>
            <a:spLocks/>
          </p:cNvSpPr>
          <p:nvPr/>
        </p:nvSpPr>
        <p:spPr bwMode="auto">
          <a:xfrm>
            <a:off x="6501649" y="3439305"/>
            <a:ext cx="10333" cy="18598"/>
          </a:xfrm>
          <a:custGeom>
            <a:avLst/>
            <a:gdLst/>
            <a:ahLst/>
            <a:cxnLst>
              <a:cxn ang="0">
                <a:pos x="1" y="3"/>
              </a:cxn>
              <a:cxn ang="0">
                <a:pos x="0" y="1"/>
              </a:cxn>
              <a:cxn ang="0">
                <a:pos x="1" y="2"/>
              </a:cxn>
              <a:cxn ang="0">
                <a:pos x="1" y="3"/>
              </a:cxn>
            </a:cxnLst>
            <a:rect l="0" t="0" r="r" b="b"/>
            <a:pathLst>
              <a:path w="2" h="4">
                <a:moveTo>
                  <a:pt x="1" y="3"/>
                </a:moveTo>
                <a:cubicBezTo>
                  <a:pt x="1" y="4"/>
                  <a:pt x="0" y="3"/>
                  <a:pt x="0" y="1"/>
                </a:cubicBezTo>
                <a:cubicBezTo>
                  <a:pt x="1" y="0"/>
                  <a:pt x="2" y="2"/>
                  <a:pt x="1" y="2"/>
                </a:cubicBezTo>
                <a:cubicBezTo>
                  <a:pt x="1" y="3"/>
                  <a:pt x="2" y="3"/>
                  <a:pt x="1" y="3"/>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2" name="Freeform 20289">
            <a:extLst>
              <a:ext uri="{FF2B5EF4-FFF2-40B4-BE49-F238E27FC236}">
                <a16:creationId xmlns:a16="http://schemas.microsoft.com/office/drawing/2014/main" id="{96F17DCB-C188-4071-BC16-E5D3155B0DBD}"/>
              </a:ext>
            </a:extLst>
          </p:cNvPr>
          <p:cNvSpPr>
            <a:spLocks/>
          </p:cNvSpPr>
          <p:nvPr/>
        </p:nvSpPr>
        <p:spPr bwMode="auto">
          <a:xfrm>
            <a:off x="6507849" y="3439305"/>
            <a:ext cx="14465" cy="10333"/>
          </a:xfrm>
          <a:custGeom>
            <a:avLst/>
            <a:gdLst/>
            <a:ahLst/>
            <a:cxnLst>
              <a:cxn ang="0">
                <a:pos x="1" y="2"/>
              </a:cxn>
              <a:cxn ang="0">
                <a:pos x="1" y="1"/>
              </a:cxn>
              <a:cxn ang="0">
                <a:pos x="2" y="1"/>
              </a:cxn>
              <a:cxn ang="0">
                <a:pos x="3" y="2"/>
              </a:cxn>
              <a:cxn ang="0">
                <a:pos x="2" y="2"/>
              </a:cxn>
              <a:cxn ang="0">
                <a:pos x="1" y="2"/>
              </a:cxn>
            </a:cxnLst>
            <a:rect l="0" t="0" r="r" b="b"/>
            <a:pathLst>
              <a:path w="3" h="2">
                <a:moveTo>
                  <a:pt x="1" y="2"/>
                </a:moveTo>
                <a:cubicBezTo>
                  <a:pt x="0" y="1"/>
                  <a:pt x="1" y="1"/>
                  <a:pt x="1" y="1"/>
                </a:cubicBezTo>
                <a:cubicBezTo>
                  <a:pt x="1" y="0"/>
                  <a:pt x="1" y="0"/>
                  <a:pt x="2" y="1"/>
                </a:cubicBezTo>
                <a:cubicBezTo>
                  <a:pt x="2" y="1"/>
                  <a:pt x="2" y="1"/>
                  <a:pt x="3" y="2"/>
                </a:cubicBezTo>
                <a:cubicBezTo>
                  <a:pt x="3" y="2"/>
                  <a:pt x="2" y="2"/>
                  <a:pt x="2" y="2"/>
                </a:cubicBezTo>
                <a:cubicBezTo>
                  <a:pt x="1" y="2"/>
                  <a:pt x="1" y="2"/>
                  <a:pt x="1"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3" name="Freeform 20290">
            <a:extLst>
              <a:ext uri="{FF2B5EF4-FFF2-40B4-BE49-F238E27FC236}">
                <a16:creationId xmlns:a16="http://schemas.microsoft.com/office/drawing/2014/main" id="{292EAFA6-9DDD-4C98-BC20-52D36E83C0D9}"/>
              </a:ext>
            </a:extLst>
          </p:cNvPr>
          <p:cNvSpPr>
            <a:spLocks/>
          </p:cNvSpPr>
          <p:nvPr/>
        </p:nvSpPr>
        <p:spPr bwMode="auto">
          <a:xfrm>
            <a:off x="6516116" y="3453770"/>
            <a:ext cx="6198" cy="4131"/>
          </a:xfrm>
          <a:custGeom>
            <a:avLst/>
            <a:gdLst/>
            <a:ahLst/>
            <a:cxnLst>
              <a:cxn ang="0">
                <a:pos x="0" y="1"/>
              </a:cxn>
              <a:cxn ang="0">
                <a:pos x="0" y="0"/>
              </a:cxn>
              <a:cxn ang="0">
                <a:pos x="0" y="1"/>
              </a:cxn>
            </a:cxnLst>
            <a:rect l="0" t="0" r="r" b="b"/>
            <a:pathLst>
              <a:path w="1" h="1">
                <a:moveTo>
                  <a:pt x="0" y="1"/>
                </a:moveTo>
                <a:cubicBezTo>
                  <a:pt x="0" y="1"/>
                  <a:pt x="0" y="1"/>
                  <a:pt x="0" y="0"/>
                </a:cubicBezTo>
                <a:cubicBezTo>
                  <a:pt x="0" y="0"/>
                  <a:pt x="1" y="1"/>
                  <a:pt x="0"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4" name="Freeform 20291">
            <a:extLst>
              <a:ext uri="{FF2B5EF4-FFF2-40B4-BE49-F238E27FC236}">
                <a16:creationId xmlns:a16="http://schemas.microsoft.com/office/drawing/2014/main" id="{64FC7C8E-DC01-4DF3-A518-ED149CBA8ADE}"/>
              </a:ext>
            </a:extLst>
          </p:cNvPr>
          <p:cNvSpPr>
            <a:spLocks/>
          </p:cNvSpPr>
          <p:nvPr/>
        </p:nvSpPr>
        <p:spPr bwMode="auto">
          <a:xfrm>
            <a:off x="6468588" y="3389712"/>
            <a:ext cx="4131" cy="6198"/>
          </a:xfrm>
          <a:custGeom>
            <a:avLst/>
            <a:gdLst/>
            <a:ahLst/>
            <a:cxnLst>
              <a:cxn ang="0">
                <a:pos x="1" y="1"/>
              </a:cxn>
              <a:cxn ang="0">
                <a:pos x="1" y="0"/>
              </a:cxn>
              <a:cxn ang="0">
                <a:pos x="1" y="1"/>
              </a:cxn>
            </a:cxnLst>
            <a:rect l="0" t="0" r="r" b="b"/>
            <a:pathLst>
              <a:path w="1" h="1">
                <a:moveTo>
                  <a:pt x="1" y="1"/>
                </a:moveTo>
                <a:cubicBezTo>
                  <a:pt x="0" y="0"/>
                  <a:pt x="1" y="0"/>
                  <a:pt x="1" y="0"/>
                </a:cubicBezTo>
                <a:cubicBezTo>
                  <a:pt x="1" y="0"/>
                  <a:pt x="1" y="1"/>
                  <a:pt x="1"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5" name="Freeform 20292">
            <a:extLst>
              <a:ext uri="{FF2B5EF4-FFF2-40B4-BE49-F238E27FC236}">
                <a16:creationId xmlns:a16="http://schemas.microsoft.com/office/drawing/2014/main" id="{9359B9BB-EF6C-4D64-939D-0010A0015A99}"/>
              </a:ext>
            </a:extLst>
          </p:cNvPr>
          <p:cNvSpPr>
            <a:spLocks/>
          </p:cNvSpPr>
          <p:nvPr/>
        </p:nvSpPr>
        <p:spPr bwMode="auto">
          <a:xfrm>
            <a:off x="6468588" y="3381446"/>
            <a:ext cx="4131" cy="8265"/>
          </a:xfrm>
          <a:custGeom>
            <a:avLst/>
            <a:gdLst/>
            <a:ahLst/>
            <a:cxnLst>
              <a:cxn ang="0">
                <a:pos x="0" y="1"/>
              </a:cxn>
              <a:cxn ang="0">
                <a:pos x="1" y="1"/>
              </a:cxn>
              <a:cxn ang="0">
                <a:pos x="0" y="1"/>
              </a:cxn>
            </a:cxnLst>
            <a:rect l="0" t="0" r="r" b="b"/>
            <a:pathLst>
              <a:path w="1" h="2">
                <a:moveTo>
                  <a:pt x="0" y="1"/>
                </a:moveTo>
                <a:cubicBezTo>
                  <a:pt x="0" y="1"/>
                  <a:pt x="1" y="0"/>
                  <a:pt x="1" y="1"/>
                </a:cubicBezTo>
                <a:cubicBezTo>
                  <a:pt x="1" y="1"/>
                  <a:pt x="0" y="2"/>
                  <a:pt x="0"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6" name="Freeform 20293">
            <a:extLst>
              <a:ext uri="{FF2B5EF4-FFF2-40B4-BE49-F238E27FC236}">
                <a16:creationId xmlns:a16="http://schemas.microsoft.com/office/drawing/2014/main" id="{2B7DCBDE-C3F5-4DAA-9B2D-DBE7604A1F98}"/>
              </a:ext>
            </a:extLst>
          </p:cNvPr>
          <p:cNvSpPr>
            <a:spLocks/>
          </p:cNvSpPr>
          <p:nvPr/>
        </p:nvSpPr>
        <p:spPr bwMode="auto">
          <a:xfrm>
            <a:off x="6493386" y="3428972"/>
            <a:ext cx="4131" cy="6198"/>
          </a:xfrm>
          <a:custGeom>
            <a:avLst/>
            <a:gdLst/>
            <a:ahLst/>
            <a:cxnLst>
              <a:cxn ang="0">
                <a:pos x="0" y="1"/>
              </a:cxn>
              <a:cxn ang="0">
                <a:pos x="0" y="0"/>
              </a:cxn>
              <a:cxn ang="0">
                <a:pos x="0" y="1"/>
              </a:cxn>
            </a:cxnLst>
            <a:rect l="0" t="0" r="r" b="b"/>
            <a:pathLst>
              <a:path w="1" h="1">
                <a:moveTo>
                  <a:pt x="0" y="1"/>
                </a:moveTo>
                <a:cubicBezTo>
                  <a:pt x="0" y="1"/>
                  <a:pt x="0" y="0"/>
                  <a:pt x="0" y="0"/>
                </a:cubicBezTo>
                <a:cubicBezTo>
                  <a:pt x="1" y="0"/>
                  <a:pt x="1" y="1"/>
                  <a:pt x="0"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7" name="Freeform 20294">
            <a:extLst>
              <a:ext uri="{FF2B5EF4-FFF2-40B4-BE49-F238E27FC236}">
                <a16:creationId xmlns:a16="http://schemas.microsoft.com/office/drawing/2014/main" id="{EA6A72DF-571A-43C5-87B2-0A93D29FEBE8}"/>
              </a:ext>
            </a:extLst>
          </p:cNvPr>
          <p:cNvSpPr>
            <a:spLocks/>
          </p:cNvSpPr>
          <p:nvPr/>
        </p:nvSpPr>
        <p:spPr bwMode="auto">
          <a:xfrm>
            <a:off x="6483051" y="3414507"/>
            <a:ext cx="4131" cy="6198"/>
          </a:xfrm>
          <a:custGeom>
            <a:avLst/>
            <a:gdLst/>
            <a:ahLst/>
            <a:cxnLst>
              <a:cxn ang="0">
                <a:pos x="1" y="1"/>
              </a:cxn>
              <a:cxn ang="0">
                <a:pos x="0" y="1"/>
              </a:cxn>
              <a:cxn ang="0">
                <a:pos x="1" y="1"/>
              </a:cxn>
            </a:cxnLst>
            <a:rect l="0" t="0" r="r" b="b"/>
            <a:pathLst>
              <a:path w="1" h="1">
                <a:moveTo>
                  <a:pt x="1" y="1"/>
                </a:moveTo>
                <a:cubicBezTo>
                  <a:pt x="0" y="1"/>
                  <a:pt x="0" y="1"/>
                  <a:pt x="0" y="1"/>
                </a:cubicBezTo>
                <a:cubicBezTo>
                  <a:pt x="0" y="0"/>
                  <a:pt x="1" y="1"/>
                  <a:pt x="1"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8" name="Freeform 20295">
            <a:extLst>
              <a:ext uri="{FF2B5EF4-FFF2-40B4-BE49-F238E27FC236}">
                <a16:creationId xmlns:a16="http://schemas.microsoft.com/office/drawing/2014/main" id="{5BB23716-7C6B-4873-8E74-C775B89617F1}"/>
              </a:ext>
            </a:extLst>
          </p:cNvPr>
          <p:cNvSpPr>
            <a:spLocks/>
          </p:cNvSpPr>
          <p:nvPr/>
        </p:nvSpPr>
        <p:spPr bwMode="auto">
          <a:xfrm>
            <a:off x="6478919" y="3410376"/>
            <a:ext cx="4131" cy="10333"/>
          </a:xfrm>
          <a:custGeom>
            <a:avLst/>
            <a:gdLst/>
            <a:ahLst/>
            <a:cxnLst>
              <a:cxn ang="0">
                <a:pos x="0" y="0"/>
              </a:cxn>
              <a:cxn ang="0">
                <a:pos x="1" y="1"/>
              </a:cxn>
              <a:cxn ang="0">
                <a:pos x="0" y="0"/>
              </a:cxn>
            </a:cxnLst>
            <a:rect l="0" t="0" r="r" b="b"/>
            <a:pathLst>
              <a:path w="1" h="2">
                <a:moveTo>
                  <a:pt x="0" y="0"/>
                </a:moveTo>
                <a:cubicBezTo>
                  <a:pt x="0" y="0"/>
                  <a:pt x="1" y="1"/>
                  <a:pt x="1" y="1"/>
                </a:cubicBezTo>
                <a:cubicBezTo>
                  <a:pt x="1" y="2"/>
                  <a:pt x="0" y="1"/>
                  <a:pt x="0"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19" name="Freeform 20296">
            <a:extLst>
              <a:ext uri="{FF2B5EF4-FFF2-40B4-BE49-F238E27FC236}">
                <a16:creationId xmlns:a16="http://schemas.microsoft.com/office/drawing/2014/main" id="{F0B449F6-5563-46C6-AF89-115AE87C87BD}"/>
              </a:ext>
            </a:extLst>
          </p:cNvPr>
          <p:cNvSpPr>
            <a:spLocks/>
          </p:cNvSpPr>
          <p:nvPr/>
        </p:nvSpPr>
        <p:spPr bwMode="auto">
          <a:xfrm>
            <a:off x="6501649" y="3420708"/>
            <a:ext cx="6198" cy="4131"/>
          </a:xfrm>
          <a:custGeom>
            <a:avLst/>
            <a:gdLst/>
            <a:ahLst/>
            <a:cxnLst>
              <a:cxn ang="0">
                <a:pos x="0" y="1"/>
              </a:cxn>
              <a:cxn ang="0">
                <a:pos x="1" y="0"/>
              </a:cxn>
              <a:cxn ang="0">
                <a:pos x="0" y="1"/>
              </a:cxn>
            </a:cxnLst>
            <a:rect l="0" t="0" r="r" b="b"/>
            <a:pathLst>
              <a:path w="1" h="1">
                <a:moveTo>
                  <a:pt x="0" y="1"/>
                </a:moveTo>
                <a:cubicBezTo>
                  <a:pt x="0" y="1"/>
                  <a:pt x="0" y="0"/>
                  <a:pt x="1" y="0"/>
                </a:cubicBezTo>
                <a:cubicBezTo>
                  <a:pt x="1" y="0"/>
                  <a:pt x="1" y="1"/>
                  <a:pt x="0"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0" name="Freeform 20297">
            <a:extLst>
              <a:ext uri="{FF2B5EF4-FFF2-40B4-BE49-F238E27FC236}">
                <a16:creationId xmlns:a16="http://schemas.microsoft.com/office/drawing/2014/main" id="{405CD65E-D7BE-4786-86CD-9299E3F1D193}"/>
              </a:ext>
            </a:extLst>
          </p:cNvPr>
          <p:cNvSpPr>
            <a:spLocks/>
          </p:cNvSpPr>
          <p:nvPr/>
        </p:nvSpPr>
        <p:spPr bwMode="auto">
          <a:xfrm>
            <a:off x="6501649" y="3400043"/>
            <a:ext cx="6198" cy="10333"/>
          </a:xfrm>
          <a:custGeom>
            <a:avLst/>
            <a:gdLst/>
            <a:ahLst/>
            <a:cxnLst>
              <a:cxn ang="0">
                <a:pos x="0" y="1"/>
              </a:cxn>
              <a:cxn ang="0">
                <a:pos x="1" y="0"/>
              </a:cxn>
              <a:cxn ang="0">
                <a:pos x="0" y="1"/>
              </a:cxn>
            </a:cxnLst>
            <a:rect l="0" t="0" r="r" b="b"/>
            <a:pathLst>
              <a:path w="1" h="2">
                <a:moveTo>
                  <a:pt x="0" y="1"/>
                </a:moveTo>
                <a:cubicBezTo>
                  <a:pt x="0" y="1"/>
                  <a:pt x="0" y="0"/>
                  <a:pt x="1" y="0"/>
                </a:cubicBezTo>
                <a:cubicBezTo>
                  <a:pt x="1" y="1"/>
                  <a:pt x="1" y="2"/>
                  <a:pt x="0"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1" name="Freeform 20298">
            <a:extLst>
              <a:ext uri="{FF2B5EF4-FFF2-40B4-BE49-F238E27FC236}">
                <a16:creationId xmlns:a16="http://schemas.microsoft.com/office/drawing/2014/main" id="{62F37BC8-E22A-4112-A11C-57568449FD82}"/>
              </a:ext>
            </a:extLst>
          </p:cNvPr>
          <p:cNvSpPr>
            <a:spLocks noEditPoints="1"/>
          </p:cNvSpPr>
          <p:nvPr/>
        </p:nvSpPr>
        <p:spPr bwMode="auto">
          <a:xfrm>
            <a:off x="4488936" y="821125"/>
            <a:ext cx="2252418" cy="1781271"/>
          </a:xfrm>
          <a:custGeom>
            <a:avLst/>
            <a:gdLst/>
            <a:ahLst/>
            <a:cxnLst>
              <a:cxn ang="0">
                <a:pos x="76" y="308"/>
              </a:cxn>
              <a:cxn ang="0">
                <a:pos x="46" y="279"/>
              </a:cxn>
              <a:cxn ang="0">
                <a:pos x="46" y="282"/>
              </a:cxn>
              <a:cxn ang="0">
                <a:pos x="43" y="280"/>
              </a:cxn>
              <a:cxn ang="0">
                <a:pos x="56" y="274"/>
              </a:cxn>
              <a:cxn ang="0">
                <a:pos x="61" y="278"/>
              </a:cxn>
              <a:cxn ang="0">
                <a:pos x="116" y="109"/>
              </a:cxn>
              <a:cxn ang="0">
                <a:pos x="79" y="115"/>
              </a:cxn>
              <a:cxn ang="0">
                <a:pos x="201" y="137"/>
              </a:cxn>
              <a:cxn ang="0">
                <a:pos x="173" y="120"/>
              </a:cxn>
              <a:cxn ang="0">
                <a:pos x="119" y="114"/>
              </a:cxn>
              <a:cxn ang="0">
                <a:pos x="141" y="142"/>
              </a:cxn>
              <a:cxn ang="0">
                <a:pos x="186" y="108"/>
              </a:cxn>
              <a:cxn ang="0">
                <a:pos x="329" y="181"/>
              </a:cxn>
              <a:cxn ang="0">
                <a:pos x="398" y="195"/>
              </a:cxn>
              <a:cxn ang="0">
                <a:pos x="402" y="160"/>
              </a:cxn>
              <a:cxn ang="0">
                <a:pos x="335" y="110"/>
              </a:cxn>
              <a:cxn ang="0">
                <a:pos x="265" y="118"/>
              </a:cxn>
              <a:cxn ang="0">
                <a:pos x="304" y="191"/>
              </a:cxn>
              <a:cxn ang="0">
                <a:pos x="328" y="108"/>
              </a:cxn>
              <a:cxn ang="0">
                <a:pos x="317" y="90"/>
              </a:cxn>
              <a:cxn ang="0">
                <a:pos x="231" y="70"/>
              </a:cxn>
              <a:cxn ang="0">
                <a:pos x="243" y="116"/>
              </a:cxn>
              <a:cxn ang="0">
                <a:pos x="207" y="103"/>
              </a:cxn>
              <a:cxn ang="0">
                <a:pos x="188" y="47"/>
              </a:cxn>
              <a:cxn ang="0">
                <a:pos x="327" y="62"/>
              </a:cxn>
              <a:cxn ang="0">
                <a:pos x="395" y="3"/>
              </a:cxn>
              <a:cxn ang="0">
                <a:pos x="266" y="14"/>
              </a:cxn>
              <a:cxn ang="0">
                <a:pos x="283" y="34"/>
              </a:cxn>
              <a:cxn ang="0">
                <a:pos x="274" y="73"/>
              </a:cxn>
              <a:cxn ang="0">
                <a:pos x="283" y="46"/>
              </a:cxn>
              <a:cxn ang="0">
                <a:pos x="222" y="49"/>
              </a:cxn>
              <a:cxn ang="0">
                <a:pos x="160" y="72"/>
              </a:cxn>
              <a:cxn ang="0">
                <a:pos x="141" y="92"/>
              </a:cxn>
              <a:cxn ang="0">
                <a:pos x="103" y="77"/>
              </a:cxn>
              <a:cxn ang="0">
                <a:pos x="163" y="56"/>
              </a:cxn>
              <a:cxn ang="0">
                <a:pos x="199" y="81"/>
              </a:cxn>
              <a:cxn ang="0">
                <a:pos x="420" y="336"/>
              </a:cxn>
              <a:cxn ang="0">
                <a:pos x="451" y="322"/>
              </a:cxn>
              <a:cxn ang="0">
                <a:pos x="445" y="293"/>
              </a:cxn>
              <a:cxn ang="0">
                <a:pos x="263" y="318"/>
              </a:cxn>
              <a:cxn ang="0">
                <a:pos x="294" y="327"/>
              </a:cxn>
              <a:cxn ang="0">
                <a:pos x="310" y="340"/>
              </a:cxn>
              <a:cxn ang="0">
                <a:pos x="323" y="356"/>
              </a:cxn>
              <a:cxn ang="0">
                <a:pos x="368" y="335"/>
              </a:cxn>
              <a:cxn ang="0">
                <a:pos x="395" y="341"/>
              </a:cxn>
              <a:cxn ang="0">
                <a:pos x="426" y="298"/>
              </a:cxn>
              <a:cxn ang="0">
                <a:pos x="400" y="225"/>
              </a:cxn>
              <a:cxn ang="0">
                <a:pos x="329" y="229"/>
              </a:cxn>
              <a:cxn ang="0">
                <a:pos x="249" y="236"/>
              </a:cxn>
              <a:cxn ang="0">
                <a:pos x="303" y="166"/>
              </a:cxn>
              <a:cxn ang="0">
                <a:pos x="268" y="143"/>
              </a:cxn>
              <a:cxn ang="0">
                <a:pos x="237" y="154"/>
              </a:cxn>
              <a:cxn ang="0">
                <a:pos x="134" y="153"/>
              </a:cxn>
              <a:cxn ang="0">
                <a:pos x="34" y="146"/>
              </a:cxn>
              <a:cxn ang="0">
                <a:pos x="31" y="229"/>
              </a:cxn>
              <a:cxn ang="0">
                <a:pos x="63" y="278"/>
              </a:cxn>
              <a:cxn ang="0">
                <a:pos x="78" y="300"/>
              </a:cxn>
              <a:cxn ang="0">
                <a:pos x="318" y="204"/>
              </a:cxn>
              <a:cxn ang="0">
                <a:pos x="120" y="77"/>
              </a:cxn>
              <a:cxn ang="0">
                <a:pos x="190" y="76"/>
              </a:cxn>
              <a:cxn ang="0">
                <a:pos x="309" y="281"/>
              </a:cxn>
              <a:cxn ang="0">
                <a:pos x="324" y="256"/>
              </a:cxn>
            </a:cxnLst>
            <a:rect l="0" t="0" r="r" b="b"/>
            <a:pathLst>
              <a:path w="461" h="364">
                <a:moveTo>
                  <a:pt x="65" y="298"/>
                </a:moveTo>
                <a:cubicBezTo>
                  <a:pt x="67" y="297"/>
                  <a:pt x="70" y="298"/>
                  <a:pt x="71" y="299"/>
                </a:cubicBezTo>
                <a:cubicBezTo>
                  <a:pt x="72" y="300"/>
                  <a:pt x="80" y="301"/>
                  <a:pt x="81" y="302"/>
                </a:cubicBezTo>
                <a:cubicBezTo>
                  <a:pt x="82" y="305"/>
                  <a:pt x="84" y="306"/>
                  <a:pt x="84" y="306"/>
                </a:cubicBezTo>
                <a:cubicBezTo>
                  <a:pt x="83" y="307"/>
                  <a:pt x="85" y="309"/>
                  <a:pt x="87" y="309"/>
                </a:cubicBezTo>
                <a:cubicBezTo>
                  <a:pt x="89" y="310"/>
                  <a:pt x="89" y="312"/>
                  <a:pt x="90" y="312"/>
                </a:cubicBezTo>
                <a:cubicBezTo>
                  <a:pt x="91" y="313"/>
                  <a:pt x="90" y="314"/>
                  <a:pt x="91" y="314"/>
                </a:cubicBezTo>
                <a:cubicBezTo>
                  <a:pt x="92" y="315"/>
                  <a:pt x="92" y="317"/>
                  <a:pt x="91" y="316"/>
                </a:cubicBezTo>
                <a:cubicBezTo>
                  <a:pt x="91" y="316"/>
                  <a:pt x="91" y="317"/>
                  <a:pt x="89" y="317"/>
                </a:cubicBezTo>
                <a:cubicBezTo>
                  <a:pt x="87" y="316"/>
                  <a:pt x="87" y="315"/>
                  <a:pt x="85" y="315"/>
                </a:cubicBezTo>
                <a:cubicBezTo>
                  <a:pt x="83" y="315"/>
                  <a:pt x="82" y="313"/>
                  <a:pt x="82" y="312"/>
                </a:cubicBezTo>
                <a:cubicBezTo>
                  <a:pt x="83" y="312"/>
                  <a:pt x="82" y="312"/>
                  <a:pt x="81" y="312"/>
                </a:cubicBezTo>
                <a:cubicBezTo>
                  <a:pt x="80" y="312"/>
                  <a:pt x="78" y="311"/>
                  <a:pt x="79" y="310"/>
                </a:cubicBezTo>
                <a:cubicBezTo>
                  <a:pt x="79" y="309"/>
                  <a:pt x="78" y="310"/>
                  <a:pt x="78" y="309"/>
                </a:cubicBezTo>
                <a:cubicBezTo>
                  <a:pt x="77" y="308"/>
                  <a:pt x="77" y="308"/>
                  <a:pt x="76" y="308"/>
                </a:cubicBezTo>
                <a:cubicBezTo>
                  <a:pt x="74" y="309"/>
                  <a:pt x="74" y="307"/>
                  <a:pt x="75" y="307"/>
                </a:cubicBezTo>
                <a:cubicBezTo>
                  <a:pt x="77" y="306"/>
                  <a:pt x="75" y="307"/>
                  <a:pt x="74" y="305"/>
                </a:cubicBezTo>
                <a:cubicBezTo>
                  <a:pt x="74" y="303"/>
                  <a:pt x="72" y="306"/>
                  <a:pt x="72" y="305"/>
                </a:cubicBezTo>
                <a:cubicBezTo>
                  <a:pt x="71" y="304"/>
                  <a:pt x="72" y="303"/>
                  <a:pt x="72" y="303"/>
                </a:cubicBezTo>
                <a:cubicBezTo>
                  <a:pt x="71" y="302"/>
                  <a:pt x="70" y="305"/>
                  <a:pt x="70" y="303"/>
                </a:cubicBezTo>
                <a:cubicBezTo>
                  <a:pt x="70" y="302"/>
                  <a:pt x="68" y="304"/>
                  <a:pt x="68" y="303"/>
                </a:cubicBezTo>
                <a:cubicBezTo>
                  <a:pt x="67" y="303"/>
                  <a:pt x="69" y="302"/>
                  <a:pt x="68" y="302"/>
                </a:cubicBezTo>
                <a:cubicBezTo>
                  <a:pt x="67" y="301"/>
                  <a:pt x="68" y="300"/>
                  <a:pt x="70" y="300"/>
                </a:cubicBezTo>
                <a:cubicBezTo>
                  <a:pt x="71" y="300"/>
                  <a:pt x="69" y="299"/>
                  <a:pt x="68" y="300"/>
                </a:cubicBezTo>
                <a:cubicBezTo>
                  <a:pt x="66" y="300"/>
                  <a:pt x="64" y="298"/>
                  <a:pt x="65" y="298"/>
                </a:cubicBezTo>
                <a:close/>
                <a:moveTo>
                  <a:pt x="42" y="277"/>
                </a:moveTo>
                <a:cubicBezTo>
                  <a:pt x="43" y="277"/>
                  <a:pt x="44" y="278"/>
                  <a:pt x="43" y="278"/>
                </a:cubicBezTo>
                <a:cubicBezTo>
                  <a:pt x="42" y="277"/>
                  <a:pt x="42" y="278"/>
                  <a:pt x="43" y="278"/>
                </a:cubicBezTo>
                <a:cubicBezTo>
                  <a:pt x="44" y="279"/>
                  <a:pt x="42" y="279"/>
                  <a:pt x="44" y="279"/>
                </a:cubicBezTo>
                <a:cubicBezTo>
                  <a:pt x="46" y="279"/>
                  <a:pt x="44" y="279"/>
                  <a:pt x="46" y="279"/>
                </a:cubicBezTo>
                <a:cubicBezTo>
                  <a:pt x="47" y="278"/>
                  <a:pt x="46" y="275"/>
                  <a:pt x="47" y="274"/>
                </a:cubicBezTo>
                <a:cubicBezTo>
                  <a:pt x="48" y="273"/>
                  <a:pt x="48" y="271"/>
                  <a:pt x="47" y="272"/>
                </a:cubicBezTo>
                <a:cubicBezTo>
                  <a:pt x="46" y="273"/>
                  <a:pt x="45" y="272"/>
                  <a:pt x="45" y="273"/>
                </a:cubicBezTo>
                <a:cubicBezTo>
                  <a:pt x="46" y="274"/>
                  <a:pt x="46" y="275"/>
                  <a:pt x="44" y="275"/>
                </a:cubicBezTo>
                <a:cubicBezTo>
                  <a:pt x="43" y="276"/>
                  <a:pt x="42" y="275"/>
                  <a:pt x="43" y="275"/>
                </a:cubicBezTo>
                <a:cubicBezTo>
                  <a:pt x="45" y="274"/>
                  <a:pt x="46" y="274"/>
                  <a:pt x="45" y="272"/>
                </a:cubicBezTo>
                <a:cubicBezTo>
                  <a:pt x="44" y="271"/>
                  <a:pt x="44" y="272"/>
                  <a:pt x="43" y="272"/>
                </a:cubicBezTo>
                <a:cubicBezTo>
                  <a:pt x="42" y="271"/>
                  <a:pt x="42" y="272"/>
                  <a:pt x="42" y="271"/>
                </a:cubicBezTo>
                <a:cubicBezTo>
                  <a:pt x="41" y="271"/>
                  <a:pt x="40" y="271"/>
                  <a:pt x="40" y="272"/>
                </a:cubicBezTo>
                <a:cubicBezTo>
                  <a:pt x="41" y="273"/>
                  <a:pt x="40" y="273"/>
                  <a:pt x="41" y="275"/>
                </a:cubicBezTo>
                <a:cubicBezTo>
                  <a:pt x="42" y="276"/>
                  <a:pt x="40" y="275"/>
                  <a:pt x="41" y="277"/>
                </a:cubicBezTo>
                <a:cubicBezTo>
                  <a:pt x="42" y="277"/>
                  <a:pt x="41" y="277"/>
                  <a:pt x="42" y="277"/>
                </a:cubicBezTo>
                <a:close/>
                <a:moveTo>
                  <a:pt x="45" y="280"/>
                </a:moveTo>
                <a:cubicBezTo>
                  <a:pt x="45" y="280"/>
                  <a:pt x="46" y="281"/>
                  <a:pt x="45" y="281"/>
                </a:cubicBezTo>
                <a:cubicBezTo>
                  <a:pt x="44" y="281"/>
                  <a:pt x="45" y="282"/>
                  <a:pt x="46" y="282"/>
                </a:cubicBezTo>
                <a:cubicBezTo>
                  <a:pt x="47" y="282"/>
                  <a:pt x="46" y="283"/>
                  <a:pt x="46" y="283"/>
                </a:cubicBezTo>
                <a:cubicBezTo>
                  <a:pt x="46" y="283"/>
                  <a:pt x="46" y="284"/>
                  <a:pt x="48" y="285"/>
                </a:cubicBezTo>
                <a:cubicBezTo>
                  <a:pt x="49" y="286"/>
                  <a:pt x="48" y="286"/>
                  <a:pt x="49" y="286"/>
                </a:cubicBezTo>
                <a:cubicBezTo>
                  <a:pt x="49" y="287"/>
                  <a:pt x="49" y="287"/>
                  <a:pt x="50" y="287"/>
                </a:cubicBezTo>
                <a:cubicBezTo>
                  <a:pt x="51" y="288"/>
                  <a:pt x="51" y="287"/>
                  <a:pt x="51" y="286"/>
                </a:cubicBezTo>
                <a:cubicBezTo>
                  <a:pt x="50" y="286"/>
                  <a:pt x="50" y="286"/>
                  <a:pt x="50" y="286"/>
                </a:cubicBezTo>
                <a:cubicBezTo>
                  <a:pt x="50" y="285"/>
                  <a:pt x="50" y="285"/>
                  <a:pt x="50" y="285"/>
                </a:cubicBezTo>
                <a:cubicBezTo>
                  <a:pt x="49" y="286"/>
                  <a:pt x="49" y="285"/>
                  <a:pt x="49" y="285"/>
                </a:cubicBezTo>
                <a:cubicBezTo>
                  <a:pt x="48" y="285"/>
                  <a:pt x="47" y="283"/>
                  <a:pt x="47" y="283"/>
                </a:cubicBezTo>
                <a:cubicBezTo>
                  <a:pt x="48" y="282"/>
                  <a:pt x="47" y="283"/>
                  <a:pt x="47" y="282"/>
                </a:cubicBezTo>
                <a:cubicBezTo>
                  <a:pt x="46" y="281"/>
                  <a:pt x="48" y="282"/>
                  <a:pt x="48" y="281"/>
                </a:cubicBezTo>
                <a:cubicBezTo>
                  <a:pt x="48" y="281"/>
                  <a:pt x="48" y="281"/>
                  <a:pt x="48" y="280"/>
                </a:cubicBezTo>
                <a:cubicBezTo>
                  <a:pt x="48" y="280"/>
                  <a:pt x="47" y="280"/>
                  <a:pt x="47" y="279"/>
                </a:cubicBezTo>
                <a:cubicBezTo>
                  <a:pt x="47" y="279"/>
                  <a:pt x="47" y="278"/>
                  <a:pt x="46" y="279"/>
                </a:cubicBezTo>
                <a:cubicBezTo>
                  <a:pt x="45" y="280"/>
                  <a:pt x="43" y="280"/>
                  <a:pt x="43" y="280"/>
                </a:cubicBezTo>
                <a:cubicBezTo>
                  <a:pt x="44" y="281"/>
                  <a:pt x="44" y="280"/>
                  <a:pt x="45" y="280"/>
                </a:cubicBezTo>
                <a:close/>
                <a:moveTo>
                  <a:pt x="53" y="268"/>
                </a:moveTo>
                <a:cubicBezTo>
                  <a:pt x="52" y="267"/>
                  <a:pt x="51" y="268"/>
                  <a:pt x="51" y="269"/>
                </a:cubicBezTo>
                <a:cubicBezTo>
                  <a:pt x="52" y="270"/>
                  <a:pt x="53" y="268"/>
                  <a:pt x="53" y="268"/>
                </a:cubicBezTo>
                <a:close/>
                <a:moveTo>
                  <a:pt x="74" y="307"/>
                </a:moveTo>
                <a:cubicBezTo>
                  <a:pt x="75" y="306"/>
                  <a:pt x="74" y="305"/>
                  <a:pt x="73" y="305"/>
                </a:cubicBezTo>
                <a:cubicBezTo>
                  <a:pt x="72" y="306"/>
                  <a:pt x="74" y="307"/>
                  <a:pt x="74" y="307"/>
                </a:cubicBezTo>
                <a:close/>
                <a:moveTo>
                  <a:pt x="56" y="279"/>
                </a:moveTo>
                <a:cubicBezTo>
                  <a:pt x="57" y="280"/>
                  <a:pt x="58" y="279"/>
                  <a:pt x="57" y="278"/>
                </a:cubicBezTo>
                <a:cubicBezTo>
                  <a:pt x="57" y="277"/>
                  <a:pt x="56" y="277"/>
                  <a:pt x="55" y="276"/>
                </a:cubicBezTo>
                <a:cubicBezTo>
                  <a:pt x="53" y="275"/>
                  <a:pt x="54" y="276"/>
                  <a:pt x="54" y="277"/>
                </a:cubicBezTo>
                <a:cubicBezTo>
                  <a:pt x="55" y="278"/>
                  <a:pt x="56" y="278"/>
                  <a:pt x="56" y="279"/>
                </a:cubicBezTo>
                <a:close/>
                <a:moveTo>
                  <a:pt x="59" y="279"/>
                </a:moveTo>
                <a:cubicBezTo>
                  <a:pt x="59" y="278"/>
                  <a:pt x="59" y="278"/>
                  <a:pt x="59" y="277"/>
                </a:cubicBezTo>
                <a:cubicBezTo>
                  <a:pt x="58" y="276"/>
                  <a:pt x="57" y="275"/>
                  <a:pt x="56" y="274"/>
                </a:cubicBezTo>
                <a:cubicBezTo>
                  <a:pt x="55" y="273"/>
                  <a:pt x="55" y="274"/>
                  <a:pt x="55" y="275"/>
                </a:cubicBezTo>
                <a:cubicBezTo>
                  <a:pt x="56" y="275"/>
                  <a:pt x="56" y="276"/>
                  <a:pt x="57" y="276"/>
                </a:cubicBezTo>
                <a:cubicBezTo>
                  <a:pt x="57" y="276"/>
                  <a:pt x="57" y="277"/>
                  <a:pt x="58" y="279"/>
                </a:cubicBezTo>
                <a:cubicBezTo>
                  <a:pt x="58" y="279"/>
                  <a:pt x="59" y="279"/>
                  <a:pt x="59" y="279"/>
                </a:cubicBezTo>
                <a:close/>
                <a:moveTo>
                  <a:pt x="54" y="273"/>
                </a:moveTo>
                <a:cubicBezTo>
                  <a:pt x="54" y="274"/>
                  <a:pt x="54" y="274"/>
                  <a:pt x="55" y="274"/>
                </a:cubicBezTo>
                <a:cubicBezTo>
                  <a:pt x="56" y="273"/>
                  <a:pt x="55" y="272"/>
                  <a:pt x="54" y="272"/>
                </a:cubicBezTo>
                <a:cubicBezTo>
                  <a:pt x="53" y="272"/>
                  <a:pt x="53" y="273"/>
                  <a:pt x="53" y="274"/>
                </a:cubicBezTo>
                <a:cubicBezTo>
                  <a:pt x="53" y="275"/>
                  <a:pt x="53" y="273"/>
                  <a:pt x="54" y="273"/>
                </a:cubicBezTo>
                <a:close/>
                <a:moveTo>
                  <a:pt x="62" y="281"/>
                </a:moveTo>
                <a:cubicBezTo>
                  <a:pt x="63" y="281"/>
                  <a:pt x="61" y="282"/>
                  <a:pt x="61" y="282"/>
                </a:cubicBezTo>
                <a:cubicBezTo>
                  <a:pt x="61" y="283"/>
                  <a:pt x="62" y="284"/>
                  <a:pt x="63" y="283"/>
                </a:cubicBezTo>
                <a:cubicBezTo>
                  <a:pt x="63" y="281"/>
                  <a:pt x="63" y="284"/>
                  <a:pt x="63" y="284"/>
                </a:cubicBezTo>
                <a:cubicBezTo>
                  <a:pt x="64" y="284"/>
                  <a:pt x="64" y="283"/>
                  <a:pt x="64" y="281"/>
                </a:cubicBezTo>
                <a:cubicBezTo>
                  <a:pt x="64" y="280"/>
                  <a:pt x="62" y="278"/>
                  <a:pt x="61" y="278"/>
                </a:cubicBezTo>
                <a:cubicBezTo>
                  <a:pt x="61" y="278"/>
                  <a:pt x="62" y="280"/>
                  <a:pt x="61" y="280"/>
                </a:cubicBezTo>
                <a:cubicBezTo>
                  <a:pt x="61" y="280"/>
                  <a:pt x="60" y="282"/>
                  <a:pt x="61" y="281"/>
                </a:cubicBezTo>
                <a:cubicBezTo>
                  <a:pt x="62" y="281"/>
                  <a:pt x="62" y="280"/>
                  <a:pt x="62" y="281"/>
                </a:cubicBezTo>
                <a:close/>
                <a:moveTo>
                  <a:pt x="62" y="283"/>
                </a:moveTo>
                <a:cubicBezTo>
                  <a:pt x="61" y="283"/>
                  <a:pt x="60" y="282"/>
                  <a:pt x="60" y="283"/>
                </a:cubicBezTo>
                <a:cubicBezTo>
                  <a:pt x="60" y="283"/>
                  <a:pt x="61" y="284"/>
                  <a:pt x="62" y="285"/>
                </a:cubicBezTo>
                <a:cubicBezTo>
                  <a:pt x="62" y="286"/>
                  <a:pt x="62" y="284"/>
                  <a:pt x="62" y="283"/>
                </a:cubicBezTo>
                <a:close/>
                <a:moveTo>
                  <a:pt x="63" y="285"/>
                </a:moveTo>
                <a:cubicBezTo>
                  <a:pt x="63" y="285"/>
                  <a:pt x="63" y="286"/>
                  <a:pt x="64" y="286"/>
                </a:cubicBezTo>
                <a:cubicBezTo>
                  <a:pt x="64" y="286"/>
                  <a:pt x="64" y="285"/>
                  <a:pt x="63" y="285"/>
                </a:cubicBezTo>
                <a:close/>
                <a:moveTo>
                  <a:pt x="93" y="125"/>
                </a:moveTo>
                <a:cubicBezTo>
                  <a:pt x="94" y="126"/>
                  <a:pt x="97" y="124"/>
                  <a:pt x="99" y="122"/>
                </a:cubicBezTo>
                <a:cubicBezTo>
                  <a:pt x="102" y="121"/>
                  <a:pt x="101" y="123"/>
                  <a:pt x="105" y="122"/>
                </a:cubicBezTo>
                <a:cubicBezTo>
                  <a:pt x="109" y="120"/>
                  <a:pt x="105" y="115"/>
                  <a:pt x="110" y="114"/>
                </a:cubicBezTo>
                <a:cubicBezTo>
                  <a:pt x="114" y="114"/>
                  <a:pt x="111" y="111"/>
                  <a:pt x="116" y="109"/>
                </a:cubicBezTo>
                <a:cubicBezTo>
                  <a:pt x="122" y="107"/>
                  <a:pt x="125" y="104"/>
                  <a:pt x="129" y="104"/>
                </a:cubicBezTo>
                <a:cubicBezTo>
                  <a:pt x="136" y="102"/>
                  <a:pt x="133" y="100"/>
                  <a:pt x="131" y="100"/>
                </a:cubicBezTo>
                <a:cubicBezTo>
                  <a:pt x="128" y="99"/>
                  <a:pt x="126" y="94"/>
                  <a:pt x="119" y="94"/>
                </a:cubicBezTo>
                <a:cubicBezTo>
                  <a:pt x="113" y="94"/>
                  <a:pt x="116" y="96"/>
                  <a:pt x="114" y="97"/>
                </a:cubicBezTo>
                <a:cubicBezTo>
                  <a:pt x="113" y="97"/>
                  <a:pt x="114" y="96"/>
                  <a:pt x="113" y="95"/>
                </a:cubicBezTo>
                <a:cubicBezTo>
                  <a:pt x="112" y="94"/>
                  <a:pt x="112" y="95"/>
                  <a:pt x="109" y="94"/>
                </a:cubicBezTo>
                <a:cubicBezTo>
                  <a:pt x="103" y="93"/>
                  <a:pt x="104" y="90"/>
                  <a:pt x="98" y="92"/>
                </a:cubicBezTo>
                <a:cubicBezTo>
                  <a:pt x="93" y="93"/>
                  <a:pt x="83" y="93"/>
                  <a:pt x="85" y="94"/>
                </a:cubicBezTo>
                <a:cubicBezTo>
                  <a:pt x="86" y="95"/>
                  <a:pt x="85" y="97"/>
                  <a:pt x="88" y="98"/>
                </a:cubicBezTo>
                <a:cubicBezTo>
                  <a:pt x="91" y="99"/>
                  <a:pt x="88" y="100"/>
                  <a:pt x="88" y="101"/>
                </a:cubicBezTo>
                <a:cubicBezTo>
                  <a:pt x="88" y="103"/>
                  <a:pt x="86" y="101"/>
                  <a:pt x="86" y="103"/>
                </a:cubicBezTo>
                <a:cubicBezTo>
                  <a:pt x="86" y="105"/>
                  <a:pt x="83" y="106"/>
                  <a:pt x="84" y="106"/>
                </a:cubicBezTo>
                <a:cubicBezTo>
                  <a:pt x="86" y="107"/>
                  <a:pt x="87" y="108"/>
                  <a:pt x="84" y="108"/>
                </a:cubicBezTo>
                <a:cubicBezTo>
                  <a:pt x="82" y="108"/>
                  <a:pt x="82" y="108"/>
                  <a:pt x="83" y="110"/>
                </a:cubicBezTo>
                <a:cubicBezTo>
                  <a:pt x="83" y="111"/>
                  <a:pt x="79" y="113"/>
                  <a:pt x="79" y="115"/>
                </a:cubicBezTo>
                <a:cubicBezTo>
                  <a:pt x="79" y="116"/>
                  <a:pt x="78" y="116"/>
                  <a:pt x="79" y="117"/>
                </a:cubicBezTo>
                <a:cubicBezTo>
                  <a:pt x="80" y="117"/>
                  <a:pt x="81" y="117"/>
                  <a:pt x="87" y="119"/>
                </a:cubicBezTo>
                <a:cubicBezTo>
                  <a:pt x="91" y="121"/>
                  <a:pt x="91" y="124"/>
                  <a:pt x="93" y="125"/>
                </a:cubicBezTo>
                <a:close/>
                <a:moveTo>
                  <a:pt x="180" y="142"/>
                </a:moveTo>
                <a:cubicBezTo>
                  <a:pt x="180" y="145"/>
                  <a:pt x="180" y="142"/>
                  <a:pt x="185" y="144"/>
                </a:cubicBezTo>
                <a:cubicBezTo>
                  <a:pt x="190" y="145"/>
                  <a:pt x="184" y="144"/>
                  <a:pt x="187" y="146"/>
                </a:cubicBezTo>
                <a:cubicBezTo>
                  <a:pt x="190" y="147"/>
                  <a:pt x="189" y="145"/>
                  <a:pt x="193" y="146"/>
                </a:cubicBezTo>
                <a:cubicBezTo>
                  <a:pt x="197" y="147"/>
                  <a:pt x="195" y="146"/>
                  <a:pt x="197" y="146"/>
                </a:cubicBezTo>
                <a:cubicBezTo>
                  <a:pt x="199" y="147"/>
                  <a:pt x="200" y="145"/>
                  <a:pt x="202" y="145"/>
                </a:cubicBezTo>
                <a:cubicBezTo>
                  <a:pt x="203" y="145"/>
                  <a:pt x="205" y="143"/>
                  <a:pt x="203" y="142"/>
                </a:cubicBezTo>
                <a:cubicBezTo>
                  <a:pt x="202" y="141"/>
                  <a:pt x="204" y="141"/>
                  <a:pt x="202" y="140"/>
                </a:cubicBezTo>
                <a:cubicBezTo>
                  <a:pt x="200" y="140"/>
                  <a:pt x="196" y="143"/>
                  <a:pt x="197" y="141"/>
                </a:cubicBezTo>
                <a:cubicBezTo>
                  <a:pt x="199" y="139"/>
                  <a:pt x="194" y="139"/>
                  <a:pt x="195" y="138"/>
                </a:cubicBezTo>
                <a:cubicBezTo>
                  <a:pt x="196" y="138"/>
                  <a:pt x="199" y="140"/>
                  <a:pt x="200" y="139"/>
                </a:cubicBezTo>
                <a:cubicBezTo>
                  <a:pt x="202" y="138"/>
                  <a:pt x="198" y="139"/>
                  <a:pt x="201" y="137"/>
                </a:cubicBezTo>
                <a:cubicBezTo>
                  <a:pt x="203" y="136"/>
                  <a:pt x="203" y="139"/>
                  <a:pt x="205" y="138"/>
                </a:cubicBezTo>
                <a:cubicBezTo>
                  <a:pt x="206" y="137"/>
                  <a:pt x="205" y="139"/>
                  <a:pt x="207" y="139"/>
                </a:cubicBezTo>
                <a:cubicBezTo>
                  <a:pt x="209" y="139"/>
                  <a:pt x="209" y="136"/>
                  <a:pt x="208" y="135"/>
                </a:cubicBezTo>
                <a:cubicBezTo>
                  <a:pt x="208" y="133"/>
                  <a:pt x="205" y="135"/>
                  <a:pt x="205" y="133"/>
                </a:cubicBezTo>
                <a:cubicBezTo>
                  <a:pt x="205" y="132"/>
                  <a:pt x="204" y="134"/>
                  <a:pt x="199" y="130"/>
                </a:cubicBezTo>
                <a:cubicBezTo>
                  <a:pt x="197" y="129"/>
                  <a:pt x="196" y="129"/>
                  <a:pt x="197" y="130"/>
                </a:cubicBezTo>
                <a:cubicBezTo>
                  <a:pt x="197" y="131"/>
                  <a:pt x="193" y="130"/>
                  <a:pt x="192" y="128"/>
                </a:cubicBezTo>
                <a:cubicBezTo>
                  <a:pt x="191" y="125"/>
                  <a:pt x="188" y="126"/>
                  <a:pt x="190" y="124"/>
                </a:cubicBezTo>
                <a:cubicBezTo>
                  <a:pt x="191" y="122"/>
                  <a:pt x="191" y="120"/>
                  <a:pt x="189" y="118"/>
                </a:cubicBezTo>
                <a:cubicBezTo>
                  <a:pt x="187" y="117"/>
                  <a:pt x="187" y="111"/>
                  <a:pt x="184" y="108"/>
                </a:cubicBezTo>
                <a:cubicBezTo>
                  <a:pt x="182" y="105"/>
                  <a:pt x="183" y="107"/>
                  <a:pt x="179" y="104"/>
                </a:cubicBezTo>
                <a:cubicBezTo>
                  <a:pt x="175" y="102"/>
                  <a:pt x="178" y="106"/>
                  <a:pt x="173" y="104"/>
                </a:cubicBezTo>
                <a:cubicBezTo>
                  <a:pt x="171" y="103"/>
                  <a:pt x="169" y="104"/>
                  <a:pt x="170" y="107"/>
                </a:cubicBezTo>
                <a:cubicBezTo>
                  <a:pt x="172" y="110"/>
                  <a:pt x="171" y="114"/>
                  <a:pt x="175" y="117"/>
                </a:cubicBezTo>
                <a:cubicBezTo>
                  <a:pt x="177" y="118"/>
                  <a:pt x="174" y="119"/>
                  <a:pt x="173" y="120"/>
                </a:cubicBezTo>
                <a:cubicBezTo>
                  <a:pt x="173" y="120"/>
                  <a:pt x="172" y="120"/>
                  <a:pt x="170" y="116"/>
                </a:cubicBezTo>
                <a:cubicBezTo>
                  <a:pt x="168" y="113"/>
                  <a:pt x="169" y="110"/>
                  <a:pt x="165" y="109"/>
                </a:cubicBezTo>
                <a:cubicBezTo>
                  <a:pt x="161" y="108"/>
                  <a:pt x="165" y="108"/>
                  <a:pt x="162" y="107"/>
                </a:cubicBezTo>
                <a:cubicBezTo>
                  <a:pt x="158" y="106"/>
                  <a:pt x="155" y="106"/>
                  <a:pt x="158" y="108"/>
                </a:cubicBezTo>
                <a:cubicBezTo>
                  <a:pt x="161" y="109"/>
                  <a:pt x="158" y="110"/>
                  <a:pt x="160" y="110"/>
                </a:cubicBezTo>
                <a:cubicBezTo>
                  <a:pt x="162" y="110"/>
                  <a:pt x="164" y="112"/>
                  <a:pt x="159" y="111"/>
                </a:cubicBezTo>
                <a:cubicBezTo>
                  <a:pt x="155" y="110"/>
                  <a:pt x="157" y="115"/>
                  <a:pt x="155" y="113"/>
                </a:cubicBezTo>
                <a:cubicBezTo>
                  <a:pt x="152" y="111"/>
                  <a:pt x="158" y="110"/>
                  <a:pt x="152" y="108"/>
                </a:cubicBezTo>
                <a:cubicBezTo>
                  <a:pt x="146" y="107"/>
                  <a:pt x="145" y="107"/>
                  <a:pt x="143" y="108"/>
                </a:cubicBezTo>
                <a:cubicBezTo>
                  <a:pt x="141" y="109"/>
                  <a:pt x="146" y="109"/>
                  <a:pt x="139" y="111"/>
                </a:cubicBezTo>
                <a:cubicBezTo>
                  <a:pt x="135" y="112"/>
                  <a:pt x="141" y="109"/>
                  <a:pt x="140" y="108"/>
                </a:cubicBezTo>
                <a:cubicBezTo>
                  <a:pt x="140" y="106"/>
                  <a:pt x="142" y="105"/>
                  <a:pt x="139" y="103"/>
                </a:cubicBezTo>
                <a:cubicBezTo>
                  <a:pt x="136" y="102"/>
                  <a:pt x="130" y="106"/>
                  <a:pt x="126" y="107"/>
                </a:cubicBezTo>
                <a:cubicBezTo>
                  <a:pt x="123" y="107"/>
                  <a:pt x="121" y="109"/>
                  <a:pt x="118" y="111"/>
                </a:cubicBezTo>
                <a:cubicBezTo>
                  <a:pt x="114" y="113"/>
                  <a:pt x="119" y="113"/>
                  <a:pt x="119" y="114"/>
                </a:cubicBezTo>
                <a:cubicBezTo>
                  <a:pt x="119" y="115"/>
                  <a:pt x="117" y="114"/>
                  <a:pt x="115" y="116"/>
                </a:cubicBezTo>
                <a:cubicBezTo>
                  <a:pt x="113" y="119"/>
                  <a:pt x="113" y="121"/>
                  <a:pt x="115" y="120"/>
                </a:cubicBezTo>
                <a:cubicBezTo>
                  <a:pt x="117" y="119"/>
                  <a:pt x="117" y="121"/>
                  <a:pt x="118" y="122"/>
                </a:cubicBezTo>
                <a:cubicBezTo>
                  <a:pt x="119" y="123"/>
                  <a:pt x="125" y="122"/>
                  <a:pt x="127" y="121"/>
                </a:cubicBezTo>
                <a:cubicBezTo>
                  <a:pt x="128" y="121"/>
                  <a:pt x="133" y="122"/>
                  <a:pt x="123" y="124"/>
                </a:cubicBezTo>
                <a:cubicBezTo>
                  <a:pt x="117" y="125"/>
                  <a:pt x="116" y="126"/>
                  <a:pt x="119" y="128"/>
                </a:cubicBezTo>
                <a:cubicBezTo>
                  <a:pt x="122" y="130"/>
                  <a:pt x="122" y="130"/>
                  <a:pt x="126" y="129"/>
                </a:cubicBezTo>
                <a:cubicBezTo>
                  <a:pt x="130" y="129"/>
                  <a:pt x="128" y="130"/>
                  <a:pt x="133" y="130"/>
                </a:cubicBezTo>
                <a:cubicBezTo>
                  <a:pt x="138" y="130"/>
                  <a:pt x="139" y="128"/>
                  <a:pt x="143" y="130"/>
                </a:cubicBezTo>
                <a:cubicBezTo>
                  <a:pt x="148" y="131"/>
                  <a:pt x="147" y="129"/>
                  <a:pt x="149" y="131"/>
                </a:cubicBezTo>
                <a:cubicBezTo>
                  <a:pt x="151" y="132"/>
                  <a:pt x="155" y="133"/>
                  <a:pt x="152" y="133"/>
                </a:cubicBezTo>
                <a:cubicBezTo>
                  <a:pt x="148" y="133"/>
                  <a:pt x="151" y="134"/>
                  <a:pt x="145" y="133"/>
                </a:cubicBezTo>
                <a:cubicBezTo>
                  <a:pt x="140" y="132"/>
                  <a:pt x="131" y="133"/>
                  <a:pt x="125" y="134"/>
                </a:cubicBezTo>
                <a:cubicBezTo>
                  <a:pt x="120" y="135"/>
                  <a:pt x="124" y="138"/>
                  <a:pt x="127" y="140"/>
                </a:cubicBezTo>
                <a:cubicBezTo>
                  <a:pt x="129" y="143"/>
                  <a:pt x="139" y="142"/>
                  <a:pt x="141" y="142"/>
                </a:cubicBezTo>
                <a:cubicBezTo>
                  <a:pt x="144" y="142"/>
                  <a:pt x="141" y="146"/>
                  <a:pt x="143" y="147"/>
                </a:cubicBezTo>
                <a:cubicBezTo>
                  <a:pt x="144" y="149"/>
                  <a:pt x="144" y="150"/>
                  <a:pt x="147" y="149"/>
                </a:cubicBezTo>
                <a:cubicBezTo>
                  <a:pt x="152" y="149"/>
                  <a:pt x="154" y="150"/>
                  <a:pt x="155" y="149"/>
                </a:cubicBezTo>
                <a:cubicBezTo>
                  <a:pt x="157" y="148"/>
                  <a:pt x="165" y="148"/>
                  <a:pt x="168" y="146"/>
                </a:cubicBezTo>
                <a:cubicBezTo>
                  <a:pt x="171" y="144"/>
                  <a:pt x="172" y="146"/>
                  <a:pt x="175" y="144"/>
                </a:cubicBezTo>
                <a:cubicBezTo>
                  <a:pt x="178" y="142"/>
                  <a:pt x="175" y="142"/>
                  <a:pt x="178" y="141"/>
                </a:cubicBezTo>
                <a:cubicBezTo>
                  <a:pt x="179" y="140"/>
                  <a:pt x="180" y="140"/>
                  <a:pt x="180" y="142"/>
                </a:cubicBezTo>
                <a:close/>
                <a:moveTo>
                  <a:pt x="186" y="108"/>
                </a:moveTo>
                <a:cubicBezTo>
                  <a:pt x="186" y="107"/>
                  <a:pt x="187" y="107"/>
                  <a:pt x="188" y="105"/>
                </a:cubicBezTo>
                <a:cubicBezTo>
                  <a:pt x="189" y="103"/>
                  <a:pt x="191" y="101"/>
                  <a:pt x="189" y="101"/>
                </a:cubicBezTo>
                <a:cubicBezTo>
                  <a:pt x="187" y="100"/>
                  <a:pt x="188" y="99"/>
                  <a:pt x="183" y="99"/>
                </a:cubicBezTo>
                <a:cubicBezTo>
                  <a:pt x="177" y="100"/>
                  <a:pt x="175" y="102"/>
                  <a:pt x="178" y="102"/>
                </a:cubicBezTo>
                <a:cubicBezTo>
                  <a:pt x="181" y="103"/>
                  <a:pt x="181" y="104"/>
                  <a:pt x="181" y="104"/>
                </a:cubicBezTo>
                <a:cubicBezTo>
                  <a:pt x="181" y="105"/>
                  <a:pt x="183" y="106"/>
                  <a:pt x="185" y="108"/>
                </a:cubicBezTo>
                <a:cubicBezTo>
                  <a:pt x="186" y="108"/>
                  <a:pt x="186" y="108"/>
                  <a:pt x="186" y="108"/>
                </a:cubicBezTo>
                <a:close/>
                <a:moveTo>
                  <a:pt x="311" y="137"/>
                </a:moveTo>
                <a:cubicBezTo>
                  <a:pt x="315" y="140"/>
                  <a:pt x="315" y="139"/>
                  <a:pt x="312" y="136"/>
                </a:cubicBezTo>
                <a:cubicBezTo>
                  <a:pt x="309" y="133"/>
                  <a:pt x="317" y="136"/>
                  <a:pt x="322" y="136"/>
                </a:cubicBezTo>
                <a:cubicBezTo>
                  <a:pt x="327" y="137"/>
                  <a:pt x="322" y="130"/>
                  <a:pt x="325" y="132"/>
                </a:cubicBezTo>
                <a:cubicBezTo>
                  <a:pt x="327" y="135"/>
                  <a:pt x="329" y="131"/>
                  <a:pt x="330" y="135"/>
                </a:cubicBezTo>
                <a:cubicBezTo>
                  <a:pt x="330" y="139"/>
                  <a:pt x="331" y="138"/>
                  <a:pt x="337" y="140"/>
                </a:cubicBezTo>
                <a:cubicBezTo>
                  <a:pt x="342" y="142"/>
                  <a:pt x="340" y="144"/>
                  <a:pt x="337" y="144"/>
                </a:cubicBezTo>
                <a:cubicBezTo>
                  <a:pt x="334" y="144"/>
                  <a:pt x="333" y="148"/>
                  <a:pt x="337" y="147"/>
                </a:cubicBezTo>
                <a:cubicBezTo>
                  <a:pt x="342" y="146"/>
                  <a:pt x="348" y="148"/>
                  <a:pt x="349" y="150"/>
                </a:cubicBezTo>
                <a:cubicBezTo>
                  <a:pt x="350" y="152"/>
                  <a:pt x="354" y="151"/>
                  <a:pt x="355" y="155"/>
                </a:cubicBezTo>
                <a:cubicBezTo>
                  <a:pt x="355" y="159"/>
                  <a:pt x="359" y="161"/>
                  <a:pt x="356" y="162"/>
                </a:cubicBezTo>
                <a:cubicBezTo>
                  <a:pt x="354" y="164"/>
                  <a:pt x="353" y="166"/>
                  <a:pt x="348" y="169"/>
                </a:cubicBezTo>
                <a:cubicBezTo>
                  <a:pt x="344" y="172"/>
                  <a:pt x="354" y="178"/>
                  <a:pt x="350" y="176"/>
                </a:cubicBezTo>
                <a:cubicBezTo>
                  <a:pt x="345" y="175"/>
                  <a:pt x="346" y="180"/>
                  <a:pt x="336" y="178"/>
                </a:cubicBezTo>
                <a:cubicBezTo>
                  <a:pt x="326" y="175"/>
                  <a:pt x="334" y="178"/>
                  <a:pt x="329" y="181"/>
                </a:cubicBezTo>
                <a:cubicBezTo>
                  <a:pt x="324" y="183"/>
                  <a:pt x="330" y="190"/>
                  <a:pt x="337" y="186"/>
                </a:cubicBezTo>
                <a:cubicBezTo>
                  <a:pt x="344" y="183"/>
                  <a:pt x="343" y="189"/>
                  <a:pt x="346" y="186"/>
                </a:cubicBezTo>
                <a:cubicBezTo>
                  <a:pt x="349" y="183"/>
                  <a:pt x="348" y="189"/>
                  <a:pt x="349" y="187"/>
                </a:cubicBezTo>
                <a:cubicBezTo>
                  <a:pt x="350" y="185"/>
                  <a:pt x="349" y="183"/>
                  <a:pt x="355" y="189"/>
                </a:cubicBezTo>
                <a:cubicBezTo>
                  <a:pt x="360" y="196"/>
                  <a:pt x="358" y="190"/>
                  <a:pt x="362" y="193"/>
                </a:cubicBezTo>
                <a:cubicBezTo>
                  <a:pt x="365" y="196"/>
                  <a:pt x="355" y="192"/>
                  <a:pt x="361" y="197"/>
                </a:cubicBezTo>
                <a:cubicBezTo>
                  <a:pt x="364" y="201"/>
                  <a:pt x="370" y="199"/>
                  <a:pt x="372" y="202"/>
                </a:cubicBezTo>
                <a:cubicBezTo>
                  <a:pt x="375" y="205"/>
                  <a:pt x="382" y="206"/>
                  <a:pt x="387" y="208"/>
                </a:cubicBezTo>
                <a:cubicBezTo>
                  <a:pt x="392" y="210"/>
                  <a:pt x="391" y="205"/>
                  <a:pt x="387" y="202"/>
                </a:cubicBezTo>
                <a:cubicBezTo>
                  <a:pt x="383" y="198"/>
                  <a:pt x="374" y="194"/>
                  <a:pt x="375" y="192"/>
                </a:cubicBezTo>
                <a:cubicBezTo>
                  <a:pt x="376" y="190"/>
                  <a:pt x="381" y="197"/>
                  <a:pt x="381" y="194"/>
                </a:cubicBezTo>
                <a:cubicBezTo>
                  <a:pt x="382" y="192"/>
                  <a:pt x="385" y="198"/>
                  <a:pt x="390" y="199"/>
                </a:cubicBezTo>
                <a:cubicBezTo>
                  <a:pt x="394" y="199"/>
                  <a:pt x="396" y="207"/>
                  <a:pt x="396" y="202"/>
                </a:cubicBezTo>
                <a:cubicBezTo>
                  <a:pt x="395" y="197"/>
                  <a:pt x="397" y="203"/>
                  <a:pt x="396" y="197"/>
                </a:cubicBezTo>
                <a:cubicBezTo>
                  <a:pt x="396" y="192"/>
                  <a:pt x="397" y="200"/>
                  <a:pt x="398" y="195"/>
                </a:cubicBezTo>
                <a:cubicBezTo>
                  <a:pt x="399" y="190"/>
                  <a:pt x="394" y="193"/>
                  <a:pt x="396" y="190"/>
                </a:cubicBezTo>
                <a:cubicBezTo>
                  <a:pt x="398" y="188"/>
                  <a:pt x="392" y="190"/>
                  <a:pt x="394" y="187"/>
                </a:cubicBezTo>
                <a:cubicBezTo>
                  <a:pt x="396" y="185"/>
                  <a:pt x="395" y="184"/>
                  <a:pt x="389" y="182"/>
                </a:cubicBezTo>
                <a:cubicBezTo>
                  <a:pt x="384" y="180"/>
                  <a:pt x="386" y="174"/>
                  <a:pt x="383" y="175"/>
                </a:cubicBezTo>
                <a:cubicBezTo>
                  <a:pt x="379" y="176"/>
                  <a:pt x="378" y="173"/>
                  <a:pt x="382" y="173"/>
                </a:cubicBezTo>
                <a:cubicBezTo>
                  <a:pt x="386" y="172"/>
                  <a:pt x="379" y="168"/>
                  <a:pt x="382" y="169"/>
                </a:cubicBezTo>
                <a:cubicBezTo>
                  <a:pt x="386" y="170"/>
                  <a:pt x="384" y="165"/>
                  <a:pt x="387" y="169"/>
                </a:cubicBezTo>
                <a:cubicBezTo>
                  <a:pt x="389" y="172"/>
                  <a:pt x="390" y="169"/>
                  <a:pt x="391" y="172"/>
                </a:cubicBezTo>
                <a:cubicBezTo>
                  <a:pt x="391" y="174"/>
                  <a:pt x="393" y="172"/>
                  <a:pt x="393" y="175"/>
                </a:cubicBezTo>
                <a:cubicBezTo>
                  <a:pt x="393" y="177"/>
                  <a:pt x="406" y="186"/>
                  <a:pt x="404" y="179"/>
                </a:cubicBezTo>
                <a:cubicBezTo>
                  <a:pt x="403" y="172"/>
                  <a:pt x="411" y="177"/>
                  <a:pt x="410" y="174"/>
                </a:cubicBezTo>
                <a:cubicBezTo>
                  <a:pt x="408" y="171"/>
                  <a:pt x="412" y="173"/>
                  <a:pt x="410" y="171"/>
                </a:cubicBezTo>
                <a:cubicBezTo>
                  <a:pt x="409" y="169"/>
                  <a:pt x="416" y="170"/>
                  <a:pt x="413" y="165"/>
                </a:cubicBezTo>
                <a:cubicBezTo>
                  <a:pt x="410" y="159"/>
                  <a:pt x="404" y="167"/>
                  <a:pt x="406" y="162"/>
                </a:cubicBezTo>
                <a:cubicBezTo>
                  <a:pt x="407" y="157"/>
                  <a:pt x="400" y="163"/>
                  <a:pt x="402" y="160"/>
                </a:cubicBezTo>
                <a:cubicBezTo>
                  <a:pt x="403" y="157"/>
                  <a:pt x="401" y="158"/>
                  <a:pt x="397" y="155"/>
                </a:cubicBezTo>
                <a:cubicBezTo>
                  <a:pt x="393" y="152"/>
                  <a:pt x="387" y="155"/>
                  <a:pt x="386" y="151"/>
                </a:cubicBezTo>
                <a:cubicBezTo>
                  <a:pt x="386" y="147"/>
                  <a:pt x="375" y="151"/>
                  <a:pt x="380" y="148"/>
                </a:cubicBezTo>
                <a:cubicBezTo>
                  <a:pt x="385" y="145"/>
                  <a:pt x="376" y="142"/>
                  <a:pt x="381" y="143"/>
                </a:cubicBezTo>
                <a:cubicBezTo>
                  <a:pt x="386" y="144"/>
                  <a:pt x="390" y="141"/>
                  <a:pt x="382" y="140"/>
                </a:cubicBezTo>
                <a:cubicBezTo>
                  <a:pt x="373" y="139"/>
                  <a:pt x="381" y="139"/>
                  <a:pt x="384" y="137"/>
                </a:cubicBezTo>
                <a:cubicBezTo>
                  <a:pt x="387" y="135"/>
                  <a:pt x="380" y="132"/>
                  <a:pt x="378" y="133"/>
                </a:cubicBezTo>
                <a:cubicBezTo>
                  <a:pt x="377" y="134"/>
                  <a:pt x="370" y="134"/>
                  <a:pt x="375" y="132"/>
                </a:cubicBezTo>
                <a:cubicBezTo>
                  <a:pt x="380" y="131"/>
                  <a:pt x="380" y="131"/>
                  <a:pt x="374" y="128"/>
                </a:cubicBezTo>
                <a:cubicBezTo>
                  <a:pt x="367" y="125"/>
                  <a:pt x="366" y="131"/>
                  <a:pt x="366" y="127"/>
                </a:cubicBezTo>
                <a:cubicBezTo>
                  <a:pt x="367" y="122"/>
                  <a:pt x="363" y="126"/>
                  <a:pt x="363" y="124"/>
                </a:cubicBezTo>
                <a:cubicBezTo>
                  <a:pt x="363" y="121"/>
                  <a:pt x="358" y="118"/>
                  <a:pt x="355" y="122"/>
                </a:cubicBezTo>
                <a:cubicBezTo>
                  <a:pt x="351" y="125"/>
                  <a:pt x="351" y="121"/>
                  <a:pt x="349" y="117"/>
                </a:cubicBezTo>
                <a:cubicBezTo>
                  <a:pt x="347" y="113"/>
                  <a:pt x="346" y="118"/>
                  <a:pt x="344" y="114"/>
                </a:cubicBezTo>
                <a:cubicBezTo>
                  <a:pt x="341" y="110"/>
                  <a:pt x="337" y="112"/>
                  <a:pt x="335" y="110"/>
                </a:cubicBezTo>
                <a:cubicBezTo>
                  <a:pt x="333" y="109"/>
                  <a:pt x="327" y="107"/>
                  <a:pt x="325" y="112"/>
                </a:cubicBezTo>
                <a:cubicBezTo>
                  <a:pt x="323" y="117"/>
                  <a:pt x="320" y="109"/>
                  <a:pt x="317" y="112"/>
                </a:cubicBezTo>
                <a:cubicBezTo>
                  <a:pt x="314" y="116"/>
                  <a:pt x="311" y="116"/>
                  <a:pt x="313" y="114"/>
                </a:cubicBezTo>
                <a:cubicBezTo>
                  <a:pt x="316" y="111"/>
                  <a:pt x="315" y="106"/>
                  <a:pt x="312" y="105"/>
                </a:cubicBezTo>
                <a:cubicBezTo>
                  <a:pt x="309" y="104"/>
                  <a:pt x="312" y="100"/>
                  <a:pt x="309" y="100"/>
                </a:cubicBezTo>
                <a:cubicBezTo>
                  <a:pt x="305" y="99"/>
                  <a:pt x="291" y="101"/>
                  <a:pt x="290" y="105"/>
                </a:cubicBezTo>
                <a:cubicBezTo>
                  <a:pt x="290" y="110"/>
                  <a:pt x="284" y="104"/>
                  <a:pt x="288" y="111"/>
                </a:cubicBezTo>
                <a:cubicBezTo>
                  <a:pt x="292" y="118"/>
                  <a:pt x="284" y="113"/>
                  <a:pt x="287" y="117"/>
                </a:cubicBezTo>
                <a:cubicBezTo>
                  <a:pt x="291" y="122"/>
                  <a:pt x="293" y="117"/>
                  <a:pt x="293" y="121"/>
                </a:cubicBezTo>
                <a:cubicBezTo>
                  <a:pt x="294" y="124"/>
                  <a:pt x="281" y="119"/>
                  <a:pt x="284" y="114"/>
                </a:cubicBezTo>
                <a:cubicBezTo>
                  <a:pt x="287" y="109"/>
                  <a:pt x="280" y="112"/>
                  <a:pt x="285" y="106"/>
                </a:cubicBezTo>
                <a:cubicBezTo>
                  <a:pt x="290" y="100"/>
                  <a:pt x="292" y="101"/>
                  <a:pt x="292" y="99"/>
                </a:cubicBezTo>
                <a:cubicBezTo>
                  <a:pt x="292" y="98"/>
                  <a:pt x="281" y="97"/>
                  <a:pt x="274" y="102"/>
                </a:cubicBezTo>
                <a:cubicBezTo>
                  <a:pt x="266" y="106"/>
                  <a:pt x="270" y="107"/>
                  <a:pt x="268" y="109"/>
                </a:cubicBezTo>
                <a:cubicBezTo>
                  <a:pt x="265" y="111"/>
                  <a:pt x="266" y="113"/>
                  <a:pt x="265" y="118"/>
                </a:cubicBezTo>
                <a:cubicBezTo>
                  <a:pt x="264" y="123"/>
                  <a:pt x="265" y="123"/>
                  <a:pt x="272" y="124"/>
                </a:cubicBezTo>
                <a:cubicBezTo>
                  <a:pt x="279" y="124"/>
                  <a:pt x="281" y="127"/>
                  <a:pt x="275" y="126"/>
                </a:cubicBezTo>
                <a:cubicBezTo>
                  <a:pt x="269" y="126"/>
                  <a:pt x="266" y="126"/>
                  <a:pt x="272" y="131"/>
                </a:cubicBezTo>
                <a:cubicBezTo>
                  <a:pt x="277" y="136"/>
                  <a:pt x="281" y="131"/>
                  <a:pt x="284" y="134"/>
                </a:cubicBezTo>
                <a:cubicBezTo>
                  <a:pt x="288" y="137"/>
                  <a:pt x="292" y="135"/>
                  <a:pt x="293" y="135"/>
                </a:cubicBezTo>
                <a:cubicBezTo>
                  <a:pt x="299" y="137"/>
                  <a:pt x="298" y="134"/>
                  <a:pt x="304" y="137"/>
                </a:cubicBezTo>
                <a:cubicBezTo>
                  <a:pt x="309" y="138"/>
                  <a:pt x="307" y="133"/>
                  <a:pt x="311" y="137"/>
                </a:cubicBezTo>
                <a:close/>
                <a:moveTo>
                  <a:pt x="338" y="161"/>
                </a:moveTo>
                <a:cubicBezTo>
                  <a:pt x="346" y="160"/>
                  <a:pt x="342" y="157"/>
                  <a:pt x="343" y="153"/>
                </a:cubicBezTo>
                <a:cubicBezTo>
                  <a:pt x="344" y="150"/>
                  <a:pt x="335" y="149"/>
                  <a:pt x="333" y="154"/>
                </a:cubicBezTo>
                <a:cubicBezTo>
                  <a:pt x="331" y="158"/>
                  <a:pt x="330" y="161"/>
                  <a:pt x="338" y="161"/>
                </a:cubicBezTo>
                <a:close/>
                <a:moveTo>
                  <a:pt x="288" y="194"/>
                </a:moveTo>
                <a:cubicBezTo>
                  <a:pt x="288" y="198"/>
                  <a:pt x="292" y="199"/>
                  <a:pt x="294" y="195"/>
                </a:cubicBezTo>
                <a:cubicBezTo>
                  <a:pt x="295" y="192"/>
                  <a:pt x="297" y="195"/>
                  <a:pt x="298" y="191"/>
                </a:cubicBezTo>
                <a:cubicBezTo>
                  <a:pt x="299" y="188"/>
                  <a:pt x="304" y="189"/>
                  <a:pt x="304" y="191"/>
                </a:cubicBezTo>
                <a:cubicBezTo>
                  <a:pt x="305" y="194"/>
                  <a:pt x="306" y="192"/>
                  <a:pt x="310" y="193"/>
                </a:cubicBezTo>
                <a:cubicBezTo>
                  <a:pt x="313" y="195"/>
                  <a:pt x="317" y="193"/>
                  <a:pt x="315" y="190"/>
                </a:cubicBezTo>
                <a:cubicBezTo>
                  <a:pt x="312" y="187"/>
                  <a:pt x="313" y="190"/>
                  <a:pt x="310" y="189"/>
                </a:cubicBezTo>
                <a:cubicBezTo>
                  <a:pt x="307" y="188"/>
                  <a:pt x="309" y="184"/>
                  <a:pt x="304" y="183"/>
                </a:cubicBezTo>
                <a:cubicBezTo>
                  <a:pt x="299" y="181"/>
                  <a:pt x="296" y="175"/>
                  <a:pt x="293" y="178"/>
                </a:cubicBezTo>
                <a:cubicBezTo>
                  <a:pt x="291" y="180"/>
                  <a:pt x="290" y="172"/>
                  <a:pt x="287" y="173"/>
                </a:cubicBezTo>
                <a:cubicBezTo>
                  <a:pt x="285" y="174"/>
                  <a:pt x="283" y="182"/>
                  <a:pt x="284" y="187"/>
                </a:cubicBezTo>
                <a:cubicBezTo>
                  <a:pt x="285" y="191"/>
                  <a:pt x="278" y="190"/>
                  <a:pt x="280" y="193"/>
                </a:cubicBezTo>
                <a:cubicBezTo>
                  <a:pt x="281" y="195"/>
                  <a:pt x="289" y="191"/>
                  <a:pt x="288" y="194"/>
                </a:cubicBezTo>
                <a:close/>
                <a:moveTo>
                  <a:pt x="307" y="199"/>
                </a:moveTo>
                <a:cubicBezTo>
                  <a:pt x="304" y="197"/>
                  <a:pt x="294" y="202"/>
                  <a:pt x="297" y="205"/>
                </a:cubicBezTo>
                <a:cubicBezTo>
                  <a:pt x="300" y="208"/>
                  <a:pt x="310" y="200"/>
                  <a:pt x="307" y="199"/>
                </a:cubicBezTo>
                <a:close/>
                <a:moveTo>
                  <a:pt x="315" y="104"/>
                </a:moveTo>
                <a:cubicBezTo>
                  <a:pt x="317" y="105"/>
                  <a:pt x="314" y="107"/>
                  <a:pt x="319" y="109"/>
                </a:cubicBezTo>
                <a:cubicBezTo>
                  <a:pt x="323" y="110"/>
                  <a:pt x="323" y="107"/>
                  <a:pt x="328" y="108"/>
                </a:cubicBezTo>
                <a:cubicBezTo>
                  <a:pt x="333" y="109"/>
                  <a:pt x="339" y="109"/>
                  <a:pt x="337" y="107"/>
                </a:cubicBezTo>
                <a:cubicBezTo>
                  <a:pt x="334" y="104"/>
                  <a:pt x="332" y="100"/>
                  <a:pt x="325" y="100"/>
                </a:cubicBezTo>
                <a:cubicBezTo>
                  <a:pt x="318" y="101"/>
                  <a:pt x="313" y="97"/>
                  <a:pt x="313" y="101"/>
                </a:cubicBezTo>
                <a:cubicBezTo>
                  <a:pt x="313" y="103"/>
                  <a:pt x="312" y="103"/>
                  <a:pt x="315" y="104"/>
                </a:cubicBezTo>
                <a:close/>
                <a:moveTo>
                  <a:pt x="231" y="70"/>
                </a:moveTo>
                <a:cubicBezTo>
                  <a:pt x="234" y="73"/>
                  <a:pt x="236" y="72"/>
                  <a:pt x="237" y="74"/>
                </a:cubicBezTo>
                <a:cubicBezTo>
                  <a:pt x="237" y="76"/>
                  <a:pt x="242" y="75"/>
                  <a:pt x="246" y="74"/>
                </a:cubicBezTo>
                <a:cubicBezTo>
                  <a:pt x="251" y="73"/>
                  <a:pt x="250" y="76"/>
                  <a:pt x="254" y="78"/>
                </a:cubicBezTo>
                <a:cubicBezTo>
                  <a:pt x="257" y="80"/>
                  <a:pt x="250" y="83"/>
                  <a:pt x="253" y="85"/>
                </a:cubicBezTo>
                <a:cubicBezTo>
                  <a:pt x="256" y="86"/>
                  <a:pt x="253" y="88"/>
                  <a:pt x="256" y="90"/>
                </a:cubicBezTo>
                <a:cubicBezTo>
                  <a:pt x="260" y="92"/>
                  <a:pt x="258" y="89"/>
                  <a:pt x="264" y="91"/>
                </a:cubicBezTo>
                <a:cubicBezTo>
                  <a:pt x="270" y="94"/>
                  <a:pt x="273" y="87"/>
                  <a:pt x="273" y="90"/>
                </a:cubicBezTo>
                <a:cubicBezTo>
                  <a:pt x="272" y="94"/>
                  <a:pt x="276" y="92"/>
                  <a:pt x="289" y="92"/>
                </a:cubicBezTo>
                <a:cubicBezTo>
                  <a:pt x="303" y="93"/>
                  <a:pt x="300" y="87"/>
                  <a:pt x="301" y="90"/>
                </a:cubicBezTo>
                <a:cubicBezTo>
                  <a:pt x="302" y="93"/>
                  <a:pt x="317" y="93"/>
                  <a:pt x="317" y="90"/>
                </a:cubicBezTo>
                <a:cubicBezTo>
                  <a:pt x="317" y="87"/>
                  <a:pt x="323" y="89"/>
                  <a:pt x="319" y="87"/>
                </a:cubicBezTo>
                <a:cubicBezTo>
                  <a:pt x="316" y="85"/>
                  <a:pt x="321" y="85"/>
                  <a:pt x="319" y="82"/>
                </a:cubicBezTo>
                <a:cubicBezTo>
                  <a:pt x="317" y="79"/>
                  <a:pt x="313" y="81"/>
                  <a:pt x="312" y="79"/>
                </a:cubicBezTo>
                <a:cubicBezTo>
                  <a:pt x="310" y="77"/>
                  <a:pt x="304" y="79"/>
                  <a:pt x="294" y="80"/>
                </a:cubicBezTo>
                <a:cubicBezTo>
                  <a:pt x="283" y="81"/>
                  <a:pt x="288" y="84"/>
                  <a:pt x="282" y="82"/>
                </a:cubicBezTo>
                <a:cubicBezTo>
                  <a:pt x="277" y="80"/>
                  <a:pt x="277" y="84"/>
                  <a:pt x="273" y="81"/>
                </a:cubicBezTo>
                <a:cubicBezTo>
                  <a:pt x="270" y="78"/>
                  <a:pt x="272" y="83"/>
                  <a:pt x="270" y="82"/>
                </a:cubicBezTo>
                <a:cubicBezTo>
                  <a:pt x="267" y="81"/>
                  <a:pt x="270" y="80"/>
                  <a:pt x="267" y="78"/>
                </a:cubicBezTo>
                <a:cubicBezTo>
                  <a:pt x="265" y="75"/>
                  <a:pt x="263" y="78"/>
                  <a:pt x="263" y="76"/>
                </a:cubicBezTo>
                <a:cubicBezTo>
                  <a:pt x="262" y="74"/>
                  <a:pt x="270" y="77"/>
                  <a:pt x="269" y="75"/>
                </a:cubicBezTo>
                <a:cubicBezTo>
                  <a:pt x="269" y="73"/>
                  <a:pt x="265" y="74"/>
                  <a:pt x="262" y="72"/>
                </a:cubicBezTo>
                <a:cubicBezTo>
                  <a:pt x="258" y="70"/>
                  <a:pt x="257" y="70"/>
                  <a:pt x="252" y="71"/>
                </a:cubicBezTo>
                <a:cubicBezTo>
                  <a:pt x="248" y="72"/>
                  <a:pt x="247" y="67"/>
                  <a:pt x="244" y="67"/>
                </a:cubicBezTo>
                <a:cubicBezTo>
                  <a:pt x="242" y="68"/>
                  <a:pt x="236" y="66"/>
                  <a:pt x="230" y="66"/>
                </a:cubicBezTo>
                <a:cubicBezTo>
                  <a:pt x="228" y="66"/>
                  <a:pt x="228" y="68"/>
                  <a:pt x="231" y="70"/>
                </a:cubicBezTo>
                <a:close/>
                <a:moveTo>
                  <a:pt x="234" y="88"/>
                </a:moveTo>
                <a:cubicBezTo>
                  <a:pt x="239" y="89"/>
                  <a:pt x="237" y="91"/>
                  <a:pt x="244" y="91"/>
                </a:cubicBezTo>
                <a:cubicBezTo>
                  <a:pt x="250" y="91"/>
                  <a:pt x="248" y="86"/>
                  <a:pt x="245" y="83"/>
                </a:cubicBezTo>
                <a:cubicBezTo>
                  <a:pt x="241" y="79"/>
                  <a:pt x="236" y="80"/>
                  <a:pt x="233" y="84"/>
                </a:cubicBezTo>
                <a:cubicBezTo>
                  <a:pt x="232" y="86"/>
                  <a:pt x="230" y="88"/>
                  <a:pt x="234" y="88"/>
                </a:cubicBezTo>
                <a:close/>
                <a:moveTo>
                  <a:pt x="245" y="114"/>
                </a:moveTo>
                <a:cubicBezTo>
                  <a:pt x="245" y="112"/>
                  <a:pt x="248" y="113"/>
                  <a:pt x="246" y="110"/>
                </a:cubicBezTo>
                <a:cubicBezTo>
                  <a:pt x="244" y="106"/>
                  <a:pt x="254" y="112"/>
                  <a:pt x="256" y="107"/>
                </a:cubicBezTo>
                <a:cubicBezTo>
                  <a:pt x="259" y="102"/>
                  <a:pt x="267" y="99"/>
                  <a:pt x="261" y="97"/>
                </a:cubicBezTo>
                <a:cubicBezTo>
                  <a:pt x="256" y="95"/>
                  <a:pt x="256" y="98"/>
                  <a:pt x="253" y="97"/>
                </a:cubicBezTo>
                <a:cubicBezTo>
                  <a:pt x="250" y="95"/>
                  <a:pt x="249" y="94"/>
                  <a:pt x="241" y="96"/>
                </a:cubicBezTo>
                <a:cubicBezTo>
                  <a:pt x="234" y="97"/>
                  <a:pt x="239" y="99"/>
                  <a:pt x="237" y="99"/>
                </a:cubicBezTo>
                <a:cubicBezTo>
                  <a:pt x="235" y="99"/>
                  <a:pt x="235" y="99"/>
                  <a:pt x="235" y="105"/>
                </a:cubicBezTo>
                <a:cubicBezTo>
                  <a:pt x="235" y="110"/>
                  <a:pt x="238" y="110"/>
                  <a:pt x="238" y="113"/>
                </a:cubicBezTo>
                <a:cubicBezTo>
                  <a:pt x="237" y="117"/>
                  <a:pt x="240" y="114"/>
                  <a:pt x="243" y="116"/>
                </a:cubicBezTo>
                <a:cubicBezTo>
                  <a:pt x="244" y="116"/>
                  <a:pt x="244" y="116"/>
                  <a:pt x="245" y="114"/>
                </a:cubicBezTo>
                <a:close/>
                <a:moveTo>
                  <a:pt x="208" y="104"/>
                </a:moveTo>
                <a:cubicBezTo>
                  <a:pt x="212" y="105"/>
                  <a:pt x="212" y="108"/>
                  <a:pt x="209" y="109"/>
                </a:cubicBezTo>
                <a:cubicBezTo>
                  <a:pt x="205" y="111"/>
                  <a:pt x="202" y="103"/>
                  <a:pt x="199" y="107"/>
                </a:cubicBezTo>
                <a:cubicBezTo>
                  <a:pt x="197" y="109"/>
                  <a:pt x="202" y="113"/>
                  <a:pt x="208" y="115"/>
                </a:cubicBezTo>
                <a:cubicBezTo>
                  <a:pt x="215" y="117"/>
                  <a:pt x="216" y="123"/>
                  <a:pt x="220" y="123"/>
                </a:cubicBezTo>
                <a:cubicBezTo>
                  <a:pt x="224" y="124"/>
                  <a:pt x="221" y="119"/>
                  <a:pt x="224" y="120"/>
                </a:cubicBezTo>
                <a:cubicBezTo>
                  <a:pt x="226" y="121"/>
                  <a:pt x="231" y="119"/>
                  <a:pt x="231" y="115"/>
                </a:cubicBezTo>
                <a:cubicBezTo>
                  <a:pt x="231" y="112"/>
                  <a:pt x="233" y="114"/>
                  <a:pt x="232" y="110"/>
                </a:cubicBezTo>
                <a:cubicBezTo>
                  <a:pt x="231" y="107"/>
                  <a:pt x="230" y="112"/>
                  <a:pt x="228" y="108"/>
                </a:cubicBezTo>
                <a:cubicBezTo>
                  <a:pt x="225" y="105"/>
                  <a:pt x="220" y="105"/>
                  <a:pt x="226" y="104"/>
                </a:cubicBezTo>
                <a:cubicBezTo>
                  <a:pt x="231" y="103"/>
                  <a:pt x="224" y="102"/>
                  <a:pt x="228" y="101"/>
                </a:cubicBezTo>
                <a:cubicBezTo>
                  <a:pt x="231" y="99"/>
                  <a:pt x="227" y="97"/>
                  <a:pt x="222" y="99"/>
                </a:cubicBezTo>
                <a:cubicBezTo>
                  <a:pt x="217" y="101"/>
                  <a:pt x="214" y="96"/>
                  <a:pt x="210" y="98"/>
                </a:cubicBezTo>
                <a:cubicBezTo>
                  <a:pt x="206" y="100"/>
                  <a:pt x="202" y="101"/>
                  <a:pt x="207" y="103"/>
                </a:cubicBezTo>
                <a:lnTo>
                  <a:pt x="208" y="104"/>
                </a:lnTo>
                <a:close/>
                <a:moveTo>
                  <a:pt x="224" y="148"/>
                </a:moveTo>
                <a:cubicBezTo>
                  <a:pt x="228" y="148"/>
                  <a:pt x="230" y="151"/>
                  <a:pt x="233" y="149"/>
                </a:cubicBezTo>
                <a:cubicBezTo>
                  <a:pt x="236" y="146"/>
                  <a:pt x="236" y="149"/>
                  <a:pt x="238" y="147"/>
                </a:cubicBezTo>
                <a:cubicBezTo>
                  <a:pt x="239" y="144"/>
                  <a:pt x="236" y="147"/>
                  <a:pt x="234" y="144"/>
                </a:cubicBezTo>
                <a:cubicBezTo>
                  <a:pt x="232" y="140"/>
                  <a:pt x="232" y="143"/>
                  <a:pt x="228" y="139"/>
                </a:cubicBezTo>
                <a:cubicBezTo>
                  <a:pt x="224" y="135"/>
                  <a:pt x="223" y="136"/>
                  <a:pt x="220" y="141"/>
                </a:cubicBezTo>
                <a:cubicBezTo>
                  <a:pt x="217" y="145"/>
                  <a:pt x="213" y="142"/>
                  <a:pt x="216" y="145"/>
                </a:cubicBezTo>
                <a:cubicBezTo>
                  <a:pt x="217" y="147"/>
                  <a:pt x="220" y="147"/>
                  <a:pt x="224" y="148"/>
                </a:cubicBezTo>
                <a:close/>
                <a:moveTo>
                  <a:pt x="214" y="52"/>
                </a:moveTo>
                <a:cubicBezTo>
                  <a:pt x="217" y="51"/>
                  <a:pt x="217" y="48"/>
                  <a:pt x="211" y="48"/>
                </a:cubicBezTo>
                <a:cubicBezTo>
                  <a:pt x="205" y="47"/>
                  <a:pt x="210" y="47"/>
                  <a:pt x="205" y="45"/>
                </a:cubicBezTo>
                <a:cubicBezTo>
                  <a:pt x="200" y="43"/>
                  <a:pt x="201" y="48"/>
                  <a:pt x="199" y="45"/>
                </a:cubicBezTo>
                <a:cubicBezTo>
                  <a:pt x="198" y="42"/>
                  <a:pt x="185" y="39"/>
                  <a:pt x="184" y="44"/>
                </a:cubicBezTo>
                <a:cubicBezTo>
                  <a:pt x="183" y="48"/>
                  <a:pt x="188" y="43"/>
                  <a:pt x="188" y="47"/>
                </a:cubicBezTo>
                <a:cubicBezTo>
                  <a:pt x="187" y="50"/>
                  <a:pt x="190" y="45"/>
                  <a:pt x="192" y="48"/>
                </a:cubicBezTo>
                <a:cubicBezTo>
                  <a:pt x="195" y="52"/>
                  <a:pt x="190" y="50"/>
                  <a:pt x="187" y="51"/>
                </a:cubicBezTo>
                <a:cubicBezTo>
                  <a:pt x="186" y="51"/>
                  <a:pt x="187" y="55"/>
                  <a:pt x="194" y="53"/>
                </a:cubicBezTo>
                <a:cubicBezTo>
                  <a:pt x="202" y="51"/>
                  <a:pt x="195" y="54"/>
                  <a:pt x="203" y="53"/>
                </a:cubicBezTo>
                <a:cubicBezTo>
                  <a:pt x="210" y="52"/>
                  <a:pt x="205" y="60"/>
                  <a:pt x="215" y="58"/>
                </a:cubicBezTo>
                <a:cubicBezTo>
                  <a:pt x="223" y="57"/>
                  <a:pt x="212" y="52"/>
                  <a:pt x="214" y="52"/>
                </a:cubicBezTo>
                <a:close/>
                <a:moveTo>
                  <a:pt x="274" y="73"/>
                </a:moveTo>
                <a:cubicBezTo>
                  <a:pt x="276" y="75"/>
                  <a:pt x="280" y="73"/>
                  <a:pt x="282" y="72"/>
                </a:cubicBezTo>
                <a:cubicBezTo>
                  <a:pt x="284" y="71"/>
                  <a:pt x="285" y="74"/>
                  <a:pt x="291" y="74"/>
                </a:cubicBezTo>
                <a:cubicBezTo>
                  <a:pt x="297" y="74"/>
                  <a:pt x="293" y="71"/>
                  <a:pt x="299" y="73"/>
                </a:cubicBezTo>
                <a:cubicBezTo>
                  <a:pt x="306" y="75"/>
                  <a:pt x="314" y="69"/>
                  <a:pt x="313" y="73"/>
                </a:cubicBezTo>
                <a:cubicBezTo>
                  <a:pt x="311" y="77"/>
                  <a:pt x="318" y="75"/>
                  <a:pt x="322" y="73"/>
                </a:cubicBezTo>
                <a:cubicBezTo>
                  <a:pt x="325" y="71"/>
                  <a:pt x="328" y="74"/>
                  <a:pt x="329" y="69"/>
                </a:cubicBezTo>
                <a:cubicBezTo>
                  <a:pt x="329" y="65"/>
                  <a:pt x="322" y="69"/>
                  <a:pt x="322" y="66"/>
                </a:cubicBezTo>
                <a:cubicBezTo>
                  <a:pt x="322" y="63"/>
                  <a:pt x="324" y="64"/>
                  <a:pt x="327" y="62"/>
                </a:cubicBezTo>
                <a:cubicBezTo>
                  <a:pt x="331" y="60"/>
                  <a:pt x="322" y="55"/>
                  <a:pt x="331" y="57"/>
                </a:cubicBezTo>
                <a:cubicBezTo>
                  <a:pt x="338" y="58"/>
                  <a:pt x="344" y="54"/>
                  <a:pt x="342" y="52"/>
                </a:cubicBezTo>
                <a:cubicBezTo>
                  <a:pt x="340" y="50"/>
                  <a:pt x="349" y="50"/>
                  <a:pt x="341" y="47"/>
                </a:cubicBezTo>
                <a:cubicBezTo>
                  <a:pt x="334" y="43"/>
                  <a:pt x="347" y="48"/>
                  <a:pt x="346" y="45"/>
                </a:cubicBezTo>
                <a:cubicBezTo>
                  <a:pt x="344" y="42"/>
                  <a:pt x="342" y="43"/>
                  <a:pt x="339" y="43"/>
                </a:cubicBezTo>
                <a:cubicBezTo>
                  <a:pt x="335" y="43"/>
                  <a:pt x="329" y="44"/>
                  <a:pt x="331" y="42"/>
                </a:cubicBezTo>
                <a:cubicBezTo>
                  <a:pt x="333" y="41"/>
                  <a:pt x="345" y="41"/>
                  <a:pt x="350" y="40"/>
                </a:cubicBezTo>
                <a:cubicBezTo>
                  <a:pt x="356" y="40"/>
                  <a:pt x="351" y="36"/>
                  <a:pt x="354" y="38"/>
                </a:cubicBezTo>
                <a:cubicBezTo>
                  <a:pt x="357" y="39"/>
                  <a:pt x="362" y="39"/>
                  <a:pt x="365" y="36"/>
                </a:cubicBezTo>
                <a:cubicBezTo>
                  <a:pt x="368" y="32"/>
                  <a:pt x="375" y="29"/>
                  <a:pt x="388" y="24"/>
                </a:cubicBezTo>
                <a:cubicBezTo>
                  <a:pt x="401" y="19"/>
                  <a:pt x="401" y="18"/>
                  <a:pt x="390" y="19"/>
                </a:cubicBezTo>
                <a:cubicBezTo>
                  <a:pt x="380" y="20"/>
                  <a:pt x="388" y="18"/>
                  <a:pt x="394" y="16"/>
                </a:cubicBezTo>
                <a:cubicBezTo>
                  <a:pt x="401" y="15"/>
                  <a:pt x="416" y="12"/>
                  <a:pt x="416" y="10"/>
                </a:cubicBezTo>
                <a:cubicBezTo>
                  <a:pt x="416" y="7"/>
                  <a:pt x="405" y="9"/>
                  <a:pt x="405" y="6"/>
                </a:cubicBezTo>
                <a:cubicBezTo>
                  <a:pt x="406" y="4"/>
                  <a:pt x="397" y="3"/>
                  <a:pt x="395" y="3"/>
                </a:cubicBezTo>
                <a:cubicBezTo>
                  <a:pt x="392" y="4"/>
                  <a:pt x="392" y="3"/>
                  <a:pt x="388" y="5"/>
                </a:cubicBezTo>
                <a:cubicBezTo>
                  <a:pt x="383" y="7"/>
                  <a:pt x="375" y="6"/>
                  <a:pt x="380" y="5"/>
                </a:cubicBezTo>
                <a:cubicBezTo>
                  <a:pt x="384" y="5"/>
                  <a:pt x="390" y="3"/>
                  <a:pt x="383" y="3"/>
                </a:cubicBezTo>
                <a:cubicBezTo>
                  <a:pt x="375" y="3"/>
                  <a:pt x="373" y="0"/>
                  <a:pt x="367" y="1"/>
                </a:cubicBezTo>
                <a:cubicBezTo>
                  <a:pt x="361" y="2"/>
                  <a:pt x="360" y="0"/>
                  <a:pt x="354" y="2"/>
                </a:cubicBezTo>
                <a:cubicBezTo>
                  <a:pt x="349" y="4"/>
                  <a:pt x="343" y="0"/>
                  <a:pt x="330" y="3"/>
                </a:cubicBezTo>
                <a:cubicBezTo>
                  <a:pt x="324" y="5"/>
                  <a:pt x="320" y="1"/>
                  <a:pt x="316" y="3"/>
                </a:cubicBezTo>
                <a:cubicBezTo>
                  <a:pt x="312" y="5"/>
                  <a:pt x="307" y="2"/>
                  <a:pt x="311" y="5"/>
                </a:cubicBezTo>
                <a:cubicBezTo>
                  <a:pt x="315" y="9"/>
                  <a:pt x="306" y="4"/>
                  <a:pt x="305" y="7"/>
                </a:cubicBezTo>
                <a:cubicBezTo>
                  <a:pt x="304" y="10"/>
                  <a:pt x="302" y="10"/>
                  <a:pt x="296" y="9"/>
                </a:cubicBezTo>
                <a:cubicBezTo>
                  <a:pt x="290" y="9"/>
                  <a:pt x="297" y="8"/>
                  <a:pt x="290" y="7"/>
                </a:cubicBezTo>
                <a:cubicBezTo>
                  <a:pt x="283" y="7"/>
                  <a:pt x="293" y="10"/>
                  <a:pt x="285" y="10"/>
                </a:cubicBezTo>
                <a:cubicBezTo>
                  <a:pt x="277" y="11"/>
                  <a:pt x="292" y="12"/>
                  <a:pt x="288" y="13"/>
                </a:cubicBezTo>
                <a:cubicBezTo>
                  <a:pt x="284" y="14"/>
                  <a:pt x="282" y="11"/>
                  <a:pt x="275" y="12"/>
                </a:cubicBezTo>
                <a:cubicBezTo>
                  <a:pt x="268" y="13"/>
                  <a:pt x="271" y="15"/>
                  <a:pt x="266" y="14"/>
                </a:cubicBezTo>
                <a:cubicBezTo>
                  <a:pt x="261" y="13"/>
                  <a:pt x="255" y="16"/>
                  <a:pt x="256" y="18"/>
                </a:cubicBezTo>
                <a:cubicBezTo>
                  <a:pt x="258" y="21"/>
                  <a:pt x="259" y="18"/>
                  <a:pt x="262" y="20"/>
                </a:cubicBezTo>
                <a:cubicBezTo>
                  <a:pt x="264" y="21"/>
                  <a:pt x="268" y="19"/>
                  <a:pt x="266" y="21"/>
                </a:cubicBezTo>
                <a:cubicBezTo>
                  <a:pt x="263" y="23"/>
                  <a:pt x="263" y="25"/>
                  <a:pt x="268" y="26"/>
                </a:cubicBezTo>
                <a:cubicBezTo>
                  <a:pt x="273" y="27"/>
                  <a:pt x="276" y="30"/>
                  <a:pt x="281" y="27"/>
                </a:cubicBezTo>
                <a:cubicBezTo>
                  <a:pt x="286" y="24"/>
                  <a:pt x="292" y="24"/>
                  <a:pt x="288" y="25"/>
                </a:cubicBezTo>
                <a:cubicBezTo>
                  <a:pt x="284" y="26"/>
                  <a:pt x="276" y="29"/>
                  <a:pt x="289" y="30"/>
                </a:cubicBezTo>
                <a:cubicBezTo>
                  <a:pt x="301" y="31"/>
                  <a:pt x="297" y="26"/>
                  <a:pt x="301" y="28"/>
                </a:cubicBezTo>
                <a:cubicBezTo>
                  <a:pt x="304" y="30"/>
                  <a:pt x="315" y="28"/>
                  <a:pt x="323" y="23"/>
                </a:cubicBezTo>
                <a:cubicBezTo>
                  <a:pt x="332" y="19"/>
                  <a:pt x="320" y="25"/>
                  <a:pt x="328" y="26"/>
                </a:cubicBezTo>
                <a:cubicBezTo>
                  <a:pt x="336" y="26"/>
                  <a:pt x="329" y="27"/>
                  <a:pt x="314" y="30"/>
                </a:cubicBezTo>
                <a:cubicBezTo>
                  <a:pt x="300" y="33"/>
                  <a:pt x="300" y="31"/>
                  <a:pt x="306" y="35"/>
                </a:cubicBezTo>
                <a:cubicBezTo>
                  <a:pt x="311" y="39"/>
                  <a:pt x="318" y="39"/>
                  <a:pt x="312" y="40"/>
                </a:cubicBezTo>
                <a:cubicBezTo>
                  <a:pt x="307" y="41"/>
                  <a:pt x="307" y="37"/>
                  <a:pt x="302" y="34"/>
                </a:cubicBezTo>
                <a:cubicBezTo>
                  <a:pt x="297" y="32"/>
                  <a:pt x="283" y="30"/>
                  <a:pt x="283" y="34"/>
                </a:cubicBezTo>
                <a:cubicBezTo>
                  <a:pt x="283" y="37"/>
                  <a:pt x="283" y="37"/>
                  <a:pt x="288" y="38"/>
                </a:cubicBezTo>
                <a:cubicBezTo>
                  <a:pt x="293" y="40"/>
                  <a:pt x="297" y="44"/>
                  <a:pt x="294" y="44"/>
                </a:cubicBezTo>
                <a:cubicBezTo>
                  <a:pt x="292" y="45"/>
                  <a:pt x="292" y="46"/>
                  <a:pt x="297" y="47"/>
                </a:cubicBezTo>
                <a:cubicBezTo>
                  <a:pt x="303" y="47"/>
                  <a:pt x="305" y="49"/>
                  <a:pt x="300" y="48"/>
                </a:cubicBezTo>
                <a:cubicBezTo>
                  <a:pt x="294" y="47"/>
                  <a:pt x="282" y="48"/>
                  <a:pt x="280" y="50"/>
                </a:cubicBezTo>
                <a:cubicBezTo>
                  <a:pt x="277" y="52"/>
                  <a:pt x="276" y="56"/>
                  <a:pt x="281" y="55"/>
                </a:cubicBezTo>
                <a:cubicBezTo>
                  <a:pt x="286" y="54"/>
                  <a:pt x="283" y="56"/>
                  <a:pt x="288" y="55"/>
                </a:cubicBezTo>
                <a:cubicBezTo>
                  <a:pt x="292" y="54"/>
                  <a:pt x="287" y="56"/>
                  <a:pt x="290" y="60"/>
                </a:cubicBezTo>
                <a:cubicBezTo>
                  <a:pt x="293" y="64"/>
                  <a:pt x="300" y="60"/>
                  <a:pt x="303" y="56"/>
                </a:cubicBezTo>
                <a:cubicBezTo>
                  <a:pt x="306" y="53"/>
                  <a:pt x="300" y="64"/>
                  <a:pt x="293" y="64"/>
                </a:cubicBezTo>
                <a:cubicBezTo>
                  <a:pt x="287" y="63"/>
                  <a:pt x="287" y="57"/>
                  <a:pt x="280" y="57"/>
                </a:cubicBezTo>
                <a:cubicBezTo>
                  <a:pt x="274" y="57"/>
                  <a:pt x="273" y="58"/>
                  <a:pt x="275" y="61"/>
                </a:cubicBezTo>
                <a:cubicBezTo>
                  <a:pt x="278" y="63"/>
                  <a:pt x="283" y="66"/>
                  <a:pt x="277" y="66"/>
                </a:cubicBezTo>
                <a:cubicBezTo>
                  <a:pt x="270" y="66"/>
                  <a:pt x="265" y="69"/>
                  <a:pt x="268" y="72"/>
                </a:cubicBezTo>
                <a:cubicBezTo>
                  <a:pt x="270" y="73"/>
                  <a:pt x="271" y="71"/>
                  <a:pt x="274" y="73"/>
                </a:cubicBezTo>
                <a:close/>
                <a:moveTo>
                  <a:pt x="242" y="24"/>
                </a:moveTo>
                <a:cubicBezTo>
                  <a:pt x="239" y="24"/>
                  <a:pt x="238" y="24"/>
                  <a:pt x="237" y="27"/>
                </a:cubicBezTo>
                <a:cubicBezTo>
                  <a:pt x="236" y="29"/>
                  <a:pt x="234" y="28"/>
                  <a:pt x="232" y="31"/>
                </a:cubicBezTo>
                <a:cubicBezTo>
                  <a:pt x="230" y="34"/>
                  <a:pt x="242" y="33"/>
                  <a:pt x="241" y="34"/>
                </a:cubicBezTo>
                <a:cubicBezTo>
                  <a:pt x="240" y="37"/>
                  <a:pt x="230" y="32"/>
                  <a:pt x="230" y="35"/>
                </a:cubicBezTo>
                <a:cubicBezTo>
                  <a:pt x="229" y="37"/>
                  <a:pt x="232" y="38"/>
                  <a:pt x="237" y="42"/>
                </a:cubicBezTo>
                <a:cubicBezTo>
                  <a:pt x="241" y="45"/>
                  <a:pt x="245" y="40"/>
                  <a:pt x="244" y="42"/>
                </a:cubicBezTo>
                <a:cubicBezTo>
                  <a:pt x="242" y="45"/>
                  <a:pt x="254" y="40"/>
                  <a:pt x="252" y="42"/>
                </a:cubicBezTo>
                <a:cubicBezTo>
                  <a:pt x="251" y="45"/>
                  <a:pt x="241" y="45"/>
                  <a:pt x="244" y="47"/>
                </a:cubicBezTo>
                <a:cubicBezTo>
                  <a:pt x="246" y="48"/>
                  <a:pt x="248" y="51"/>
                  <a:pt x="251" y="53"/>
                </a:cubicBezTo>
                <a:cubicBezTo>
                  <a:pt x="255" y="54"/>
                  <a:pt x="263" y="57"/>
                  <a:pt x="263" y="54"/>
                </a:cubicBezTo>
                <a:cubicBezTo>
                  <a:pt x="263" y="51"/>
                  <a:pt x="268" y="56"/>
                  <a:pt x="267" y="53"/>
                </a:cubicBezTo>
                <a:cubicBezTo>
                  <a:pt x="265" y="49"/>
                  <a:pt x="267" y="51"/>
                  <a:pt x="270" y="54"/>
                </a:cubicBezTo>
                <a:cubicBezTo>
                  <a:pt x="273" y="57"/>
                  <a:pt x="271" y="50"/>
                  <a:pt x="273" y="51"/>
                </a:cubicBezTo>
                <a:cubicBezTo>
                  <a:pt x="276" y="51"/>
                  <a:pt x="279" y="48"/>
                  <a:pt x="283" y="46"/>
                </a:cubicBezTo>
                <a:cubicBezTo>
                  <a:pt x="287" y="44"/>
                  <a:pt x="294" y="43"/>
                  <a:pt x="291" y="42"/>
                </a:cubicBezTo>
                <a:cubicBezTo>
                  <a:pt x="287" y="40"/>
                  <a:pt x="288" y="38"/>
                  <a:pt x="281" y="39"/>
                </a:cubicBezTo>
                <a:cubicBezTo>
                  <a:pt x="275" y="41"/>
                  <a:pt x="285" y="38"/>
                  <a:pt x="280" y="35"/>
                </a:cubicBezTo>
                <a:cubicBezTo>
                  <a:pt x="276" y="33"/>
                  <a:pt x="281" y="31"/>
                  <a:pt x="275" y="30"/>
                </a:cubicBezTo>
                <a:cubicBezTo>
                  <a:pt x="269" y="30"/>
                  <a:pt x="274" y="35"/>
                  <a:pt x="271" y="33"/>
                </a:cubicBezTo>
                <a:cubicBezTo>
                  <a:pt x="267" y="32"/>
                  <a:pt x="272" y="30"/>
                  <a:pt x="266" y="29"/>
                </a:cubicBezTo>
                <a:cubicBezTo>
                  <a:pt x="260" y="29"/>
                  <a:pt x="255" y="20"/>
                  <a:pt x="245" y="20"/>
                </a:cubicBezTo>
                <a:cubicBezTo>
                  <a:pt x="238" y="21"/>
                  <a:pt x="249" y="24"/>
                  <a:pt x="242" y="24"/>
                </a:cubicBezTo>
                <a:close/>
                <a:moveTo>
                  <a:pt x="226" y="54"/>
                </a:moveTo>
                <a:cubicBezTo>
                  <a:pt x="230" y="55"/>
                  <a:pt x="222" y="56"/>
                  <a:pt x="226" y="56"/>
                </a:cubicBezTo>
                <a:cubicBezTo>
                  <a:pt x="230" y="57"/>
                  <a:pt x="226" y="60"/>
                  <a:pt x="230" y="58"/>
                </a:cubicBezTo>
                <a:cubicBezTo>
                  <a:pt x="234" y="57"/>
                  <a:pt x="240" y="57"/>
                  <a:pt x="239" y="55"/>
                </a:cubicBezTo>
                <a:cubicBezTo>
                  <a:pt x="237" y="53"/>
                  <a:pt x="243" y="53"/>
                  <a:pt x="239" y="52"/>
                </a:cubicBezTo>
                <a:cubicBezTo>
                  <a:pt x="234" y="50"/>
                  <a:pt x="235" y="52"/>
                  <a:pt x="231" y="49"/>
                </a:cubicBezTo>
                <a:cubicBezTo>
                  <a:pt x="227" y="47"/>
                  <a:pt x="220" y="47"/>
                  <a:pt x="222" y="49"/>
                </a:cubicBezTo>
                <a:cubicBezTo>
                  <a:pt x="223" y="52"/>
                  <a:pt x="218" y="51"/>
                  <a:pt x="222" y="53"/>
                </a:cubicBezTo>
                <a:cubicBezTo>
                  <a:pt x="224" y="53"/>
                  <a:pt x="222" y="53"/>
                  <a:pt x="226" y="54"/>
                </a:cubicBezTo>
                <a:close/>
                <a:moveTo>
                  <a:pt x="216" y="37"/>
                </a:moveTo>
                <a:cubicBezTo>
                  <a:pt x="218" y="39"/>
                  <a:pt x="220" y="39"/>
                  <a:pt x="220" y="36"/>
                </a:cubicBezTo>
                <a:cubicBezTo>
                  <a:pt x="219" y="33"/>
                  <a:pt x="212" y="32"/>
                  <a:pt x="212" y="35"/>
                </a:cubicBezTo>
                <a:cubicBezTo>
                  <a:pt x="213" y="37"/>
                  <a:pt x="214" y="36"/>
                  <a:pt x="216" y="37"/>
                </a:cubicBezTo>
                <a:close/>
                <a:moveTo>
                  <a:pt x="156" y="91"/>
                </a:moveTo>
                <a:cubicBezTo>
                  <a:pt x="161" y="89"/>
                  <a:pt x="164" y="86"/>
                  <a:pt x="168" y="87"/>
                </a:cubicBezTo>
                <a:cubicBezTo>
                  <a:pt x="172" y="89"/>
                  <a:pt x="170" y="86"/>
                  <a:pt x="174" y="87"/>
                </a:cubicBezTo>
                <a:cubicBezTo>
                  <a:pt x="178" y="88"/>
                  <a:pt x="181" y="87"/>
                  <a:pt x="185" y="82"/>
                </a:cubicBezTo>
                <a:cubicBezTo>
                  <a:pt x="189" y="77"/>
                  <a:pt x="180" y="76"/>
                  <a:pt x="177" y="77"/>
                </a:cubicBezTo>
                <a:cubicBezTo>
                  <a:pt x="175" y="78"/>
                  <a:pt x="172" y="80"/>
                  <a:pt x="173" y="78"/>
                </a:cubicBezTo>
                <a:cubicBezTo>
                  <a:pt x="174" y="75"/>
                  <a:pt x="169" y="77"/>
                  <a:pt x="171" y="75"/>
                </a:cubicBezTo>
                <a:cubicBezTo>
                  <a:pt x="173" y="73"/>
                  <a:pt x="169" y="75"/>
                  <a:pt x="169" y="70"/>
                </a:cubicBezTo>
                <a:cubicBezTo>
                  <a:pt x="169" y="66"/>
                  <a:pt x="165" y="69"/>
                  <a:pt x="160" y="72"/>
                </a:cubicBezTo>
                <a:cubicBezTo>
                  <a:pt x="155" y="75"/>
                  <a:pt x="167" y="75"/>
                  <a:pt x="163" y="77"/>
                </a:cubicBezTo>
                <a:cubicBezTo>
                  <a:pt x="159" y="80"/>
                  <a:pt x="168" y="79"/>
                  <a:pt x="167" y="81"/>
                </a:cubicBezTo>
                <a:cubicBezTo>
                  <a:pt x="166" y="84"/>
                  <a:pt x="163" y="80"/>
                  <a:pt x="158" y="81"/>
                </a:cubicBezTo>
                <a:cubicBezTo>
                  <a:pt x="152" y="82"/>
                  <a:pt x="157" y="81"/>
                  <a:pt x="150" y="76"/>
                </a:cubicBezTo>
                <a:cubicBezTo>
                  <a:pt x="142" y="71"/>
                  <a:pt x="142" y="78"/>
                  <a:pt x="140" y="74"/>
                </a:cubicBezTo>
                <a:cubicBezTo>
                  <a:pt x="138" y="70"/>
                  <a:pt x="135" y="72"/>
                  <a:pt x="129" y="75"/>
                </a:cubicBezTo>
                <a:cubicBezTo>
                  <a:pt x="123" y="77"/>
                  <a:pt x="130" y="75"/>
                  <a:pt x="125" y="79"/>
                </a:cubicBezTo>
                <a:cubicBezTo>
                  <a:pt x="121" y="82"/>
                  <a:pt x="127" y="80"/>
                  <a:pt x="123" y="82"/>
                </a:cubicBezTo>
                <a:cubicBezTo>
                  <a:pt x="119" y="85"/>
                  <a:pt x="123" y="85"/>
                  <a:pt x="128" y="87"/>
                </a:cubicBezTo>
                <a:cubicBezTo>
                  <a:pt x="133" y="88"/>
                  <a:pt x="133" y="85"/>
                  <a:pt x="134" y="86"/>
                </a:cubicBezTo>
                <a:cubicBezTo>
                  <a:pt x="135" y="88"/>
                  <a:pt x="137" y="89"/>
                  <a:pt x="139" y="86"/>
                </a:cubicBezTo>
                <a:cubicBezTo>
                  <a:pt x="141" y="83"/>
                  <a:pt x="142" y="83"/>
                  <a:pt x="141" y="85"/>
                </a:cubicBezTo>
                <a:cubicBezTo>
                  <a:pt x="140" y="87"/>
                  <a:pt x="143" y="87"/>
                  <a:pt x="151" y="85"/>
                </a:cubicBezTo>
                <a:cubicBezTo>
                  <a:pt x="159" y="84"/>
                  <a:pt x="155" y="87"/>
                  <a:pt x="149" y="87"/>
                </a:cubicBezTo>
                <a:cubicBezTo>
                  <a:pt x="143" y="88"/>
                  <a:pt x="134" y="90"/>
                  <a:pt x="141" y="92"/>
                </a:cubicBezTo>
                <a:cubicBezTo>
                  <a:pt x="145" y="94"/>
                  <a:pt x="150" y="92"/>
                  <a:pt x="156" y="91"/>
                </a:cubicBezTo>
                <a:close/>
                <a:moveTo>
                  <a:pt x="189" y="62"/>
                </a:moveTo>
                <a:cubicBezTo>
                  <a:pt x="186" y="59"/>
                  <a:pt x="181" y="58"/>
                  <a:pt x="182" y="60"/>
                </a:cubicBezTo>
                <a:cubicBezTo>
                  <a:pt x="183" y="62"/>
                  <a:pt x="184" y="66"/>
                  <a:pt x="189" y="66"/>
                </a:cubicBezTo>
                <a:cubicBezTo>
                  <a:pt x="191" y="65"/>
                  <a:pt x="192" y="65"/>
                  <a:pt x="189" y="62"/>
                </a:cubicBezTo>
                <a:close/>
                <a:moveTo>
                  <a:pt x="126" y="71"/>
                </a:moveTo>
                <a:cubicBezTo>
                  <a:pt x="130" y="71"/>
                  <a:pt x="134" y="69"/>
                  <a:pt x="129" y="67"/>
                </a:cubicBezTo>
                <a:cubicBezTo>
                  <a:pt x="125" y="64"/>
                  <a:pt x="136" y="64"/>
                  <a:pt x="130" y="62"/>
                </a:cubicBezTo>
                <a:cubicBezTo>
                  <a:pt x="126" y="60"/>
                  <a:pt x="125" y="61"/>
                  <a:pt x="124" y="63"/>
                </a:cubicBezTo>
                <a:cubicBezTo>
                  <a:pt x="123" y="65"/>
                  <a:pt x="118" y="59"/>
                  <a:pt x="110" y="66"/>
                </a:cubicBezTo>
                <a:cubicBezTo>
                  <a:pt x="103" y="71"/>
                  <a:pt x="106" y="68"/>
                  <a:pt x="102" y="71"/>
                </a:cubicBezTo>
                <a:cubicBezTo>
                  <a:pt x="98" y="75"/>
                  <a:pt x="98" y="70"/>
                  <a:pt x="95" y="74"/>
                </a:cubicBezTo>
                <a:cubicBezTo>
                  <a:pt x="91" y="77"/>
                  <a:pt x="96" y="75"/>
                  <a:pt x="95" y="77"/>
                </a:cubicBezTo>
                <a:cubicBezTo>
                  <a:pt x="94" y="78"/>
                  <a:pt x="96" y="78"/>
                  <a:pt x="98" y="77"/>
                </a:cubicBezTo>
                <a:cubicBezTo>
                  <a:pt x="100" y="75"/>
                  <a:pt x="100" y="78"/>
                  <a:pt x="103" y="77"/>
                </a:cubicBezTo>
                <a:cubicBezTo>
                  <a:pt x="105" y="77"/>
                  <a:pt x="104" y="74"/>
                  <a:pt x="106" y="77"/>
                </a:cubicBezTo>
                <a:cubicBezTo>
                  <a:pt x="107" y="80"/>
                  <a:pt x="111" y="80"/>
                  <a:pt x="111" y="76"/>
                </a:cubicBezTo>
                <a:cubicBezTo>
                  <a:pt x="111" y="72"/>
                  <a:pt x="112" y="80"/>
                  <a:pt x="116" y="73"/>
                </a:cubicBezTo>
                <a:cubicBezTo>
                  <a:pt x="118" y="69"/>
                  <a:pt x="115" y="71"/>
                  <a:pt x="119" y="69"/>
                </a:cubicBezTo>
                <a:cubicBezTo>
                  <a:pt x="123" y="67"/>
                  <a:pt x="117" y="73"/>
                  <a:pt x="122" y="74"/>
                </a:cubicBezTo>
                <a:cubicBezTo>
                  <a:pt x="128" y="75"/>
                  <a:pt x="123" y="71"/>
                  <a:pt x="126" y="71"/>
                </a:cubicBezTo>
                <a:close/>
                <a:moveTo>
                  <a:pt x="152" y="53"/>
                </a:moveTo>
                <a:cubicBezTo>
                  <a:pt x="155" y="54"/>
                  <a:pt x="152" y="53"/>
                  <a:pt x="158" y="53"/>
                </a:cubicBezTo>
                <a:cubicBezTo>
                  <a:pt x="164" y="54"/>
                  <a:pt x="168" y="52"/>
                  <a:pt x="162" y="50"/>
                </a:cubicBezTo>
                <a:cubicBezTo>
                  <a:pt x="155" y="47"/>
                  <a:pt x="155" y="50"/>
                  <a:pt x="149" y="51"/>
                </a:cubicBezTo>
                <a:cubicBezTo>
                  <a:pt x="143" y="52"/>
                  <a:pt x="143" y="54"/>
                  <a:pt x="147" y="53"/>
                </a:cubicBezTo>
                <a:cubicBezTo>
                  <a:pt x="148" y="53"/>
                  <a:pt x="148" y="53"/>
                  <a:pt x="152" y="53"/>
                </a:cubicBezTo>
                <a:close/>
                <a:moveTo>
                  <a:pt x="157" y="62"/>
                </a:moveTo>
                <a:cubicBezTo>
                  <a:pt x="162" y="61"/>
                  <a:pt x="163" y="59"/>
                  <a:pt x="158" y="58"/>
                </a:cubicBezTo>
                <a:cubicBezTo>
                  <a:pt x="154" y="58"/>
                  <a:pt x="162" y="58"/>
                  <a:pt x="163" y="56"/>
                </a:cubicBezTo>
                <a:cubicBezTo>
                  <a:pt x="164" y="54"/>
                  <a:pt x="157" y="55"/>
                  <a:pt x="150" y="56"/>
                </a:cubicBezTo>
                <a:cubicBezTo>
                  <a:pt x="143" y="57"/>
                  <a:pt x="143" y="58"/>
                  <a:pt x="144" y="61"/>
                </a:cubicBezTo>
                <a:cubicBezTo>
                  <a:pt x="146" y="64"/>
                  <a:pt x="152" y="63"/>
                  <a:pt x="157" y="62"/>
                </a:cubicBezTo>
                <a:close/>
                <a:moveTo>
                  <a:pt x="220" y="87"/>
                </a:moveTo>
                <a:cubicBezTo>
                  <a:pt x="223" y="87"/>
                  <a:pt x="226" y="87"/>
                  <a:pt x="225" y="84"/>
                </a:cubicBezTo>
                <a:cubicBezTo>
                  <a:pt x="224" y="82"/>
                  <a:pt x="224" y="80"/>
                  <a:pt x="226" y="82"/>
                </a:cubicBezTo>
                <a:cubicBezTo>
                  <a:pt x="228" y="84"/>
                  <a:pt x="228" y="82"/>
                  <a:pt x="226" y="80"/>
                </a:cubicBezTo>
                <a:cubicBezTo>
                  <a:pt x="224" y="77"/>
                  <a:pt x="227" y="73"/>
                  <a:pt x="222" y="70"/>
                </a:cubicBezTo>
                <a:cubicBezTo>
                  <a:pt x="217" y="68"/>
                  <a:pt x="219" y="73"/>
                  <a:pt x="217" y="71"/>
                </a:cubicBezTo>
                <a:cubicBezTo>
                  <a:pt x="214" y="70"/>
                  <a:pt x="212" y="70"/>
                  <a:pt x="209" y="71"/>
                </a:cubicBezTo>
                <a:cubicBezTo>
                  <a:pt x="206" y="72"/>
                  <a:pt x="210" y="73"/>
                  <a:pt x="214" y="78"/>
                </a:cubicBezTo>
                <a:cubicBezTo>
                  <a:pt x="205" y="74"/>
                  <a:pt x="210" y="73"/>
                  <a:pt x="205" y="72"/>
                </a:cubicBezTo>
                <a:cubicBezTo>
                  <a:pt x="200" y="72"/>
                  <a:pt x="201" y="73"/>
                  <a:pt x="204" y="77"/>
                </a:cubicBezTo>
                <a:cubicBezTo>
                  <a:pt x="207" y="80"/>
                  <a:pt x="204" y="77"/>
                  <a:pt x="202" y="78"/>
                </a:cubicBezTo>
                <a:cubicBezTo>
                  <a:pt x="201" y="80"/>
                  <a:pt x="197" y="79"/>
                  <a:pt x="199" y="81"/>
                </a:cubicBezTo>
                <a:cubicBezTo>
                  <a:pt x="200" y="83"/>
                  <a:pt x="212" y="80"/>
                  <a:pt x="216" y="80"/>
                </a:cubicBezTo>
                <a:cubicBezTo>
                  <a:pt x="219" y="80"/>
                  <a:pt x="208" y="81"/>
                  <a:pt x="210" y="84"/>
                </a:cubicBezTo>
                <a:cubicBezTo>
                  <a:pt x="212" y="86"/>
                  <a:pt x="210" y="89"/>
                  <a:pt x="214" y="87"/>
                </a:cubicBezTo>
                <a:cubicBezTo>
                  <a:pt x="216" y="86"/>
                  <a:pt x="216" y="87"/>
                  <a:pt x="220" y="87"/>
                </a:cubicBezTo>
                <a:close/>
                <a:moveTo>
                  <a:pt x="409" y="333"/>
                </a:moveTo>
                <a:cubicBezTo>
                  <a:pt x="409" y="331"/>
                  <a:pt x="411" y="331"/>
                  <a:pt x="410" y="331"/>
                </a:cubicBezTo>
                <a:cubicBezTo>
                  <a:pt x="410" y="330"/>
                  <a:pt x="406" y="331"/>
                  <a:pt x="402" y="330"/>
                </a:cubicBezTo>
                <a:cubicBezTo>
                  <a:pt x="399" y="329"/>
                  <a:pt x="401" y="325"/>
                  <a:pt x="399" y="328"/>
                </a:cubicBezTo>
                <a:cubicBezTo>
                  <a:pt x="397" y="331"/>
                  <a:pt x="400" y="329"/>
                  <a:pt x="399" y="331"/>
                </a:cubicBezTo>
                <a:cubicBezTo>
                  <a:pt x="399" y="332"/>
                  <a:pt x="401" y="331"/>
                  <a:pt x="402" y="332"/>
                </a:cubicBezTo>
                <a:cubicBezTo>
                  <a:pt x="403" y="333"/>
                  <a:pt x="403" y="332"/>
                  <a:pt x="408" y="334"/>
                </a:cubicBezTo>
                <a:cubicBezTo>
                  <a:pt x="409" y="335"/>
                  <a:pt x="409" y="335"/>
                  <a:pt x="409" y="333"/>
                </a:cubicBezTo>
                <a:close/>
                <a:moveTo>
                  <a:pt x="417" y="335"/>
                </a:moveTo>
                <a:cubicBezTo>
                  <a:pt x="417" y="333"/>
                  <a:pt x="418" y="333"/>
                  <a:pt x="418" y="336"/>
                </a:cubicBezTo>
                <a:cubicBezTo>
                  <a:pt x="417" y="339"/>
                  <a:pt x="418" y="338"/>
                  <a:pt x="420" y="336"/>
                </a:cubicBezTo>
                <a:cubicBezTo>
                  <a:pt x="422" y="335"/>
                  <a:pt x="424" y="333"/>
                  <a:pt x="422" y="333"/>
                </a:cubicBezTo>
                <a:cubicBezTo>
                  <a:pt x="420" y="332"/>
                  <a:pt x="419" y="332"/>
                  <a:pt x="420" y="329"/>
                </a:cubicBezTo>
                <a:cubicBezTo>
                  <a:pt x="420" y="326"/>
                  <a:pt x="419" y="326"/>
                  <a:pt x="417" y="329"/>
                </a:cubicBezTo>
                <a:cubicBezTo>
                  <a:pt x="415" y="332"/>
                  <a:pt x="413" y="334"/>
                  <a:pt x="414" y="337"/>
                </a:cubicBezTo>
                <a:cubicBezTo>
                  <a:pt x="415" y="339"/>
                  <a:pt x="416" y="338"/>
                  <a:pt x="417" y="335"/>
                </a:cubicBezTo>
                <a:close/>
                <a:moveTo>
                  <a:pt x="401" y="305"/>
                </a:moveTo>
                <a:cubicBezTo>
                  <a:pt x="394" y="304"/>
                  <a:pt x="400" y="306"/>
                  <a:pt x="402" y="308"/>
                </a:cubicBezTo>
                <a:cubicBezTo>
                  <a:pt x="404" y="310"/>
                  <a:pt x="411" y="313"/>
                  <a:pt x="413" y="311"/>
                </a:cubicBezTo>
                <a:cubicBezTo>
                  <a:pt x="413" y="309"/>
                  <a:pt x="407" y="306"/>
                  <a:pt x="401" y="305"/>
                </a:cubicBezTo>
                <a:close/>
                <a:moveTo>
                  <a:pt x="430" y="322"/>
                </a:moveTo>
                <a:cubicBezTo>
                  <a:pt x="433" y="320"/>
                  <a:pt x="433" y="323"/>
                  <a:pt x="439" y="322"/>
                </a:cubicBezTo>
                <a:cubicBezTo>
                  <a:pt x="446" y="321"/>
                  <a:pt x="439" y="324"/>
                  <a:pt x="445" y="323"/>
                </a:cubicBezTo>
                <a:cubicBezTo>
                  <a:pt x="451" y="322"/>
                  <a:pt x="442" y="326"/>
                  <a:pt x="442" y="327"/>
                </a:cubicBezTo>
                <a:cubicBezTo>
                  <a:pt x="442" y="329"/>
                  <a:pt x="445" y="329"/>
                  <a:pt x="447" y="326"/>
                </a:cubicBezTo>
                <a:cubicBezTo>
                  <a:pt x="449" y="322"/>
                  <a:pt x="450" y="325"/>
                  <a:pt x="451" y="322"/>
                </a:cubicBezTo>
                <a:cubicBezTo>
                  <a:pt x="453" y="319"/>
                  <a:pt x="454" y="321"/>
                  <a:pt x="453" y="324"/>
                </a:cubicBezTo>
                <a:cubicBezTo>
                  <a:pt x="452" y="327"/>
                  <a:pt x="451" y="329"/>
                  <a:pt x="453" y="327"/>
                </a:cubicBezTo>
                <a:cubicBezTo>
                  <a:pt x="456" y="325"/>
                  <a:pt x="454" y="329"/>
                  <a:pt x="457" y="329"/>
                </a:cubicBezTo>
                <a:cubicBezTo>
                  <a:pt x="461" y="329"/>
                  <a:pt x="458" y="328"/>
                  <a:pt x="460" y="323"/>
                </a:cubicBezTo>
                <a:cubicBezTo>
                  <a:pt x="461" y="318"/>
                  <a:pt x="456" y="323"/>
                  <a:pt x="459" y="319"/>
                </a:cubicBezTo>
                <a:cubicBezTo>
                  <a:pt x="461" y="316"/>
                  <a:pt x="457" y="318"/>
                  <a:pt x="455" y="321"/>
                </a:cubicBezTo>
                <a:cubicBezTo>
                  <a:pt x="454" y="324"/>
                  <a:pt x="454" y="319"/>
                  <a:pt x="456" y="317"/>
                </a:cubicBezTo>
                <a:cubicBezTo>
                  <a:pt x="459" y="316"/>
                  <a:pt x="459" y="314"/>
                  <a:pt x="457" y="315"/>
                </a:cubicBezTo>
                <a:cubicBezTo>
                  <a:pt x="455" y="316"/>
                  <a:pt x="452" y="314"/>
                  <a:pt x="455" y="312"/>
                </a:cubicBezTo>
                <a:cubicBezTo>
                  <a:pt x="457" y="309"/>
                  <a:pt x="454" y="307"/>
                  <a:pt x="449" y="309"/>
                </a:cubicBezTo>
                <a:cubicBezTo>
                  <a:pt x="444" y="310"/>
                  <a:pt x="448" y="307"/>
                  <a:pt x="445" y="308"/>
                </a:cubicBezTo>
                <a:cubicBezTo>
                  <a:pt x="442" y="309"/>
                  <a:pt x="442" y="305"/>
                  <a:pt x="444" y="305"/>
                </a:cubicBezTo>
                <a:cubicBezTo>
                  <a:pt x="446" y="305"/>
                  <a:pt x="443" y="301"/>
                  <a:pt x="440" y="305"/>
                </a:cubicBezTo>
                <a:cubicBezTo>
                  <a:pt x="437" y="308"/>
                  <a:pt x="439" y="303"/>
                  <a:pt x="441" y="299"/>
                </a:cubicBezTo>
                <a:cubicBezTo>
                  <a:pt x="441" y="299"/>
                  <a:pt x="444" y="295"/>
                  <a:pt x="445" y="293"/>
                </a:cubicBezTo>
                <a:cubicBezTo>
                  <a:pt x="446" y="292"/>
                  <a:pt x="445" y="290"/>
                  <a:pt x="441" y="292"/>
                </a:cubicBezTo>
                <a:cubicBezTo>
                  <a:pt x="437" y="294"/>
                  <a:pt x="439" y="296"/>
                  <a:pt x="437" y="297"/>
                </a:cubicBezTo>
                <a:cubicBezTo>
                  <a:pt x="435" y="298"/>
                  <a:pt x="433" y="305"/>
                  <a:pt x="430" y="311"/>
                </a:cubicBezTo>
                <a:cubicBezTo>
                  <a:pt x="427" y="316"/>
                  <a:pt x="429" y="312"/>
                  <a:pt x="427" y="314"/>
                </a:cubicBezTo>
                <a:cubicBezTo>
                  <a:pt x="425" y="316"/>
                  <a:pt x="425" y="316"/>
                  <a:pt x="428" y="316"/>
                </a:cubicBezTo>
                <a:cubicBezTo>
                  <a:pt x="431" y="317"/>
                  <a:pt x="423" y="319"/>
                  <a:pt x="425" y="321"/>
                </a:cubicBezTo>
                <a:cubicBezTo>
                  <a:pt x="426" y="322"/>
                  <a:pt x="426" y="323"/>
                  <a:pt x="430" y="322"/>
                </a:cubicBezTo>
                <a:close/>
                <a:moveTo>
                  <a:pt x="238" y="312"/>
                </a:moveTo>
                <a:cubicBezTo>
                  <a:pt x="239" y="312"/>
                  <a:pt x="238" y="308"/>
                  <a:pt x="239" y="309"/>
                </a:cubicBezTo>
                <a:cubicBezTo>
                  <a:pt x="240" y="309"/>
                  <a:pt x="240" y="310"/>
                  <a:pt x="241" y="312"/>
                </a:cubicBezTo>
                <a:cubicBezTo>
                  <a:pt x="241" y="315"/>
                  <a:pt x="244" y="313"/>
                  <a:pt x="245" y="315"/>
                </a:cubicBezTo>
                <a:cubicBezTo>
                  <a:pt x="246" y="316"/>
                  <a:pt x="246" y="313"/>
                  <a:pt x="250" y="315"/>
                </a:cubicBezTo>
                <a:cubicBezTo>
                  <a:pt x="254" y="316"/>
                  <a:pt x="252" y="318"/>
                  <a:pt x="253" y="317"/>
                </a:cubicBezTo>
                <a:cubicBezTo>
                  <a:pt x="255" y="316"/>
                  <a:pt x="256" y="320"/>
                  <a:pt x="258" y="318"/>
                </a:cubicBezTo>
                <a:cubicBezTo>
                  <a:pt x="262" y="317"/>
                  <a:pt x="260" y="319"/>
                  <a:pt x="263" y="318"/>
                </a:cubicBezTo>
                <a:cubicBezTo>
                  <a:pt x="266" y="318"/>
                  <a:pt x="264" y="319"/>
                  <a:pt x="267" y="319"/>
                </a:cubicBezTo>
                <a:cubicBezTo>
                  <a:pt x="268" y="319"/>
                  <a:pt x="268" y="319"/>
                  <a:pt x="268" y="319"/>
                </a:cubicBezTo>
                <a:cubicBezTo>
                  <a:pt x="269" y="318"/>
                  <a:pt x="269" y="317"/>
                  <a:pt x="269" y="316"/>
                </a:cubicBezTo>
                <a:cubicBezTo>
                  <a:pt x="270" y="315"/>
                  <a:pt x="272" y="314"/>
                  <a:pt x="271" y="316"/>
                </a:cubicBezTo>
                <a:cubicBezTo>
                  <a:pt x="270" y="317"/>
                  <a:pt x="272" y="316"/>
                  <a:pt x="273" y="314"/>
                </a:cubicBezTo>
                <a:cubicBezTo>
                  <a:pt x="273" y="311"/>
                  <a:pt x="274" y="313"/>
                  <a:pt x="273" y="314"/>
                </a:cubicBezTo>
                <a:cubicBezTo>
                  <a:pt x="272" y="316"/>
                  <a:pt x="273" y="316"/>
                  <a:pt x="274" y="315"/>
                </a:cubicBezTo>
                <a:cubicBezTo>
                  <a:pt x="276" y="314"/>
                  <a:pt x="274" y="312"/>
                  <a:pt x="275" y="312"/>
                </a:cubicBezTo>
                <a:cubicBezTo>
                  <a:pt x="276" y="311"/>
                  <a:pt x="278" y="313"/>
                  <a:pt x="280" y="313"/>
                </a:cubicBezTo>
                <a:cubicBezTo>
                  <a:pt x="282" y="313"/>
                  <a:pt x="281" y="314"/>
                  <a:pt x="283" y="313"/>
                </a:cubicBezTo>
                <a:cubicBezTo>
                  <a:pt x="285" y="313"/>
                  <a:pt x="284" y="318"/>
                  <a:pt x="287" y="319"/>
                </a:cubicBezTo>
                <a:cubicBezTo>
                  <a:pt x="289" y="320"/>
                  <a:pt x="293" y="318"/>
                  <a:pt x="291" y="321"/>
                </a:cubicBezTo>
                <a:cubicBezTo>
                  <a:pt x="291" y="322"/>
                  <a:pt x="292" y="323"/>
                  <a:pt x="293" y="324"/>
                </a:cubicBezTo>
                <a:cubicBezTo>
                  <a:pt x="294" y="325"/>
                  <a:pt x="292" y="326"/>
                  <a:pt x="293" y="327"/>
                </a:cubicBezTo>
                <a:cubicBezTo>
                  <a:pt x="294" y="328"/>
                  <a:pt x="293" y="327"/>
                  <a:pt x="294" y="327"/>
                </a:cubicBezTo>
                <a:cubicBezTo>
                  <a:pt x="295" y="328"/>
                  <a:pt x="293" y="327"/>
                  <a:pt x="293" y="329"/>
                </a:cubicBezTo>
                <a:cubicBezTo>
                  <a:pt x="293" y="331"/>
                  <a:pt x="296" y="329"/>
                  <a:pt x="296" y="331"/>
                </a:cubicBezTo>
                <a:cubicBezTo>
                  <a:pt x="296" y="332"/>
                  <a:pt x="297" y="331"/>
                  <a:pt x="299" y="332"/>
                </a:cubicBezTo>
                <a:cubicBezTo>
                  <a:pt x="301" y="333"/>
                  <a:pt x="304" y="333"/>
                  <a:pt x="306" y="333"/>
                </a:cubicBezTo>
                <a:cubicBezTo>
                  <a:pt x="308" y="333"/>
                  <a:pt x="309" y="333"/>
                  <a:pt x="309" y="334"/>
                </a:cubicBezTo>
                <a:cubicBezTo>
                  <a:pt x="309" y="335"/>
                  <a:pt x="310" y="334"/>
                  <a:pt x="312" y="334"/>
                </a:cubicBezTo>
                <a:cubicBezTo>
                  <a:pt x="314" y="334"/>
                  <a:pt x="315" y="339"/>
                  <a:pt x="316" y="339"/>
                </a:cubicBezTo>
                <a:cubicBezTo>
                  <a:pt x="317" y="338"/>
                  <a:pt x="317" y="338"/>
                  <a:pt x="317" y="340"/>
                </a:cubicBezTo>
                <a:cubicBezTo>
                  <a:pt x="317" y="341"/>
                  <a:pt x="319" y="342"/>
                  <a:pt x="319" y="343"/>
                </a:cubicBezTo>
                <a:cubicBezTo>
                  <a:pt x="319" y="344"/>
                  <a:pt x="317" y="342"/>
                  <a:pt x="317" y="343"/>
                </a:cubicBezTo>
                <a:cubicBezTo>
                  <a:pt x="316" y="343"/>
                  <a:pt x="318" y="345"/>
                  <a:pt x="317" y="345"/>
                </a:cubicBezTo>
                <a:cubicBezTo>
                  <a:pt x="316" y="346"/>
                  <a:pt x="314" y="343"/>
                  <a:pt x="313" y="344"/>
                </a:cubicBezTo>
                <a:cubicBezTo>
                  <a:pt x="312" y="345"/>
                  <a:pt x="313" y="343"/>
                  <a:pt x="312" y="343"/>
                </a:cubicBezTo>
                <a:cubicBezTo>
                  <a:pt x="311" y="343"/>
                  <a:pt x="313" y="342"/>
                  <a:pt x="311" y="342"/>
                </a:cubicBezTo>
                <a:cubicBezTo>
                  <a:pt x="310" y="342"/>
                  <a:pt x="311" y="340"/>
                  <a:pt x="310" y="340"/>
                </a:cubicBezTo>
                <a:cubicBezTo>
                  <a:pt x="309" y="340"/>
                  <a:pt x="309" y="339"/>
                  <a:pt x="308" y="339"/>
                </a:cubicBezTo>
                <a:cubicBezTo>
                  <a:pt x="308" y="340"/>
                  <a:pt x="310" y="341"/>
                  <a:pt x="311" y="343"/>
                </a:cubicBezTo>
                <a:cubicBezTo>
                  <a:pt x="311" y="346"/>
                  <a:pt x="308" y="346"/>
                  <a:pt x="308" y="350"/>
                </a:cubicBezTo>
                <a:cubicBezTo>
                  <a:pt x="309" y="354"/>
                  <a:pt x="308" y="354"/>
                  <a:pt x="305" y="356"/>
                </a:cubicBezTo>
                <a:cubicBezTo>
                  <a:pt x="305" y="357"/>
                  <a:pt x="304" y="357"/>
                  <a:pt x="304" y="358"/>
                </a:cubicBezTo>
                <a:cubicBezTo>
                  <a:pt x="304" y="358"/>
                  <a:pt x="304" y="359"/>
                  <a:pt x="304" y="359"/>
                </a:cubicBezTo>
                <a:cubicBezTo>
                  <a:pt x="306" y="360"/>
                  <a:pt x="304" y="361"/>
                  <a:pt x="302" y="361"/>
                </a:cubicBezTo>
                <a:cubicBezTo>
                  <a:pt x="300" y="361"/>
                  <a:pt x="301" y="363"/>
                  <a:pt x="302" y="363"/>
                </a:cubicBezTo>
                <a:cubicBezTo>
                  <a:pt x="304" y="363"/>
                  <a:pt x="304" y="364"/>
                  <a:pt x="304" y="363"/>
                </a:cubicBezTo>
                <a:cubicBezTo>
                  <a:pt x="305" y="362"/>
                  <a:pt x="306" y="362"/>
                  <a:pt x="307" y="362"/>
                </a:cubicBezTo>
                <a:cubicBezTo>
                  <a:pt x="308" y="361"/>
                  <a:pt x="309" y="358"/>
                  <a:pt x="313" y="359"/>
                </a:cubicBezTo>
                <a:cubicBezTo>
                  <a:pt x="318" y="360"/>
                  <a:pt x="315" y="359"/>
                  <a:pt x="315" y="358"/>
                </a:cubicBezTo>
                <a:cubicBezTo>
                  <a:pt x="316" y="358"/>
                  <a:pt x="317" y="357"/>
                  <a:pt x="319" y="357"/>
                </a:cubicBezTo>
                <a:cubicBezTo>
                  <a:pt x="321" y="357"/>
                  <a:pt x="322" y="357"/>
                  <a:pt x="322" y="357"/>
                </a:cubicBezTo>
                <a:cubicBezTo>
                  <a:pt x="322" y="356"/>
                  <a:pt x="323" y="356"/>
                  <a:pt x="323" y="356"/>
                </a:cubicBezTo>
                <a:cubicBezTo>
                  <a:pt x="321" y="355"/>
                  <a:pt x="321" y="355"/>
                  <a:pt x="321" y="355"/>
                </a:cubicBezTo>
                <a:cubicBezTo>
                  <a:pt x="320" y="355"/>
                  <a:pt x="318" y="355"/>
                  <a:pt x="319" y="353"/>
                </a:cubicBezTo>
                <a:cubicBezTo>
                  <a:pt x="320" y="351"/>
                  <a:pt x="321" y="352"/>
                  <a:pt x="321" y="351"/>
                </a:cubicBezTo>
                <a:cubicBezTo>
                  <a:pt x="322" y="350"/>
                  <a:pt x="324" y="350"/>
                  <a:pt x="327" y="349"/>
                </a:cubicBezTo>
                <a:cubicBezTo>
                  <a:pt x="330" y="348"/>
                  <a:pt x="329" y="348"/>
                  <a:pt x="331" y="349"/>
                </a:cubicBezTo>
                <a:cubicBezTo>
                  <a:pt x="334" y="351"/>
                  <a:pt x="333" y="349"/>
                  <a:pt x="334" y="348"/>
                </a:cubicBezTo>
                <a:cubicBezTo>
                  <a:pt x="336" y="347"/>
                  <a:pt x="337" y="346"/>
                  <a:pt x="339" y="345"/>
                </a:cubicBezTo>
                <a:cubicBezTo>
                  <a:pt x="341" y="343"/>
                  <a:pt x="344" y="341"/>
                  <a:pt x="345" y="341"/>
                </a:cubicBezTo>
                <a:cubicBezTo>
                  <a:pt x="345" y="342"/>
                  <a:pt x="346" y="341"/>
                  <a:pt x="347" y="341"/>
                </a:cubicBezTo>
                <a:cubicBezTo>
                  <a:pt x="347" y="341"/>
                  <a:pt x="362" y="341"/>
                  <a:pt x="362" y="341"/>
                </a:cubicBezTo>
                <a:cubicBezTo>
                  <a:pt x="362" y="339"/>
                  <a:pt x="362" y="339"/>
                  <a:pt x="363" y="339"/>
                </a:cubicBezTo>
                <a:cubicBezTo>
                  <a:pt x="364" y="340"/>
                  <a:pt x="364" y="339"/>
                  <a:pt x="364" y="339"/>
                </a:cubicBezTo>
                <a:cubicBezTo>
                  <a:pt x="365" y="340"/>
                  <a:pt x="365" y="338"/>
                  <a:pt x="366" y="338"/>
                </a:cubicBezTo>
                <a:cubicBezTo>
                  <a:pt x="367" y="338"/>
                  <a:pt x="364" y="338"/>
                  <a:pt x="366" y="337"/>
                </a:cubicBezTo>
                <a:cubicBezTo>
                  <a:pt x="368" y="335"/>
                  <a:pt x="366" y="336"/>
                  <a:pt x="368" y="335"/>
                </a:cubicBezTo>
                <a:cubicBezTo>
                  <a:pt x="369" y="334"/>
                  <a:pt x="367" y="333"/>
                  <a:pt x="369" y="331"/>
                </a:cubicBezTo>
                <a:cubicBezTo>
                  <a:pt x="370" y="330"/>
                  <a:pt x="368" y="330"/>
                  <a:pt x="370" y="328"/>
                </a:cubicBezTo>
                <a:cubicBezTo>
                  <a:pt x="371" y="326"/>
                  <a:pt x="373" y="323"/>
                  <a:pt x="373" y="323"/>
                </a:cubicBezTo>
                <a:cubicBezTo>
                  <a:pt x="373" y="323"/>
                  <a:pt x="374" y="323"/>
                  <a:pt x="374" y="324"/>
                </a:cubicBezTo>
                <a:cubicBezTo>
                  <a:pt x="374" y="325"/>
                  <a:pt x="375" y="325"/>
                  <a:pt x="376" y="325"/>
                </a:cubicBezTo>
                <a:cubicBezTo>
                  <a:pt x="377" y="324"/>
                  <a:pt x="378" y="323"/>
                  <a:pt x="379" y="325"/>
                </a:cubicBezTo>
                <a:cubicBezTo>
                  <a:pt x="381" y="326"/>
                  <a:pt x="381" y="326"/>
                  <a:pt x="381" y="328"/>
                </a:cubicBezTo>
                <a:cubicBezTo>
                  <a:pt x="381" y="329"/>
                  <a:pt x="381" y="334"/>
                  <a:pt x="381" y="335"/>
                </a:cubicBezTo>
                <a:cubicBezTo>
                  <a:pt x="381" y="336"/>
                  <a:pt x="380" y="336"/>
                  <a:pt x="381" y="336"/>
                </a:cubicBezTo>
                <a:cubicBezTo>
                  <a:pt x="382" y="337"/>
                  <a:pt x="382" y="337"/>
                  <a:pt x="382" y="337"/>
                </a:cubicBezTo>
                <a:cubicBezTo>
                  <a:pt x="383" y="337"/>
                  <a:pt x="383" y="337"/>
                  <a:pt x="383" y="338"/>
                </a:cubicBezTo>
                <a:cubicBezTo>
                  <a:pt x="383" y="339"/>
                  <a:pt x="383" y="340"/>
                  <a:pt x="384" y="340"/>
                </a:cubicBezTo>
                <a:cubicBezTo>
                  <a:pt x="388" y="342"/>
                  <a:pt x="390" y="340"/>
                  <a:pt x="394" y="338"/>
                </a:cubicBezTo>
                <a:cubicBezTo>
                  <a:pt x="398" y="336"/>
                  <a:pt x="393" y="339"/>
                  <a:pt x="400" y="338"/>
                </a:cubicBezTo>
                <a:cubicBezTo>
                  <a:pt x="405" y="338"/>
                  <a:pt x="399" y="339"/>
                  <a:pt x="395" y="341"/>
                </a:cubicBezTo>
                <a:cubicBezTo>
                  <a:pt x="391" y="343"/>
                  <a:pt x="388" y="347"/>
                  <a:pt x="390" y="351"/>
                </a:cubicBezTo>
                <a:cubicBezTo>
                  <a:pt x="392" y="355"/>
                  <a:pt x="395" y="352"/>
                  <a:pt x="398" y="347"/>
                </a:cubicBezTo>
                <a:cubicBezTo>
                  <a:pt x="402" y="343"/>
                  <a:pt x="402" y="347"/>
                  <a:pt x="407" y="343"/>
                </a:cubicBezTo>
                <a:cubicBezTo>
                  <a:pt x="411" y="340"/>
                  <a:pt x="417" y="341"/>
                  <a:pt x="415" y="339"/>
                </a:cubicBezTo>
                <a:cubicBezTo>
                  <a:pt x="413" y="337"/>
                  <a:pt x="412" y="335"/>
                  <a:pt x="410" y="336"/>
                </a:cubicBezTo>
                <a:cubicBezTo>
                  <a:pt x="408" y="337"/>
                  <a:pt x="401" y="335"/>
                  <a:pt x="401" y="334"/>
                </a:cubicBezTo>
                <a:cubicBezTo>
                  <a:pt x="402" y="332"/>
                  <a:pt x="398" y="334"/>
                  <a:pt x="397" y="329"/>
                </a:cubicBezTo>
                <a:cubicBezTo>
                  <a:pt x="395" y="323"/>
                  <a:pt x="399" y="319"/>
                  <a:pt x="395" y="320"/>
                </a:cubicBezTo>
                <a:cubicBezTo>
                  <a:pt x="389" y="322"/>
                  <a:pt x="393" y="320"/>
                  <a:pt x="397" y="317"/>
                </a:cubicBezTo>
                <a:cubicBezTo>
                  <a:pt x="400" y="315"/>
                  <a:pt x="401" y="313"/>
                  <a:pt x="397" y="311"/>
                </a:cubicBezTo>
                <a:cubicBezTo>
                  <a:pt x="394" y="308"/>
                  <a:pt x="377" y="313"/>
                  <a:pt x="373" y="318"/>
                </a:cubicBezTo>
                <a:cubicBezTo>
                  <a:pt x="368" y="327"/>
                  <a:pt x="362" y="330"/>
                  <a:pt x="365" y="327"/>
                </a:cubicBezTo>
                <a:cubicBezTo>
                  <a:pt x="368" y="324"/>
                  <a:pt x="373" y="313"/>
                  <a:pt x="380" y="310"/>
                </a:cubicBezTo>
                <a:cubicBezTo>
                  <a:pt x="389" y="307"/>
                  <a:pt x="379" y="304"/>
                  <a:pt x="393" y="302"/>
                </a:cubicBezTo>
                <a:cubicBezTo>
                  <a:pt x="411" y="299"/>
                  <a:pt x="414" y="309"/>
                  <a:pt x="426" y="298"/>
                </a:cubicBezTo>
                <a:cubicBezTo>
                  <a:pt x="437" y="288"/>
                  <a:pt x="435" y="296"/>
                  <a:pt x="438" y="292"/>
                </a:cubicBezTo>
                <a:cubicBezTo>
                  <a:pt x="442" y="288"/>
                  <a:pt x="446" y="289"/>
                  <a:pt x="443" y="284"/>
                </a:cubicBezTo>
                <a:cubicBezTo>
                  <a:pt x="441" y="279"/>
                  <a:pt x="445" y="282"/>
                  <a:pt x="443" y="278"/>
                </a:cubicBezTo>
                <a:cubicBezTo>
                  <a:pt x="441" y="274"/>
                  <a:pt x="439" y="277"/>
                  <a:pt x="436" y="273"/>
                </a:cubicBezTo>
                <a:cubicBezTo>
                  <a:pt x="433" y="269"/>
                  <a:pt x="430" y="272"/>
                  <a:pt x="425" y="276"/>
                </a:cubicBezTo>
                <a:cubicBezTo>
                  <a:pt x="419" y="280"/>
                  <a:pt x="418" y="275"/>
                  <a:pt x="423" y="274"/>
                </a:cubicBezTo>
                <a:cubicBezTo>
                  <a:pt x="428" y="273"/>
                  <a:pt x="427" y="271"/>
                  <a:pt x="432" y="270"/>
                </a:cubicBezTo>
                <a:cubicBezTo>
                  <a:pt x="437" y="269"/>
                  <a:pt x="435" y="267"/>
                  <a:pt x="430" y="266"/>
                </a:cubicBezTo>
                <a:cubicBezTo>
                  <a:pt x="425" y="266"/>
                  <a:pt x="429" y="264"/>
                  <a:pt x="423" y="263"/>
                </a:cubicBezTo>
                <a:cubicBezTo>
                  <a:pt x="417" y="262"/>
                  <a:pt x="422" y="260"/>
                  <a:pt x="418" y="258"/>
                </a:cubicBezTo>
                <a:cubicBezTo>
                  <a:pt x="414" y="256"/>
                  <a:pt x="411" y="254"/>
                  <a:pt x="414" y="250"/>
                </a:cubicBezTo>
                <a:cubicBezTo>
                  <a:pt x="416" y="245"/>
                  <a:pt x="408" y="247"/>
                  <a:pt x="411" y="244"/>
                </a:cubicBezTo>
                <a:cubicBezTo>
                  <a:pt x="413" y="241"/>
                  <a:pt x="408" y="241"/>
                  <a:pt x="407" y="236"/>
                </a:cubicBezTo>
                <a:cubicBezTo>
                  <a:pt x="407" y="232"/>
                  <a:pt x="406" y="235"/>
                  <a:pt x="405" y="232"/>
                </a:cubicBezTo>
                <a:cubicBezTo>
                  <a:pt x="404" y="228"/>
                  <a:pt x="403" y="231"/>
                  <a:pt x="400" y="225"/>
                </a:cubicBezTo>
                <a:cubicBezTo>
                  <a:pt x="397" y="219"/>
                  <a:pt x="397" y="221"/>
                  <a:pt x="394" y="225"/>
                </a:cubicBezTo>
                <a:cubicBezTo>
                  <a:pt x="391" y="228"/>
                  <a:pt x="393" y="235"/>
                  <a:pt x="389" y="234"/>
                </a:cubicBezTo>
                <a:cubicBezTo>
                  <a:pt x="384" y="233"/>
                  <a:pt x="389" y="235"/>
                  <a:pt x="384" y="237"/>
                </a:cubicBezTo>
                <a:cubicBezTo>
                  <a:pt x="378" y="239"/>
                  <a:pt x="380" y="233"/>
                  <a:pt x="374" y="233"/>
                </a:cubicBezTo>
                <a:cubicBezTo>
                  <a:pt x="369" y="233"/>
                  <a:pt x="375" y="231"/>
                  <a:pt x="372" y="230"/>
                </a:cubicBezTo>
                <a:cubicBezTo>
                  <a:pt x="369" y="228"/>
                  <a:pt x="373" y="228"/>
                  <a:pt x="371" y="224"/>
                </a:cubicBezTo>
                <a:cubicBezTo>
                  <a:pt x="369" y="221"/>
                  <a:pt x="374" y="217"/>
                  <a:pt x="372" y="215"/>
                </a:cubicBezTo>
                <a:cubicBezTo>
                  <a:pt x="370" y="213"/>
                  <a:pt x="370" y="218"/>
                  <a:pt x="369" y="216"/>
                </a:cubicBezTo>
                <a:cubicBezTo>
                  <a:pt x="368" y="214"/>
                  <a:pt x="361" y="214"/>
                  <a:pt x="361" y="212"/>
                </a:cubicBezTo>
                <a:cubicBezTo>
                  <a:pt x="362" y="209"/>
                  <a:pt x="358" y="208"/>
                  <a:pt x="353" y="204"/>
                </a:cubicBezTo>
                <a:cubicBezTo>
                  <a:pt x="345" y="199"/>
                  <a:pt x="352" y="210"/>
                  <a:pt x="334" y="202"/>
                </a:cubicBezTo>
                <a:cubicBezTo>
                  <a:pt x="326" y="199"/>
                  <a:pt x="326" y="208"/>
                  <a:pt x="328" y="209"/>
                </a:cubicBezTo>
                <a:cubicBezTo>
                  <a:pt x="330" y="211"/>
                  <a:pt x="329" y="214"/>
                  <a:pt x="328" y="216"/>
                </a:cubicBezTo>
                <a:cubicBezTo>
                  <a:pt x="326" y="218"/>
                  <a:pt x="328" y="217"/>
                  <a:pt x="330" y="222"/>
                </a:cubicBezTo>
                <a:cubicBezTo>
                  <a:pt x="332" y="226"/>
                  <a:pt x="330" y="226"/>
                  <a:pt x="329" y="229"/>
                </a:cubicBezTo>
                <a:cubicBezTo>
                  <a:pt x="328" y="232"/>
                  <a:pt x="326" y="230"/>
                  <a:pt x="325" y="234"/>
                </a:cubicBezTo>
                <a:cubicBezTo>
                  <a:pt x="324" y="238"/>
                  <a:pt x="332" y="236"/>
                  <a:pt x="335" y="247"/>
                </a:cubicBezTo>
                <a:cubicBezTo>
                  <a:pt x="338" y="258"/>
                  <a:pt x="328" y="264"/>
                  <a:pt x="322" y="266"/>
                </a:cubicBezTo>
                <a:cubicBezTo>
                  <a:pt x="315" y="269"/>
                  <a:pt x="322" y="269"/>
                  <a:pt x="322" y="275"/>
                </a:cubicBezTo>
                <a:cubicBezTo>
                  <a:pt x="322" y="280"/>
                  <a:pt x="327" y="287"/>
                  <a:pt x="324" y="288"/>
                </a:cubicBezTo>
                <a:cubicBezTo>
                  <a:pt x="321" y="290"/>
                  <a:pt x="326" y="295"/>
                  <a:pt x="322" y="292"/>
                </a:cubicBezTo>
                <a:cubicBezTo>
                  <a:pt x="317" y="289"/>
                  <a:pt x="321" y="298"/>
                  <a:pt x="317" y="295"/>
                </a:cubicBezTo>
                <a:cubicBezTo>
                  <a:pt x="313" y="292"/>
                  <a:pt x="316" y="291"/>
                  <a:pt x="308" y="284"/>
                </a:cubicBezTo>
                <a:cubicBezTo>
                  <a:pt x="303" y="280"/>
                  <a:pt x="307" y="277"/>
                  <a:pt x="305" y="273"/>
                </a:cubicBezTo>
                <a:cubicBezTo>
                  <a:pt x="303" y="267"/>
                  <a:pt x="309" y="265"/>
                  <a:pt x="303" y="264"/>
                </a:cubicBezTo>
                <a:cubicBezTo>
                  <a:pt x="293" y="261"/>
                  <a:pt x="293" y="264"/>
                  <a:pt x="291" y="263"/>
                </a:cubicBezTo>
                <a:cubicBezTo>
                  <a:pt x="288" y="262"/>
                  <a:pt x="290" y="260"/>
                  <a:pt x="281" y="258"/>
                </a:cubicBezTo>
                <a:cubicBezTo>
                  <a:pt x="272" y="255"/>
                  <a:pt x="282" y="254"/>
                  <a:pt x="268" y="249"/>
                </a:cubicBezTo>
                <a:cubicBezTo>
                  <a:pt x="254" y="243"/>
                  <a:pt x="252" y="254"/>
                  <a:pt x="252" y="247"/>
                </a:cubicBezTo>
                <a:cubicBezTo>
                  <a:pt x="252" y="240"/>
                  <a:pt x="250" y="241"/>
                  <a:pt x="249" y="236"/>
                </a:cubicBezTo>
                <a:cubicBezTo>
                  <a:pt x="249" y="232"/>
                  <a:pt x="241" y="238"/>
                  <a:pt x="240" y="229"/>
                </a:cubicBezTo>
                <a:cubicBezTo>
                  <a:pt x="239" y="219"/>
                  <a:pt x="249" y="205"/>
                  <a:pt x="251" y="206"/>
                </a:cubicBezTo>
                <a:cubicBezTo>
                  <a:pt x="253" y="206"/>
                  <a:pt x="251" y="200"/>
                  <a:pt x="256" y="200"/>
                </a:cubicBezTo>
                <a:cubicBezTo>
                  <a:pt x="260" y="200"/>
                  <a:pt x="265" y="199"/>
                  <a:pt x="260" y="195"/>
                </a:cubicBezTo>
                <a:cubicBezTo>
                  <a:pt x="256" y="191"/>
                  <a:pt x="265" y="195"/>
                  <a:pt x="266" y="190"/>
                </a:cubicBezTo>
                <a:cubicBezTo>
                  <a:pt x="267" y="185"/>
                  <a:pt x="271" y="196"/>
                  <a:pt x="276" y="187"/>
                </a:cubicBezTo>
                <a:cubicBezTo>
                  <a:pt x="281" y="178"/>
                  <a:pt x="283" y="181"/>
                  <a:pt x="273" y="178"/>
                </a:cubicBezTo>
                <a:cubicBezTo>
                  <a:pt x="266" y="177"/>
                  <a:pt x="269" y="175"/>
                  <a:pt x="264" y="173"/>
                </a:cubicBezTo>
                <a:cubicBezTo>
                  <a:pt x="270" y="172"/>
                  <a:pt x="276" y="182"/>
                  <a:pt x="282" y="176"/>
                </a:cubicBezTo>
                <a:cubicBezTo>
                  <a:pt x="287" y="170"/>
                  <a:pt x="287" y="171"/>
                  <a:pt x="283" y="168"/>
                </a:cubicBezTo>
                <a:cubicBezTo>
                  <a:pt x="278" y="166"/>
                  <a:pt x="288" y="166"/>
                  <a:pt x="290" y="168"/>
                </a:cubicBezTo>
                <a:cubicBezTo>
                  <a:pt x="292" y="170"/>
                  <a:pt x="294" y="171"/>
                  <a:pt x="295" y="173"/>
                </a:cubicBezTo>
                <a:cubicBezTo>
                  <a:pt x="296" y="175"/>
                  <a:pt x="297" y="176"/>
                  <a:pt x="300" y="175"/>
                </a:cubicBezTo>
                <a:cubicBezTo>
                  <a:pt x="302" y="174"/>
                  <a:pt x="294" y="172"/>
                  <a:pt x="297" y="170"/>
                </a:cubicBezTo>
                <a:cubicBezTo>
                  <a:pt x="300" y="169"/>
                  <a:pt x="301" y="166"/>
                  <a:pt x="303" y="166"/>
                </a:cubicBezTo>
                <a:cubicBezTo>
                  <a:pt x="306" y="167"/>
                  <a:pt x="306" y="163"/>
                  <a:pt x="309" y="163"/>
                </a:cubicBezTo>
                <a:cubicBezTo>
                  <a:pt x="311" y="163"/>
                  <a:pt x="312" y="159"/>
                  <a:pt x="308" y="156"/>
                </a:cubicBezTo>
                <a:cubicBezTo>
                  <a:pt x="304" y="153"/>
                  <a:pt x="309" y="154"/>
                  <a:pt x="306" y="151"/>
                </a:cubicBezTo>
                <a:cubicBezTo>
                  <a:pt x="303" y="148"/>
                  <a:pt x="310" y="151"/>
                  <a:pt x="311" y="148"/>
                </a:cubicBezTo>
                <a:cubicBezTo>
                  <a:pt x="312" y="144"/>
                  <a:pt x="308" y="147"/>
                  <a:pt x="310" y="144"/>
                </a:cubicBezTo>
                <a:cubicBezTo>
                  <a:pt x="312" y="141"/>
                  <a:pt x="306" y="144"/>
                  <a:pt x="305" y="140"/>
                </a:cubicBezTo>
                <a:cubicBezTo>
                  <a:pt x="305" y="137"/>
                  <a:pt x="300" y="139"/>
                  <a:pt x="296" y="137"/>
                </a:cubicBezTo>
                <a:cubicBezTo>
                  <a:pt x="291" y="135"/>
                  <a:pt x="294" y="137"/>
                  <a:pt x="290" y="137"/>
                </a:cubicBezTo>
                <a:cubicBezTo>
                  <a:pt x="286" y="137"/>
                  <a:pt x="288" y="143"/>
                  <a:pt x="290" y="144"/>
                </a:cubicBezTo>
                <a:cubicBezTo>
                  <a:pt x="293" y="145"/>
                  <a:pt x="291" y="147"/>
                  <a:pt x="289" y="147"/>
                </a:cubicBezTo>
                <a:cubicBezTo>
                  <a:pt x="287" y="146"/>
                  <a:pt x="289" y="152"/>
                  <a:pt x="285" y="155"/>
                </a:cubicBezTo>
                <a:cubicBezTo>
                  <a:pt x="282" y="157"/>
                  <a:pt x="285" y="159"/>
                  <a:pt x="281" y="161"/>
                </a:cubicBezTo>
                <a:cubicBezTo>
                  <a:pt x="277" y="162"/>
                  <a:pt x="279" y="160"/>
                  <a:pt x="275" y="157"/>
                </a:cubicBezTo>
                <a:cubicBezTo>
                  <a:pt x="271" y="153"/>
                  <a:pt x="277" y="154"/>
                  <a:pt x="277" y="151"/>
                </a:cubicBezTo>
                <a:cubicBezTo>
                  <a:pt x="277" y="149"/>
                  <a:pt x="272" y="140"/>
                  <a:pt x="268" y="143"/>
                </a:cubicBezTo>
                <a:cubicBezTo>
                  <a:pt x="265" y="146"/>
                  <a:pt x="267" y="154"/>
                  <a:pt x="263" y="150"/>
                </a:cubicBezTo>
                <a:cubicBezTo>
                  <a:pt x="260" y="147"/>
                  <a:pt x="265" y="148"/>
                  <a:pt x="262" y="144"/>
                </a:cubicBezTo>
                <a:cubicBezTo>
                  <a:pt x="258" y="141"/>
                  <a:pt x="266" y="142"/>
                  <a:pt x="262" y="140"/>
                </a:cubicBezTo>
                <a:cubicBezTo>
                  <a:pt x="257" y="137"/>
                  <a:pt x="257" y="141"/>
                  <a:pt x="254" y="139"/>
                </a:cubicBezTo>
                <a:cubicBezTo>
                  <a:pt x="250" y="137"/>
                  <a:pt x="259" y="134"/>
                  <a:pt x="257" y="133"/>
                </a:cubicBezTo>
                <a:cubicBezTo>
                  <a:pt x="255" y="131"/>
                  <a:pt x="250" y="129"/>
                  <a:pt x="250" y="125"/>
                </a:cubicBezTo>
                <a:cubicBezTo>
                  <a:pt x="250" y="121"/>
                  <a:pt x="243" y="117"/>
                  <a:pt x="240" y="117"/>
                </a:cubicBezTo>
                <a:cubicBezTo>
                  <a:pt x="236" y="116"/>
                  <a:pt x="239" y="119"/>
                  <a:pt x="236" y="119"/>
                </a:cubicBezTo>
                <a:cubicBezTo>
                  <a:pt x="232" y="120"/>
                  <a:pt x="236" y="121"/>
                  <a:pt x="232" y="123"/>
                </a:cubicBezTo>
                <a:cubicBezTo>
                  <a:pt x="228" y="125"/>
                  <a:pt x="233" y="129"/>
                  <a:pt x="232" y="131"/>
                </a:cubicBezTo>
                <a:cubicBezTo>
                  <a:pt x="231" y="134"/>
                  <a:pt x="231" y="136"/>
                  <a:pt x="237" y="138"/>
                </a:cubicBezTo>
                <a:cubicBezTo>
                  <a:pt x="243" y="140"/>
                  <a:pt x="245" y="143"/>
                  <a:pt x="242" y="145"/>
                </a:cubicBezTo>
                <a:cubicBezTo>
                  <a:pt x="239" y="146"/>
                  <a:pt x="241" y="148"/>
                  <a:pt x="244" y="147"/>
                </a:cubicBezTo>
                <a:cubicBezTo>
                  <a:pt x="247" y="145"/>
                  <a:pt x="247" y="148"/>
                  <a:pt x="243" y="152"/>
                </a:cubicBezTo>
                <a:cubicBezTo>
                  <a:pt x="238" y="155"/>
                  <a:pt x="238" y="151"/>
                  <a:pt x="237" y="154"/>
                </a:cubicBezTo>
                <a:cubicBezTo>
                  <a:pt x="235" y="157"/>
                  <a:pt x="241" y="164"/>
                  <a:pt x="236" y="161"/>
                </a:cubicBezTo>
                <a:cubicBezTo>
                  <a:pt x="232" y="158"/>
                  <a:pt x="232" y="158"/>
                  <a:pt x="233" y="155"/>
                </a:cubicBezTo>
                <a:cubicBezTo>
                  <a:pt x="234" y="153"/>
                  <a:pt x="234" y="151"/>
                  <a:pt x="231" y="151"/>
                </a:cubicBezTo>
                <a:cubicBezTo>
                  <a:pt x="227" y="152"/>
                  <a:pt x="226" y="148"/>
                  <a:pt x="222" y="150"/>
                </a:cubicBezTo>
                <a:cubicBezTo>
                  <a:pt x="218" y="152"/>
                  <a:pt x="223" y="155"/>
                  <a:pt x="219" y="156"/>
                </a:cubicBezTo>
                <a:cubicBezTo>
                  <a:pt x="216" y="157"/>
                  <a:pt x="217" y="154"/>
                  <a:pt x="209" y="156"/>
                </a:cubicBezTo>
                <a:cubicBezTo>
                  <a:pt x="198" y="158"/>
                  <a:pt x="197" y="152"/>
                  <a:pt x="194" y="153"/>
                </a:cubicBezTo>
                <a:cubicBezTo>
                  <a:pt x="187" y="156"/>
                  <a:pt x="185" y="145"/>
                  <a:pt x="180" y="146"/>
                </a:cubicBezTo>
                <a:cubicBezTo>
                  <a:pt x="176" y="146"/>
                  <a:pt x="166" y="148"/>
                  <a:pt x="168" y="152"/>
                </a:cubicBezTo>
                <a:cubicBezTo>
                  <a:pt x="170" y="155"/>
                  <a:pt x="176" y="149"/>
                  <a:pt x="178" y="151"/>
                </a:cubicBezTo>
                <a:cubicBezTo>
                  <a:pt x="181" y="152"/>
                  <a:pt x="173" y="152"/>
                  <a:pt x="172" y="155"/>
                </a:cubicBezTo>
                <a:cubicBezTo>
                  <a:pt x="171" y="158"/>
                  <a:pt x="179" y="166"/>
                  <a:pt x="171" y="160"/>
                </a:cubicBezTo>
                <a:cubicBezTo>
                  <a:pt x="163" y="155"/>
                  <a:pt x="164" y="158"/>
                  <a:pt x="161" y="155"/>
                </a:cubicBezTo>
                <a:cubicBezTo>
                  <a:pt x="158" y="151"/>
                  <a:pt x="161" y="156"/>
                  <a:pt x="151" y="156"/>
                </a:cubicBezTo>
                <a:cubicBezTo>
                  <a:pt x="142" y="157"/>
                  <a:pt x="130" y="156"/>
                  <a:pt x="134" y="153"/>
                </a:cubicBezTo>
                <a:cubicBezTo>
                  <a:pt x="138" y="150"/>
                  <a:pt x="143" y="153"/>
                  <a:pt x="139" y="150"/>
                </a:cubicBezTo>
                <a:cubicBezTo>
                  <a:pt x="136" y="147"/>
                  <a:pt x="134" y="144"/>
                  <a:pt x="128" y="145"/>
                </a:cubicBezTo>
                <a:cubicBezTo>
                  <a:pt x="122" y="146"/>
                  <a:pt x="116" y="143"/>
                  <a:pt x="111" y="142"/>
                </a:cubicBezTo>
                <a:cubicBezTo>
                  <a:pt x="105" y="140"/>
                  <a:pt x="101" y="136"/>
                  <a:pt x="96" y="137"/>
                </a:cubicBezTo>
                <a:cubicBezTo>
                  <a:pt x="90" y="137"/>
                  <a:pt x="94" y="142"/>
                  <a:pt x="89" y="141"/>
                </a:cubicBezTo>
                <a:cubicBezTo>
                  <a:pt x="84" y="140"/>
                  <a:pt x="90" y="133"/>
                  <a:pt x="83" y="134"/>
                </a:cubicBezTo>
                <a:cubicBezTo>
                  <a:pt x="80" y="135"/>
                  <a:pt x="84" y="144"/>
                  <a:pt x="77" y="140"/>
                </a:cubicBezTo>
                <a:cubicBezTo>
                  <a:pt x="73" y="138"/>
                  <a:pt x="71" y="127"/>
                  <a:pt x="67" y="130"/>
                </a:cubicBezTo>
                <a:cubicBezTo>
                  <a:pt x="62" y="134"/>
                  <a:pt x="73" y="131"/>
                  <a:pt x="65" y="136"/>
                </a:cubicBezTo>
                <a:cubicBezTo>
                  <a:pt x="59" y="139"/>
                  <a:pt x="66" y="134"/>
                  <a:pt x="56" y="138"/>
                </a:cubicBezTo>
                <a:cubicBezTo>
                  <a:pt x="45" y="142"/>
                  <a:pt x="50" y="139"/>
                  <a:pt x="56" y="136"/>
                </a:cubicBezTo>
                <a:cubicBezTo>
                  <a:pt x="62" y="133"/>
                  <a:pt x="61" y="133"/>
                  <a:pt x="58" y="134"/>
                </a:cubicBezTo>
                <a:cubicBezTo>
                  <a:pt x="54" y="135"/>
                  <a:pt x="55" y="132"/>
                  <a:pt x="49" y="136"/>
                </a:cubicBezTo>
                <a:cubicBezTo>
                  <a:pt x="44" y="139"/>
                  <a:pt x="47" y="135"/>
                  <a:pt x="41" y="140"/>
                </a:cubicBezTo>
                <a:cubicBezTo>
                  <a:pt x="35" y="144"/>
                  <a:pt x="32" y="144"/>
                  <a:pt x="34" y="146"/>
                </a:cubicBezTo>
                <a:cubicBezTo>
                  <a:pt x="35" y="148"/>
                  <a:pt x="31" y="145"/>
                  <a:pt x="28" y="147"/>
                </a:cubicBezTo>
                <a:cubicBezTo>
                  <a:pt x="25" y="148"/>
                  <a:pt x="27" y="145"/>
                  <a:pt x="21" y="145"/>
                </a:cubicBezTo>
                <a:cubicBezTo>
                  <a:pt x="14" y="145"/>
                  <a:pt x="9" y="138"/>
                  <a:pt x="0" y="139"/>
                </a:cubicBezTo>
                <a:cubicBezTo>
                  <a:pt x="0" y="221"/>
                  <a:pt x="0" y="221"/>
                  <a:pt x="0" y="221"/>
                </a:cubicBezTo>
                <a:cubicBezTo>
                  <a:pt x="4" y="223"/>
                  <a:pt x="2" y="220"/>
                  <a:pt x="3" y="221"/>
                </a:cubicBezTo>
                <a:cubicBezTo>
                  <a:pt x="5" y="222"/>
                  <a:pt x="5" y="222"/>
                  <a:pt x="6" y="222"/>
                </a:cubicBezTo>
                <a:cubicBezTo>
                  <a:pt x="7" y="221"/>
                  <a:pt x="10" y="220"/>
                  <a:pt x="10" y="222"/>
                </a:cubicBezTo>
                <a:cubicBezTo>
                  <a:pt x="9" y="223"/>
                  <a:pt x="8" y="223"/>
                  <a:pt x="10" y="224"/>
                </a:cubicBezTo>
                <a:cubicBezTo>
                  <a:pt x="13" y="225"/>
                  <a:pt x="10" y="226"/>
                  <a:pt x="15" y="228"/>
                </a:cubicBezTo>
                <a:cubicBezTo>
                  <a:pt x="19" y="231"/>
                  <a:pt x="17" y="232"/>
                  <a:pt x="18" y="232"/>
                </a:cubicBezTo>
                <a:cubicBezTo>
                  <a:pt x="19" y="233"/>
                  <a:pt x="19" y="231"/>
                  <a:pt x="22" y="231"/>
                </a:cubicBezTo>
                <a:cubicBezTo>
                  <a:pt x="25" y="230"/>
                  <a:pt x="22" y="229"/>
                  <a:pt x="24" y="228"/>
                </a:cubicBezTo>
                <a:cubicBezTo>
                  <a:pt x="26" y="228"/>
                  <a:pt x="23" y="227"/>
                  <a:pt x="25" y="227"/>
                </a:cubicBezTo>
                <a:cubicBezTo>
                  <a:pt x="29" y="225"/>
                  <a:pt x="29" y="225"/>
                  <a:pt x="30" y="227"/>
                </a:cubicBezTo>
                <a:cubicBezTo>
                  <a:pt x="32" y="229"/>
                  <a:pt x="30" y="228"/>
                  <a:pt x="31" y="229"/>
                </a:cubicBezTo>
                <a:cubicBezTo>
                  <a:pt x="32" y="231"/>
                  <a:pt x="33" y="230"/>
                  <a:pt x="34" y="232"/>
                </a:cubicBezTo>
                <a:cubicBezTo>
                  <a:pt x="35" y="235"/>
                  <a:pt x="37" y="233"/>
                  <a:pt x="38" y="236"/>
                </a:cubicBezTo>
                <a:cubicBezTo>
                  <a:pt x="40" y="238"/>
                  <a:pt x="44" y="245"/>
                  <a:pt x="45" y="246"/>
                </a:cubicBezTo>
                <a:cubicBezTo>
                  <a:pt x="46" y="248"/>
                  <a:pt x="44" y="248"/>
                  <a:pt x="46" y="248"/>
                </a:cubicBezTo>
                <a:cubicBezTo>
                  <a:pt x="47" y="248"/>
                  <a:pt x="45" y="250"/>
                  <a:pt x="47" y="250"/>
                </a:cubicBezTo>
                <a:cubicBezTo>
                  <a:pt x="48" y="250"/>
                  <a:pt x="46" y="252"/>
                  <a:pt x="48" y="252"/>
                </a:cubicBezTo>
                <a:cubicBezTo>
                  <a:pt x="50" y="251"/>
                  <a:pt x="49" y="253"/>
                  <a:pt x="53" y="254"/>
                </a:cubicBezTo>
                <a:cubicBezTo>
                  <a:pt x="56" y="255"/>
                  <a:pt x="54" y="256"/>
                  <a:pt x="56" y="256"/>
                </a:cubicBezTo>
                <a:cubicBezTo>
                  <a:pt x="57" y="256"/>
                  <a:pt x="57" y="257"/>
                  <a:pt x="57" y="257"/>
                </a:cubicBezTo>
                <a:cubicBezTo>
                  <a:pt x="56" y="260"/>
                  <a:pt x="58" y="262"/>
                  <a:pt x="57" y="264"/>
                </a:cubicBezTo>
                <a:cubicBezTo>
                  <a:pt x="55" y="265"/>
                  <a:pt x="57" y="266"/>
                  <a:pt x="56" y="267"/>
                </a:cubicBezTo>
                <a:cubicBezTo>
                  <a:pt x="53" y="270"/>
                  <a:pt x="55" y="270"/>
                  <a:pt x="56" y="271"/>
                </a:cubicBezTo>
                <a:cubicBezTo>
                  <a:pt x="56" y="273"/>
                  <a:pt x="58" y="275"/>
                  <a:pt x="60" y="277"/>
                </a:cubicBezTo>
                <a:cubicBezTo>
                  <a:pt x="61" y="279"/>
                  <a:pt x="59" y="274"/>
                  <a:pt x="64" y="274"/>
                </a:cubicBezTo>
                <a:cubicBezTo>
                  <a:pt x="67" y="273"/>
                  <a:pt x="61" y="275"/>
                  <a:pt x="63" y="278"/>
                </a:cubicBezTo>
                <a:cubicBezTo>
                  <a:pt x="64" y="280"/>
                  <a:pt x="64" y="278"/>
                  <a:pt x="64" y="281"/>
                </a:cubicBezTo>
                <a:cubicBezTo>
                  <a:pt x="65" y="284"/>
                  <a:pt x="68" y="279"/>
                  <a:pt x="66" y="283"/>
                </a:cubicBezTo>
                <a:cubicBezTo>
                  <a:pt x="65" y="287"/>
                  <a:pt x="65" y="288"/>
                  <a:pt x="66" y="287"/>
                </a:cubicBezTo>
                <a:cubicBezTo>
                  <a:pt x="66" y="287"/>
                  <a:pt x="65" y="289"/>
                  <a:pt x="67" y="290"/>
                </a:cubicBezTo>
                <a:cubicBezTo>
                  <a:pt x="68" y="290"/>
                  <a:pt x="67" y="287"/>
                  <a:pt x="69" y="286"/>
                </a:cubicBezTo>
                <a:cubicBezTo>
                  <a:pt x="70" y="286"/>
                  <a:pt x="71" y="284"/>
                  <a:pt x="71" y="285"/>
                </a:cubicBezTo>
                <a:cubicBezTo>
                  <a:pt x="72" y="286"/>
                  <a:pt x="74" y="285"/>
                  <a:pt x="74" y="286"/>
                </a:cubicBezTo>
                <a:cubicBezTo>
                  <a:pt x="73" y="288"/>
                  <a:pt x="73" y="285"/>
                  <a:pt x="70" y="287"/>
                </a:cubicBezTo>
                <a:cubicBezTo>
                  <a:pt x="67" y="289"/>
                  <a:pt x="68" y="289"/>
                  <a:pt x="68" y="291"/>
                </a:cubicBezTo>
                <a:cubicBezTo>
                  <a:pt x="68" y="293"/>
                  <a:pt x="70" y="292"/>
                  <a:pt x="69" y="293"/>
                </a:cubicBezTo>
                <a:cubicBezTo>
                  <a:pt x="68" y="294"/>
                  <a:pt x="70" y="294"/>
                  <a:pt x="69" y="294"/>
                </a:cubicBezTo>
                <a:cubicBezTo>
                  <a:pt x="67" y="295"/>
                  <a:pt x="69" y="296"/>
                  <a:pt x="71" y="297"/>
                </a:cubicBezTo>
                <a:cubicBezTo>
                  <a:pt x="73" y="298"/>
                  <a:pt x="73" y="296"/>
                  <a:pt x="75" y="297"/>
                </a:cubicBezTo>
                <a:cubicBezTo>
                  <a:pt x="77" y="297"/>
                  <a:pt x="74" y="298"/>
                  <a:pt x="76" y="298"/>
                </a:cubicBezTo>
                <a:cubicBezTo>
                  <a:pt x="79" y="297"/>
                  <a:pt x="75" y="301"/>
                  <a:pt x="78" y="300"/>
                </a:cubicBezTo>
                <a:cubicBezTo>
                  <a:pt x="79" y="300"/>
                  <a:pt x="78" y="301"/>
                  <a:pt x="80" y="300"/>
                </a:cubicBezTo>
                <a:cubicBezTo>
                  <a:pt x="82" y="300"/>
                  <a:pt x="83" y="302"/>
                  <a:pt x="84" y="301"/>
                </a:cubicBezTo>
                <a:cubicBezTo>
                  <a:pt x="85" y="300"/>
                  <a:pt x="86" y="303"/>
                  <a:pt x="84" y="303"/>
                </a:cubicBezTo>
                <a:cubicBezTo>
                  <a:pt x="83" y="304"/>
                  <a:pt x="86" y="306"/>
                  <a:pt x="87" y="306"/>
                </a:cubicBezTo>
                <a:cubicBezTo>
                  <a:pt x="89" y="305"/>
                  <a:pt x="89" y="303"/>
                  <a:pt x="89" y="305"/>
                </a:cubicBezTo>
                <a:cubicBezTo>
                  <a:pt x="89" y="307"/>
                  <a:pt x="90" y="306"/>
                  <a:pt x="90" y="307"/>
                </a:cubicBezTo>
                <a:cubicBezTo>
                  <a:pt x="89" y="308"/>
                  <a:pt x="89" y="305"/>
                  <a:pt x="88" y="306"/>
                </a:cubicBezTo>
                <a:cubicBezTo>
                  <a:pt x="87" y="307"/>
                  <a:pt x="91" y="309"/>
                  <a:pt x="91" y="308"/>
                </a:cubicBezTo>
                <a:cubicBezTo>
                  <a:pt x="91" y="307"/>
                  <a:pt x="92" y="306"/>
                  <a:pt x="92" y="308"/>
                </a:cubicBezTo>
                <a:cubicBezTo>
                  <a:pt x="92" y="309"/>
                  <a:pt x="93" y="310"/>
                  <a:pt x="93" y="311"/>
                </a:cubicBezTo>
                <a:cubicBezTo>
                  <a:pt x="92" y="312"/>
                  <a:pt x="93" y="312"/>
                  <a:pt x="94" y="311"/>
                </a:cubicBezTo>
                <a:cubicBezTo>
                  <a:pt x="94" y="310"/>
                  <a:pt x="94" y="311"/>
                  <a:pt x="94" y="312"/>
                </a:cubicBezTo>
                <a:lnTo>
                  <a:pt x="238" y="312"/>
                </a:lnTo>
                <a:close/>
                <a:moveTo>
                  <a:pt x="318" y="211"/>
                </a:moveTo>
                <a:cubicBezTo>
                  <a:pt x="320" y="210"/>
                  <a:pt x="322" y="203"/>
                  <a:pt x="318" y="204"/>
                </a:cubicBezTo>
                <a:cubicBezTo>
                  <a:pt x="314" y="205"/>
                  <a:pt x="317" y="211"/>
                  <a:pt x="318" y="211"/>
                </a:cubicBezTo>
                <a:close/>
                <a:moveTo>
                  <a:pt x="397" y="212"/>
                </a:moveTo>
                <a:cubicBezTo>
                  <a:pt x="398" y="210"/>
                  <a:pt x="396" y="209"/>
                  <a:pt x="394" y="209"/>
                </a:cubicBezTo>
                <a:cubicBezTo>
                  <a:pt x="391" y="210"/>
                  <a:pt x="396" y="214"/>
                  <a:pt x="397" y="212"/>
                </a:cubicBezTo>
                <a:close/>
                <a:moveTo>
                  <a:pt x="283" y="151"/>
                </a:moveTo>
                <a:cubicBezTo>
                  <a:pt x="283" y="150"/>
                  <a:pt x="279" y="152"/>
                  <a:pt x="281" y="155"/>
                </a:cubicBezTo>
                <a:cubicBezTo>
                  <a:pt x="284" y="159"/>
                  <a:pt x="284" y="152"/>
                  <a:pt x="283" y="151"/>
                </a:cubicBezTo>
                <a:close/>
                <a:moveTo>
                  <a:pt x="244" y="62"/>
                </a:moveTo>
                <a:cubicBezTo>
                  <a:pt x="251" y="62"/>
                  <a:pt x="249" y="59"/>
                  <a:pt x="243" y="59"/>
                </a:cubicBezTo>
                <a:cubicBezTo>
                  <a:pt x="236" y="58"/>
                  <a:pt x="232" y="59"/>
                  <a:pt x="232" y="61"/>
                </a:cubicBezTo>
                <a:cubicBezTo>
                  <a:pt x="232" y="63"/>
                  <a:pt x="237" y="62"/>
                  <a:pt x="244" y="62"/>
                </a:cubicBezTo>
                <a:close/>
                <a:moveTo>
                  <a:pt x="194" y="85"/>
                </a:moveTo>
                <a:cubicBezTo>
                  <a:pt x="193" y="83"/>
                  <a:pt x="188" y="81"/>
                  <a:pt x="188" y="85"/>
                </a:cubicBezTo>
                <a:cubicBezTo>
                  <a:pt x="188" y="88"/>
                  <a:pt x="195" y="87"/>
                  <a:pt x="194" y="85"/>
                </a:cubicBezTo>
                <a:close/>
                <a:moveTo>
                  <a:pt x="120" y="77"/>
                </a:moveTo>
                <a:cubicBezTo>
                  <a:pt x="116" y="78"/>
                  <a:pt x="109" y="81"/>
                  <a:pt x="115" y="82"/>
                </a:cubicBezTo>
                <a:cubicBezTo>
                  <a:pt x="119" y="82"/>
                  <a:pt x="123" y="75"/>
                  <a:pt x="120" y="77"/>
                </a:cubicBezTo>
                <a:close/>
                <a:moveTo>
                  <a:pt x="143" y="69"/>
                </a:moveTo>
                <a:cubicBezTo>
                  <a:pt x="145" y="68"/>
                  <a:pt x="137" y="67"/>
                  <a:pt x="136" y="69"/>
                </a:cubicBezTo>
                <a:cubicBezTo>
                  <a:pt x="135" y="70"/>
                  <a:pt x="141" y="70"/>
                  <a:pt x="143" y="69"/>
                </a:cubicBezTo>
                <a:close/>
                <a:moveTo>
                  <a:pt x="140" y="57"/>
                </a:moveTo>
                <a:cubicBezTo>
                  <a:pt x="138" y="55"/>
                  <a:pt x="136" y="56"/>
                  <a:pt x="135" y="57"/>
                </a:cubicBezTo>
                <a:cubicBezTo>
                  <a:pt x="134" y="57"/>
                  <a:pt x="137" y="59"/>
                  <a:pt x="141" y="59"/>
                </a:cubicBezTo>
                <a:cubicBezTo>
                  <a:pt x="143" y="59"/>
                  <a:pt x="143" y="59"/>
                  <a:pt x="140" y="57"/>
                </a:cubicBezTo>
                <a:close/>
                <a:moveTo>
                  <a:pt x="190" y="73"/>
                </a:moveTo>
                <a:cubicBezTo>
                  <a:pt x="192" y="75"/>
                  <a:pt x="201" y="72"/>
                  <a:pt x="197" y="72"/>
                </a:cubicBezTo>
                <a:cubicBezTo>
                  <a:pt x="193" y="71"/>
                  <a:pt x="194" y="68"/>
                  <a:pt x="190" y="70"/>
                </a:cubicBezTo>
                <a:cubicBezTo>
                  <a:pt x="189" y="71"/>
                  <a:pt x="188" y="71"/>
                  <a:pt x="190" y="73"/>
                </a:cubicBezTo>
                <a:close/>
                <a:moveTo>
                  <a:pt x="200" y="74"/>
                </a:moveTo>
                <a:cubicBezTo>
                  <a:pt x="198" y="73"/>
                  <a:pt x="189" y="75"/>
                  <a:pt x="190" y="76"/>
                </a:cubicBezTo>
                <a:cubicBezTo>
                  <a:pt x="192" y="77"/>
                  <a:pt x="201" y="75"/>
                  <a:pt x="200" y="74"/>
                </a:cubicBezTo>
                <a:close/>
                <a:moveTo>
                  <a:pt x="200" y="76"/>
                </a:moveTo>
                <a:cubicBezTo>
                  <a:pt x="199" y="76"/>
                  <a:pt x="192" y="77"/>
                  <a:pt x="194" y="78"/>
                </a:cubicBezTo>
                <a:cubicBezTo>
                  <a:pt x="195" y="79"/>
                  <a:pt x="202" y="77"/>
                  <a:pt x="200" y="76"/>
                </a:cubicBezTo>
                <a:close/>
                <a:moveTo>
                  <a:pt x="202" y="77"/>
                </a:moveTo>
                <a:cubicBezTo>
                  <a:pt x="201" y="77"/>
                  <a:pt x="195" y="79"/>
                  <a:pt x="196" y="80"/>
                </a:cubicBezTo>
                <a:cubicBezTo>
                  <a:pt x="198" y="80"/>
                  <a:pt x="203" y="77"/>
                  <a:pt x="202" y="77"/>
                </a:cubicBezTo>
                <a:close/>
                <a:moveTo>
                  <a:pt x="291" y="46"/>
                </a:moveTo>
                <a:cubicBezTo>
                  <a:pt x="291" y="44"/>
                  <a:pt x="286" y="45"/>
                  <a:pt x="284" y="47"/>
                </a:cubicBezTo>
                <a:cubicBezTo>
                  <a:pt x="282" y="48"/>
                  <a:pt x="290" y="47"/>
                  <a:pt x="291" y="46"/>
                </a:cubicBezTo>
                <a:close/>
                <a:moveTo>
                  <a:pt x="309" y="281"/>
                </a:moveTo>
                <a:cubicBezTo>
                  <a:pt x="311" y="282"/>
                  <a:pt x="313" y="283"/>
                  <a:pt x="314" y="283"/>
                </a:cubicBezTo>
                <a:cubicBezTo>
                  <a:pt x="315" y="282"/>
                  <a:pt x="312" y="280"/>
                  <a:pt x="312" y="279"/>
                </a:cubicBezTo>
                <a:cubicBezTo>
                  <a:pt x="311" y="278"/>
                  <a:pt x="308" y="278"/>
                  <a:pt x="307" y="280"/>
                </a:cubicBezTo>
                <a:cubicBezTo>
                  <a:pt x="306" y="280"/>
                  <a:pt x="307" y="280"/>
                  <a:pt x="309" y="281"/>
                </a:cubicBezTo>
                <a:close/>
                <a:moveTo>
                  <a:pt x="319" y="257"/>
                </a:moveTo>
                <a:cubicBezTo>
                  <a:pt x="319" y="256"/>
                  <a:pt x="320" y="255"/>
                  <a:pt x="319" y="257"/>
                </a:cubicBezTo>
                <a:cubicBezTo>
                  <a:pt x="318" y="259"/>
                  <a:pt x="318" y="258"/>
                  <a:pt x="319" y="258"/>
                </a:cubicBezTo>
                <a:cubicBezTo>
                  <a:pt x="320" y="258"/>
                  <a:pt x="321" y="255"/>
                  <a:pt x="321" y="255"/>
                </a:cubicBezTo>
                <a:cubicBezTo>
                  <a:pt x="322" y="255"/>
                  <a:pt x="320" y="258"/>
                  <a:pt x="321" y="258"/>
                </a:cubicBezTo>
                <a:cubicBezTo>
                  <a:pt x="322" y="258"/>
                  <a:pt x="322" y="257"/>
                  <a:pt x="322" y="255"/>
                </a:cubicBezTo>
                <a:cubicBezTo>
                  <a:pt x="323" y="253"/>
                  <a:pt x="323" y="254"/>
                  <a:pt x="322" y="253"/>
                </a:cubicBezTo>
                <a:cubicBezTo>
                  <a:pt x="321" y="252"/>
                  <a:pt x="321" y="252"/>
                  <a:pt x="321" y="253"/>
                </a:cubicBezTo>
                <a:cubicBezTo>
                  <a:pt x="320" y="254"/>
                  <a:pt x="320" y="255"/>
                  <a:pt x="320" y="254"/>
                </a:cubicBezTo>
                <a:cubicBezTo>
                  <a:pt x="320" y="253"/>
                  <a:pt x="320" y="252"/>
                  <a:pt x="320" y="253"/>
                </a:cubicBezTo>
                <a:cubicBezTo>
                  <a:pt x="319" y="253"/>
                  <a:pt x="320" y="253"/>
                  <a:pt x="320" y="254"/>
                </a:cubicBezTo>
                <a:cubicBezTo>
                  <a:pt x="319" y="255"/>
                  <a:pt x="319" y="255"/>
                  <a:pt x="318" y="256"/>
                </a:cubicBezTo>
                <a:cubicBezTo>
                  <a:pt x="317" y="257"/>
                  <a:pt x="317" y="257"/>
                  <a:pt x="317" y="258"/>
                </a:cubicBezTo>
                <a:cubicBezTo>
                  <a:pt x="318" y="259"/>
                  <a:pt x="318" y="258"/>
                  <a:pt x="319" y="257"/>
                </a:cubicBezTo>
                <a:close/>
                <a:moveTo>
                  <a:pt x="324" y="256"/>
                </a:moveTo>
                <a:cubicBezTo>
                  <a:pt x="324" y="255"/>
                  <a:pt x="324" y="253"/>
                  <a:pt x="324" y="253"/>
                </a:cubicBezTo>
                <a:cubicBezTo>
                  <a:pt x="323" y="253"/>
                  <a:pt x="323" y="254"/>
                  <a:pt x="323" y="256"/>
                </a:cubicBezTo>
                <a:cubicBezTo>
                  <a:pt x="322" y="256"/>
                  <a:pt x="323" y="256"/>
                  <a:pt x="324" y="256"/>
                </a:cubicBezTo>
                <a:close/>
                <a:moveTo>
                  <a:pt x="318" y="255"/>
                </a:moveTo>
                <a:cubicBezTo>
                  <a:pt x="319" y="254"/>
                  <a:pt x="319" y="253"/>
                  <a:pt x="319" y="253"/>
                </a:cubicBezTo>
                <a:cubicBezTo>
                  <a:pt x="318" y="254"/>
                  <a:pt x="317" y="254"/>
                  <a:pt x="317" y="255"/>
                </a:cubicBezTo>
                <a:cubicBezTo>
                  <a:pt x="316" y="256"/>
                  <a:pt x="317" y="256"/>
                  <a:pt x="318" y="255"/>
                </a:cubicBezTo>
                <a:close/>
                <a:moveTo>
                  <a:pt x="380" y="219"/>
                </a:moveTo>
                <a:cubicBezTo>
                  <a:pt x="379" y="218"/>
                  <a:pt x="377" y="222"/>
                  <a:pt x="379" y="222"/>
                </a:cubicBezTo>
                <a:cubicBezTo>
                  <a:pt x="380" y="222"/>
                  <a:pt x="382" y="220"/>
                  <a:pt x="380" y="219"/>
                </a:cubicBezTo>
                <a:close/>
              </a:path>
            </a:pathLst>
          </a:custGeom>
          <a:solidFill>
            <a:schemeClr val="accent3"/>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2" name="Freeform 20299">
            <a:extLst>
              <a:ext uri="{FF2B5EF4-FFF2-40B4-BE49-F238E27FC236}">
                <a16:creationId xmlns:a16="http://schemas.microsoft.com/office/drawing/2014/main" id="{0AE9F234-3146-40B9-82C3-D0B0980B80A9}"/>
              </a:ext>
            </a:extLst>
          </p:cNvPr>
          <p:cNvSpPr>
            <a:spLocks noEditPoints="1"/>
          </p:cNvSpPr>
          <p:nvPr/>
        </p:nvSpPr>
        <p:spPr bwMode="auto">
          <a:xfrm>
            <a:off x="7348890" y="2592066"/>
            <a:ext cx="580670" cy="328564"/>
          </a:xfrm>
          <a:custGeom>
            <a:avLst/>
            <a:gdLst/>
            <a:ahLst/>
            <a:cxnLst>
              <a:cxn ang="0">
                <a:pos x="103" y="2"/>
              </a:cxn>
              <a:cxn ang="0">
                <a:pos x="107" y="0"/>
              </a:cxn>
              <a:cxn ang="0">
                <a:pos x="106" y="2"/>
              </a:cxn>
              <a:cxn ang="0">
                <a:pos x="109" y="2"/>
              </a:cxn>
              <a:cxn ang="0">
                <a:pos x="113" y="1"/>
              </a:cxn>
              <a:cxn ang="0">
                <a:pos x="116" y="4"/>
              </a:cxn>
              <a:cxn ang="0">
                <a:pos x="113" y="9"/>
              </a:cxn>
              <a:cxn ang="0">
                <a:pos x="113" y="15"/>
              </a:cxn>
              <a:cxn ang="0">
                <a:pos x="111" y="18"/>
              </a:cxn>
              <a:cxn ang="0">
                <a:pos x="111" y="21"/>
              </a:cxn>
              <a:cxn ang="0">
                <a:pos x="112" y="24"/>
              </a:cxn>
              <a:cxn ang="0">
                <a:pos x="112" y="28"/>
              </a:cxn>
              <a:cxn ang="0">
                <a:pos x="112" y="30"/>
              </a:cxn>
              <a:cxn ang="0">
                <a:pos x="110" y="35"/>
              </a:cxn>
              <a:cxn ang="0">
                <a:pos x="107" y="37"/>
              </a:cxn>
              <a:cxn ang="0">
                <a:pos x="103" y="37"/>
              </a:cxn>
              <a:cxn ang="0">
                <a:pos x="103" y="35"/>
              </a:cxn>
              <a:cxn ang="0">
                <a:pos x="103" y="29"/>
              </a:cxn>
              <a:cxn ang="0">
                <a:pos x="101" y="27"/>
              </a:cxn>
              <a:cxn ang="0">
                <a:pos x="101" y="26"/>
              </a:cxn>
              <a:cxn ang="0">
                <a:pos x="100" y="25"/>
              </a:cxn>
              <a:cxn ang="0">
                <a:pos x="100" y="21"/>
              </a:cxn>
              <a:cxn ang="0">
                <a:pos x="102" y="18"/>
              </a:cxn>
              <a:cxn ang="0">
                <a:pos x="103" y="14"/>
              </a:cxn>
              <a:cxn ang="0">
                <a:pos x="104" y="7"/>
              </a:cxn>
              <a:cxn ang="0">
                <a:pos x="103" y="4"/>
              </a:cxn>
              <a:cxn ang="0">
                <a:pos x="103" y="2"/>
              </a:cxn>
              <a:cxn ang="0">
                <a:pos x="18" y="31"/>
              </a:cxn>
              <a:cxn ang="0">
                <a:pos x="14" y="31"/>
              </a:cxn>
              <a:cxn ang="0">
                <a:pos x="18" y="31"/>
              </a:cxn>
              <a:cxn ang="0">
                <a:pos x="8" y="25"/>
              </a:cxn>
              <a:cxn ang="0">
                <a:pos x="6" y="25"/>
              </a:cxn>
              <a:cxn ang="0">
                <a:pos x="8" y="25"/>
              </a:cxn>
              <a:cxn ang="0">
                <a:pos x="3" y="27"/>
              </a:cxn>
              <a:cxn ang="0">
                <a:pos x="0" y="26"/>
              </a:cxn>
              <a:cxn ang="0">
                <a:pos x="3" y="27"/>
              </a:cxn>
              <a:cxn ang="0">
                <a:pos x="62" y="66"/>
              </a:cxn>
              <a:cxn ang="0">
                <a:pos x="61" y="66"/>
              </a:cxn>
              <a:cxn ang="0">
                <a:pos x="59" y="65"/>
              </a:cxn>
              <a:cxn ang="0">
                <a:pos x="61" y="67"/>
              </a:cxn>
              <a:cxn ang="0">
                <a:pos x="62" y="66"/>
              </a:cxn>
            </a:cxnLst>
            <a:rect l="0" t="0" r="r" b="b"/>
            <a:pathLst>
              <a:path w="119" h="67">
                <a:moveTo>
                  <a:pt x="103" y="2"/>
                </a:moveTo>
                <a:cubicBezTo>
                  <a:pt x="106" y="0"/>
                  <a:pt x="106" y="0"/>
                  <a:pt x="107" y="0"/>
                </a:cubicBezTo>
                <a:cubicBezTo>
                  <a:pt x="108" y="1"/>
                  <a:pt x="105" y="2"/>
                  <a:pt x="106" y="2"/>
                </a:cubicBezTo>
                <a:cubicBezTo>
                  <a:pt x="107" y="3"/>
                  <a:pt x="107" y="1"/>
                  <a:pt x="109" y="2"/>
                </a:cubicBezTo>
                <a:cubicBezTo>
                  <a:pt x="112" y="3"/>
                  <a:pt x="110" y="1"/>
                  <a:pt x="113" y="1"/>
                </a:cubicBezTo>
                <a:cubicBezTo>
                  <a:pt x="116" y="2"/>
                  <a:pt x="114" y="3"/>
                  <a:pt x="116" y="4"/>
                </a:cubicBezTo>
                <a:cubicBezTo>
                  <a:pt x="119" y="4"/>
                  <a:pt x="113" y="8"/>
                  <a:pt x="113" y="9"/>
                </a:cubicBezTo>
                <a:cubicBezTo>
                  <a:pt x="114" y="14"/>
                  <a:pt x="112" y="14"/>
                  <a:pt x="113" y="15"/>
                </a:cubicBezTo>
                <a:cubicBezTo>
                  <a:pt x="113" y="17"/>
                  <a:pt x="113" y="18"/>
                  <a:pt x="111" y="18"/>
                </a:cubicBezTo>
                <a:cubicBezTo>
                  <a:pt x="109" y="18"/>
                  <a:pt x="111" y="18"/>
                  <a:pt x="111" y="21"/>
                </a:cubicBezTo>
                <a:cubicBezTo>
                  <a:pt x="112" y="23"/>
                  <a:pt x="114" y="21"/>
                  <a:pt x="112" y="24"/>
                </a:cubicBezTo>
                <a:cubicBezTo>
                  <a:pt x="110" y="27"/>
                  <a:pt x="111" y="28"/>
                  <a:pt x="112" y="28"/>
                </a:cubicBezTo>
                <a:cubicBezTo>
                  <a:pt x="113" y="28"/>
                  <a:pt x="114" y="28"/>
                  <a:pt x="112" y="30"/>
                </a:cubicBezTo>
                <a:cubicBezTo>
                  <a:pt x="110" y="31"/>
                  <a:pt x="110" y="34"/>
                  <a:pt x="110" y="35"/>
                </a:cubicBezTo>
                <a:cubicBezTo>
                  <a:pt x="108" y="36"/>
                  <a:pt x="109" y="38"/>
                  <a:pt x="107" y="37"/>
                </a:cubicBezTo>
                <a:cubicBezTo>
                  <a:pt x="104" y="36"/>
                  <a:pt x="103" y="36"/>
                  <a:pt x="103" y="37"/>
                </a:cubicBezTo>
                <a:cubicBezTo>
                  <a:pt x="102" y="37"/>
                  <a:pt x="102" y="37"/>
                  <a:pt x="103" y="35"/>
                </a:cubicBezTo>
                <a:cubicBezTo>
                  <a:pt x="104" y="30"/>
                  <a:pt x="102" y="31"/>
                  <a:pt x="103" y="29"/>
                </a:cubicBezTo>
                <a:cubicBezTo>
                  <a:pt x="104" y="26"/>
                  <a:pt x="102" y="26"/>
                  <a:pt x="101" y="27"/>
                </a:cubicBezTo>
                <a:cubicBezTo>
                  <a:pt x="101" y="27"/>
                  <a:pt x="101" y="26"/>
                  <a:pt x="101" y="26"/>
                </a:cubicBezTo>
                <a:cubicBezTo>
                  <a:pt x="101" y="25"/>
                  <a:pt x="102" y="25"/>
                  <a:pt x="100" y="25"/>
                </a:cubicBezTo>
                <a:cubicBezTo>
                  <a:pt x="98" y="25"/>
                  <a:pt x="101" y="22"/>
                  <a:pt x="100" y="21"/>
                </a:cubicBezTo>
                <a:cubicBezTo>
                  <a:pt x="100" y="19"/>
                  <a:pt x="101" y="21"/>
                  <a:pt x="102" y="18"/>
                </a:cubicBezTo>
                <a:cubicBezTo>
                  <a:pt x="103" y="15"/>
                  <a:pt x="103" y="15"/>
                  <a:pt x="103" y="14"/>
                </a:cubicBezTo>
                <a:cubicBezTo>
                  <a:pt x="103" y="13"/>
                  <a:pt x="105" y="9"/>
                  <a:pt x="104" y="7"/>
                </a:cubicBezTo>
                <a:cubicBezTo>
                  <a:pt x="103" y="6"/>
                  <a:pt x="103" y="5"/>
                  <a:pt x="103" y="4"/>
                </a:cubicBezTo>
                <a:cubicBezTo>
                  <a:pt x="103" y="3"/>
                  <a:pt x="102" y="3"/>
                  <a:pt x="103" y="2"/>
                </a:cubicBezTo>
                <a:close/>
                <a:moveTo>
                  <a:pt x="18" y="31"/>
                </a:moveTo>
                <a:cubicBezTo>
                  <a:pt x="19" y="31"/>
                  <a:pt x="15" y="30"/>
                  <a:pt x="14" y="31"/>
                </a:cubicBezTo>
                <a:cubicBezTo>
                  <a:pt x="14" y="32"/>
                  <a:pt x="17" y="32"/>
                  <a:pt x="18" y="31"/>
                </a:cubicBezTo>
                <a:close/>
                <a:moveTo>
                  <a:pt x="8" y="25"/>
                </a:moveTo>
                <a:cubicBezTo>
                  <a:pt x="9" y="24"/>
                  <a:pt x="6" y="24"/>
                  <a:pt x="6" y="25"/>
                </a:cubicBezTo>
                <a:cubicBezTo>
                  <a:pt x="6" y="25"/>
                  <a:pt x="8" y="26"/>
                  <a:pt x="8" y="25"/>
                </a:cubicBezTo>
                <a:close/>
                <a:moveTo>
                  <a:pt x="3" y="27"/>
                </a:moveTo>
                <a:cubicBezTo>
                  <a:pt x="4" y="27"/>
                  <a:pt x="1" y="25"/>
                  <a:pt x="0" y="26"/>
                </a:cubicBezTo>
                <a:cubicBezTo>
                  <a:pt x="0" y="27"/>
                  <a:pt x="1" y="27"/>
                  <a:pt x="3" y="27"/>
                </a:cubicBezTo>
                <a:close/>
                <a:moveTo>
                  <a:pt x="62" y="66"/>
                </a:moveTo>
                <a:cubicBezTo>
                  <a:pt x="63" y="66"/>
                  <a:pt x="61" y="66"/>
                  <a:pt x="61" y="66"/>
                </a:cubicBezTo>
                <a:cubicBezTo>
                  <a:pt x="60" y="66"/>
                  <a:pt x="60" y="65"/>
                  <a:pt x="59" y="65"/>
                </a:cubicBezTo>
                <a:cubicBezTo>
                  <a:pt x="59" y="66"/>
                  <a:pt x="59" y="66"/>
                  <a:pt x="61" y="67"/>
                </a:cubicBezTo>
                <a:cubicBezTo>
                  <a:pt x="61" y="67"/>
                  <a:pt x="62" y="66"/>
                  <a:pt x="62" y="66"/>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3" name="Freeform 20300">
            <a:extLst>
              <a:ext uri="{FF2B5EF4-FFF2-40B4-BE49-F238E27FC236}">
                <a16:creationId xmlns:a16="http://schemas.microsoft.com/office/drawing/2014/main" id="{C44833E2-05FB-4A99-923C-FF482C341517}"/>
              </a:ext>
            </a:extLst>
          </p:cNvPr>
          <p:cNvSpPr>
            <a:spLocks/>
          </p:cNvSpPr>
          <p:nvPr/>
        </p:nvSpPr>
        <p:spPr bwMode="auto">
          <a:xfrm>
            <a:off x="9175625" y="4301011"/>
            <a:ext cx="10333" cy="18598"/>
          </a:xfrm>
          <a:custGeom>
            <a:avLst/>
            <a:gdLst/>
            <a:ahLst/>
            <a:cxnLst>
              <a:cxn ang="0">
                <a:pos x="1" y="1"/>
              </a:cxn>
              <a:cxn ang="0">
                <a:pos x="1" y="4"/>
              </a:cxn>
              <a:cxn ang="0">
                <a:pos x="1" y="1"/>
              </a:cxn>
            </a:cxnLst>
            <a:rect l="0" t="0" r="r" b="b"/>
            <a:pathLst>
              <a:path w="2" h="4">
                <a:moveTo>
                  <a:pt x="1" y="1"/>
                </a:moveTo>
                <a:cubicBezTo>
                  <a:pt x="1" y="0"/>
                  <a:pt x="2" y="4"/>
                  <a:pt x="1" y="4"/>
                </a:cubicBezTo>
                <a:cubicBezTo>
                  <a:pt x="0" y="4"/>
                  <a:pt x="0" y="1"/>
                  <a:pt x="1"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4" name="Freeform 20301">
            <a:extLst>
              <a:ext uri="{FF2B5EF4-FFF2-40B4-BE49-F238E27FC236}">
                <a16:creationId xmlns:a16="http://schemas.microsoft.com/office/drawing/2014/main" id="{4A389DB3-C3C8-4BC4-B678-9ED4A04BA3EB}"/>
              </a:ext>
            </a:extLst>
          </p:cNvPr>
          <p:cNvSpPr>
            <a:spLocks/>
          </p:cNvSpPr>
          <p:nvPr/>
        </p:nvSpPr>
        <p:spPr bwMode="auto">
          <a:xfrm>
            <a:off x="9221087" y="4340274"/>
            <a:ext cx="8265" cy="14465"/>
          </a:xfrm>
          <a:custGeom>
            <a:avLst/>
            <a:gdLst/>
            <a:ahLst/>
            <a:cxnLst>
              <a:cxn ang="0">
                <a:pos x="1" y="2"/>
              </a:cxn>
              <a:cxn ang="0">
                <a:pos x="1" y="1"/>
              </a:cxn>
              <a:cxn ang="0">
                <a:pos x="1" y="2"/>
              </a:cxn>
            </a:cxnLst>
            <a:rect l="0" t="0" r="r" b="b"/>
            <a:pathLst>
              <a:path w="2" h="3">
                <a:moveTo>
                  <a:pt x="1" y="2"/>
                </a:moveTo>
                <a:cubicBezTo>
                  <a:pt x="0" y="1"/>
                  <a:pt x="0" y="0"/>
                  <a:pt x="1" y="1"/>
                </a:cubicBezTo>
                <a:cubicBezTo>
                  <a:pt x="2" y="1"/>
                  <a:pt x="2" y="3"/>
                  <a:pt x="1" y="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5" name="Freeform 20302">
            <a:extLst>
              <a:ext uri="{FF2B5EF4-FFF2-40B4-BE49-F238E27FC236}">
                <a16:creationId xmlns:a16="http://schemas.microsoft.com/office/drawing/2014/main" id="{2E70EBC6-D5CF-4EA8-B91D-19E01DEBC24D}"/>
              </a:ext>
            </a:extLst>
          </p:cNvPr>
          <p:cNvSpPr>
            <a:spLocks/>
          </p:cNvSpPr>
          <p:nvPr/>
        </p:nvSpPr>
        <p:spPr bwMode="auto">
          <a:xfrm>
            <a:off x="9200421" y="4325809"/>
            <a:ext cx="10333" cy="8265"/>
          </a:xfrm>
          <a:custGeom>
            <a:avLst/>
            <a:gdLst/>
            <a:ahLst/>
            <a:cxnLst>
              <a:cxn ang="0">
                <a:pos x="1" y="0"/>
              </a:cxn>
              <a:cxn ang="0">
                <a:pos x="2" y="2"/>
              </a:cxn>
              <a:cxn ang="0">
                <a:pos x="1" y="0"/>
              </a:cxn>
            </a:cxnLst>
            <a:rect l="0" t="0" r="r" b="b"/>
            <a:pathLst>
              <a:path w="2" h="2">
                <a:moveTo>
                  <a:pt x="1" y="0"/>
                </a:moveTo>
                <a:cubicBezTo>
                  <a:pt x="0" y="1"/>
                  <a:pt x="2" y="2"/>
                  <a:pt x="2" y="2"/>
                </a:cubicBezTo>
                <a:cubicBezTo>
                  <a:pt x="2" y="1"/>
                  <a:pt x="2" y="0"/>
                  <a:pt x="1" y="0"/>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6" name="Freeform 20303">
            <a:extLst>
              <a:ext uri="{FF2B5EF4-FFF2-40B4-BE49-F238E27FC236}">
                <a16:creationId xmlns:a16="http://schemas.microsoft.com/office/drawing/2014/main" id="{C4687E6B-5AF6-4D63-8CA6-B53133015C27}"/>
              </a:ext>
            </a:extLst>
          </p:cNvPr>
          <p:cNvSpPr>
            <a:spLocks noEditPoints="1"/>
          </p:cNvSpPr>
          <p:nvPr/>
        </p:nvSpPr>
        <p:spPr bwMode="auto">
          <a:xfrm>
            <a:off x="8824328" y="3982779"/>
            <a:ext cx="283104" cy="336829"/>
          </a:xfrm>
          <a:custGeom>
            <a:avLst/>
            <a:gdLst/>
            <a:ahLst/>
            <a:cxnLst>
              <a:cxn ang="0">
                <a:pos x="1" y="22"/>
              </a:cxn>
              <a:cxn ang="0">
                <a:pos x="7" y="15"/>
              </a:cxn>
              <a:cxn ang="0">
                <a:pos x="6" y="11"/>
              </a:cxn>
              <a:cxn ang="0">
                <a:pos x="7" y="9"/>
              </a:cxn>
              <a:cxn ang="0">
                <a:pos x="8" y="5"/>
              </a:cxn>
              <a:cxn ang="0">
                <a:pos x="6" y="0"/>
              </a:cxn>
              <a:cxn ang="0">
                <a:pos x="24" y="0"/>
              </a:cxn>
              <a:cxn ang="0">
                <a:pos x="42" y="12"/>
              </a:cxn>
              <a:cxn ang="0">
                <a:pos x="44" y="17"/>
              </a:cxn>
              <a:cxn ang="0">
                <a:pos x="52" y="23"/>
              </a:cxn>
              <a:cxn ang="0">
                <a:pos x="50" y="28"/>
              </a:cxn>
              <a:cxn ang="0">
                <a:pos x="53" y="37"/>
              </a:cxn>
              <a:cxn ang="0">
                <a:pos x="53" y="42"/>
              </a:cxn>
              <a:cxn ang="0">
                <a:pos x="53" y="49"/>
              </a:cxn>
              <a:cxn ang="0">
                <a:pos x="54" y="57"/>
              </a:cxn>
              <a:cxn ang="0">
                <a:pos x="58" y="60"/>
              </a:cxn>
              <a:cxn ang="0">
                <a:pos x="50" y="65"/>
              </a:cxn>
              <a:cxn ang="0">
                <a:pos x="45" y="65"/>
              </a:cxn>
              <a:cxn ang="0">
                <a:pos x="40" y="67"/>
              </a:cxn>
              <a:cxn ang="0">
                <a:pos x="35" y="67"/>
              </a:cxn>
              <a:cxn ang="0">
                <a:pos x="28" y="66"/>
              </a:cxn>
              <a:cxn ang="0">
                <a:pos x="27" y="60"/>
              </a:cxn>
              <a:cxn ang="0">
                <a:pos x="24" y="54"/>
              </a:cxn>
              <a:cxn ang="0">
                <a:pos x="19" y="53"/>
              </a:cxn>
              <a:cxn ang="0">
                <a:pos x="14" y="50"/>
              </a:cxn>
              <a:cxn ang="0">
                <a:pos x="12" y="49"/>
              </a:cxn>
              <a:cxn ang="0">
                <a:pos x="8" y="45"/>
              </a:cxn>
              <a:cxn ang="0">
                <a:pos x="6" y="40"/>
              </a:cxn>
              <a:cxn ang="0">
                <a:pos x="1" y="31"/>
              </a:cxn>
              <a:cxn ang="0">
                <a:pos x="1" y="22"/>
              </a:cxn>
              <a:cxn ang="0">
                <a:pos x="53" y="33"/>
              </a:cxn>
              <a:cxn ang="0">
                <a:pos x="53" y="31"/>
              </a:cxn>
              <a:cxn ang="0">
                <a:pos x="52" y="31"/>
              </a:cxn>
              <a:cxn ang="0">
                <a:pos x="52" y="34"/>
              </a:cxn>
              <a:cxn ang="0">
                <a:pos x="53" y="33"/>
              </a:cxn>
              <a:cxn ang="0">
                <a:pos x="55" y="27"/>
              </a:cxn>
              <a:cxn ang="0">
                <a:pos x="55" y="25"/>
              </a:cxn>
              <a:cxn ang="0">
                <a:pos x="54" y="26"/>
              </a:cxn>
              <a:cxn ang="0">
                <a:pos x="54" y="28"/>
              </a:cxn>
              <a:cxn ang="0">
                <a:pos x="55" y="27"/>
              </a:cxn>
              <a:cxn ang="0">
                <a:pos x="55" y="42"/>
              </a:cxn>
              <a:cxn ang="0">
                <a:pos x="54" y="44"/>
              </a:cxn>
              <a:cxn ang="0">
                <a:pos x="55" y="42"/>
              </a:cxn>
            </a:cxnLst>
            <a:rect l="0" t="0" r="r" b="b"/>
            <a:pathLst>
              <a:path w="58" h="69">
                <a:moveTo>
                  <a:pt x="1" y="22"/>
                </a:moveTo>
                <a:cubicBezTo>
                  <a:pt x="5" y="21"/>
                  <a:pt x="4" y="18"/>
                  <a:pt x="7" y="15"/>
                </a:cubicBezTo>
                <a:cubicBezTo>
                  <a:pt x="10" y="12"/>
                  <a:pt x="6" y="12"/>
                  <a:pt x="6" y="11"/>
                </a:cubicBezTo>
                <a:cubicBezTo>
                  <a:pt x="6" y="10"/>
                  <a:pt x="7" y="10"/>
                  <a:pt x="7" y="9"/>
                </a:cubicBezTo>
                <a:cubicBezTo>
                  <a:pt x="8" y="9"/>
                  <a:pt x="8" y="8"/>
                  <a:pt x="8" y="5"/>
                </a:cubicBezTo>
                <a:cubicBezTo>
                  <a:pt x="7" y="1"/>
                  <a:pt x="6" y="2"/>
                  <a:pt x="6" y="0"/>
                </a:cubicBezTo>
                <a:cubicBezTo>
                  <a:pt x="8" y="0"/>
                  <a:pt x="21" y="0"/>
                  <a:pt x="24" y="0"/>
                </a:cubicBezTo>
                <a:cubicBezTo>
                  <a:pt x="35" y="7"/>
                  <a:pt x="39" y="10"/>
                  <a:pt x="42" y="12"/>
                </a:cubicBezTo>
                <a:cubicBezTo>
                  <a:pt x="46" y="14"/>
                  <a:pt x="42" y="14"/>
                  <a:pt x="44" y="17"/>
                </a:cubicBezTo>
                <a:cubicBezTo>
                  <a:pt x="47" y="19"/>
                  <a:pt x="51" y="23"/>
                  <a:pt x="52" y="23"/>
                </a:cubicBezTo>
                <a:cubicBezTo>
                  <a:pt x="50" y="26"/>
                  <a:pt x="51" y="26"/>
                  <a:pt x="50" y="28"/>
                </a:cubicBezTo>
                <a:cubicBezTo>
                  <a:pt x="48" y="33"/>
                  <a:pt x="51" y="35"/>
                  <a:pt x="53" y="37"/>
                </a:cubicBezTo>
                <a:cubicBezTo>
                  <a:pt x="54" y="40"/>
                  <a:pt x="51" y="38"/>
                  <a:pt x="53" y="42"/>
                </a:cubicBezTo>
                <a:cubicBezTo>
                  <a:pt x="54" y="46"/>
                  <a:pt x="51" y="44"/>
                  <a:pt x="53" y="49"/>
                </a:cubicBezTo>
                <a:cubicBezTo>
                  <a:pt x="55" y="54"/>
                  <a:pt x="53" y="54"/>
                  <a:pt x="54" y="57"/>
                </a:cubicBezTo>
                <a:cubicBezTo>
                  <a:pt x="56" y="59"/>
                  <a:pt x="56" y="57"/>
                  <a:pt x="58" y="60"/>
                </a:cubicBezTo>
                <a:cubicBezTo>
                  <a:pt x="56" y="62"/>
                  <a:pt x="54" y="63"/>
                  <a:pt x="50" y="65"/>
                </a:cubicBezTo>
                <a:cubicBezTo>
                  <a:pt x="46" y="67"/>
                  <a:pt x="45" y="62"/>
                  <a:pt x="45" y="65"/>
                </a:cubicBezTo>
                <a:cubicBezTo>
                  <a:pt x="44" y="68"/>
                  <a:pt x="41" y="68"/>
                  <a:pt x="40" y="67"/>
                </a:cubicBezTo>
                <a:cubicBezTo>
                  <a:pt x="39" y="66"/>
                  <a:pt x="37" y="69"/>
                  <a:pt x="35" y="67"/>
                </a:cubicBezTo>
                <a:cubicBezTo>
                  <a:pt x="33" y="64"/>
                  <a:pt x="33" y="68"/>
                  <a:pt x="28" y="66"/>
                </a:cubicBezTo>
                <a:cubicBezTo>
                  <a:pt x="26" y="63"/>
                  <a:pt x="28" y="63"/>
                  <a:pt x="27" y="60"/>
                </a:cubicBezTo>
                <a:cubicBezTo>
                  <a:pt x="26" y="57"/>
                  <a:pt x="25" y="55"/>
                  <a:pt x="24" y="54"/>
                </a:cubicBezTo>
                <a:cubicBezTo>
                  <a:pt x="22" y="54"/>
                  <a:pt x="20" y="54"/>
                  <a:pt x="19" y="53"/>
                </a:cubicBezTo>
                <a:cubicBezTo>
                  <a:pt x="14" y="50"/>
                  <a:pt x="15" y="52"/>
                  <a:pt x="14" y="50"/>
                </a:cubicBezTo>
                <a:cubicBezTo>
                  <a:pt x="13" y="48"/>
                  <a:pt x="13" y="51"/>
                  <a:pt x="12" y="49"/>
                </a:cubicBezTo>
                <a:cubicBezTo>
                  <a:pt x="11" y="47"/>
                  <a:pt x="9" y="48"/>
                  <a:pt x="8" y="45"/>
                </a:cubicBezTo>
                <a:cubicBezTo>
                  <a:pt x="7" y="44"/>
                  <a:pt x="6" y="43"/>
                  <a:pt x="6" y="40"/>
                </a:cubicBezTo>
                <a:cubicBezTo>
                  <a:pt x="5" y="38"/>
                  <a:pt x="0" y="34"/>
                  <a:pt x="1" y="31"/>
                </a:cubicBezTo>
                <a:cubicBezTo>
                  <a:pt x="2" y="28"/>
                  <a:pt x="0" y="26"/>
                  <a:pt x="1" y="22"/>
                </a:cubicBezTo>
                <a:close/>
                <a:moveTo>
                  <a:pt x="53" y="33"/>
                </a:moveTo>
                <a:cubicBezTo>
                  <a:pt x="53" y="32"/>
                  <a:pt x="53" y="33"/>
                  <a:pt x="53" y="31"/>
                </a:cubicBezTo>
                <a:cubicBezTo>
                  <a:pt x="52" y="29"/>
                  <a:pt x="52" y="30"/>
                  <a:pt x="52" y="31"/>
                </a:cubicBezTo>
                <a:cubicBezTo>
                  <a:pt x="51" y="31"/>
                  <a:pt x="52" y="33"/>
                  <a:pt x="52" y="34"/>
                </a:cubicBezTo>
                <a:cubicBezTo>
                  <a:pt x="54" y="35"/>
                  <a:pt x="54" y="34"/>
                  <a:pt x="53" y="33"/>
                </a:cubicBezTo>
                <a:close/>
                <a:moveTo>
                  <a:pt x="55" y="27"/>
                </a:moveTo>
                <a:cubicBezTo>
                  <a:pt x="55" y="25"/>
                  <a:pt x="55" y="25"/>
                  <a:pt x="55" y="25"/>
                </a:cubicBezTo>
                <a:cubicBezTo>
                  <a:pt x="54" y="24"/>
                  <a:pt x="54" y="25"/>
                  <a:pt x="54" y="26"/>
                </a:cubicBezTo>
                <a:cubicBezTo>
                  <a:pt x="54" y="27"/>
                  <a:pt x="53" y="27"/>
                  <a:pt x="54" y="28"/>
                </a:cubicBezTo>
                <a:cubicBezTo>
                  <a:pt x="55" y="28"/>
                  <a:pt x="55" y="28"/>
                  <a:pt x="55" y="27"/>
                </a:cubicBezTo>
                <a:close/>
                <a:moveTo>
                  <a:pt x="55" y="42"/>
                </a:moveTo>
                <a:cubicBezTo>
                  <a:pt x="56" y="41"/>
                  <a:pt x="53" y="44"/>
                  <a:pt x="54" y="44"/>
                </a:cubicBezTo>
                <a:cubicBezTo>
                  <a:pt x="55" y="44"/>
                  <a:pt x="55" y="43"/>
                  <a:pt x="55" y="42"/>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7" name="Freeform 20304">
            <a:extLst>
              <a:ext uri="{FF2B5EF4-FFF2-40B4-BE49-F238E27FC236}">
                <a16:creationId xmlns:a16="http://schemas.microsoft.com/office/drawing/2014/main" id="{968FF4E4-1967-4AC5-AF23-F5AC06AF2C32}"/>
              </a:ext>
            </a:extLst>
          </p:cNvPr>
          <p:cNvSpPr>
            <a:spLocks/>
          </p:cNvSpPr>
          <p:nvPr/>
        </p:nvSpPr>
        <p:spPr bwMode="auto">
          <a:xfrm>
            <a:off x="9479392" y="4598579"/>
            <a:ext cx="24798" cy="24798"/>
          </a:xfrm>
          <a:custGeom>
            <a:avLst/>
            <a:gdLst/>
            <a:ahLst/>
            <a:cxnLst>
              <a:cxn ang="0">
                <a:pos x="1" y="1"/>
              </a:cxn>
              <a:cxn ang="0">
                <a:pos x="4" y="3"/>
              </a:cxn>
              <a:cxn ang="0">
                <a:pos x="1" y="1"/>
              </a:cxn>
            </a:cxnLst>
            <a:rect l="0" t="0" r="r" b="b"/>
            <a:pathLst>
              <a:path w="5" h="5">
                <a:moveTo>
                  <a:pt x="1" y="1"/>
                </a:moveTo>
                <a:cubicBezTo>
                  <a:pt x="2" y="0"/>
                  <a:pt x="5" y="2"/>
                  <a:pt x="4" y="3"/>
                </a:cubicBezTo>
                <a:cubicBezTo>
                  <a:pt x="3" y="5"/>
                  <a:pt x="0" y="3"/>
                  <a:pt x="1" y="1"/>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8" name="Freeform 20305">
            <a:extLst>
              <a:ext uri="{FF2B5EF4-FFF2-40B4-BE49-F238E27FC236}">
                <a16:creationId xmlns:a16="http://schemas.microsoft.com/office/drawing/2014/main" id="{DF6BEFD3-2216-49BD-A609-A73C5D0F46C6}"/>
              </a:ext>
            </a:extLst>
          </p:cNvPr>
          <p:cNvSpPr>
            <a:spLocks/>
          </p:cNvSpPr>
          <p:nvPr/>
        </p:nvSpPr>
        <p:spPr bwMode="auto">
          <a:xfrm>
            <a:off x="9528985" y="4565517"/>
            <a:ext cx="22732" cy="28929"/>
          </a:xfrm>
          <a:custGeom>
            <a:avLst/>
            <a:gdLst/>
            <a:ahLst/>
            <a:cxnLst>
              <a:cxn ang="0">
                <a:pos x="3" y="5"/>
              </a:cxn>
              <a:cxn ang="0">
                <a:pos x="4" y="2"/>
              </a:cxn>
              <a:cxn ang="0">
                <a:pos x="3" y="5"/>
              </a:cxn>
            </a:cxnLst>
            <a:rect l="0" t="0" r="r" b="b"/>
            <a:pathLst>
              <a:path w="5" h="6">
                <a:moveTo>
                  <a:pt x="3" y="5"/>
                </a:moveTo>
                <a:cubicBezTo>
                  <a:pt x="0" y="6"/>
                  <a:pt x="3" y="0"/>
                  <a:pt x="4" y="2"/>
                </a:cubicBezTo>
                <a:cubicBezTo>
                  <a:pt x="4" y="4"/>
                  <a:pt x="5" y="5"/>
                  <a:pt x="3" y="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29" name="Freeform 20306">
            <a:extLst>
              <a:ext uri="{FF2B5EF4-FFF2-40B4-BE49-F238E27FC236}">
                <a16:creationId xmlns:a16="http://schemas.microsoft.com/office/drawing/2014/main" id="{8719F0EC-0B41-44FF-A16E-3050035EC9BC}"/>
              </a:ext>
            </a:extLst>
          </p:cNvPr>
          <p:cNvSpPr>
            <a:spLocks noEditPoints="1"/>
          </p:cNvSpPr>
          <p:nvPr/>
        </p:nvSpPr>
        <p:spPr bwMode="auto">
          <a:xfrm>
            <a:off x="8419308" y="2435015"/>
            <a:ext cx="154983" cy="152917"/>
          </a:xfrm>
          <a:custGeom>
            <a:avLst/>
            <a:gdLst/>
            <a:ahLst/>
            <a:cxnLst>
              <a:cxn ang="0">
                <a:pos x="27" y="11"/>
              </a:cxn>
              <a:cxn ang="0">
                <a:pos x="20" y="10"/>
              </a:cxn>
              <a:cxn ang="0">
                <a:pos x="14" y="11"/>
              </a:cxn>
              <a:cxn ang="0">
                <a:pos x="14" y="16"/>
              </a:cxn>
              <a:cxn ang="0">
                <a:pos x="19" y="22"/>
              </a:cxn>
              <a:cxn ang="0">
                <a:pos x="22" y="26"/>
              </a:cxn>
              <a:cxn ang="0">
                <a:pos x="26" y="29"/>
              </a:cxn>
              <a:cxn ang="0">
                <a:pos x="26" y="30"/>
              </a:cxn>
              <a:cxn ang="0">
                <a:pos x="21" y="26"/>
              </a:cxn>
              <a:cxn ang="0">
                <a:pos x="11" y="19"/>
              </a:cxn>
              <a:cxn ang="0">
                <a:pos x="6" y="9"/>
              </a:cxn>
              <a:cxn ang="0">
                <a:pos x="1" y="8"/>
              </a:cxn>
              <a:cxn ang="0">
                <a:pos x="6" y="7"/>
              </a:cxn>
              <a:cxn ang="0">
                <a:pos x="10" y="8"/>
              </a:cxn>
              <a:cxn ang="0">
                <a:pos x="11" y="3"/>
              </a:cxn>
              <a:cxn ang="0">
                <a:pos x="15" y="0"/>
              </a:cxn>
              <a:cxn ang="0">
                <a:pos x="21" y="4"/>
              </a:cxn>
              <a:cxn ang="0">
                <a:pos x="28" y="5"/>
              </a:cxn>
              <a:cxn ang="0">
                <a:pos x="31" y="10"/>
              </a:cxn>
              <a:cxn ang="0">
                <a:pos x="16" y="25"/>
              </a:cxn>
              <a:cxn ang="0">
                <a:pos x="19" y="25"/>
              </a:cxn>
              <a:cxn ang="0">
                <a:pos x="18" y="24"/>
              </a:cxn>
              <a:cxn ang="0">
                <a:pos x="18" y="24"/>
              </a:cxn>
              <a:cxn ang="0">
                <a:pos x="19" y="27"/>
              </a:cxn>
              <a:cxn ang="0">
                <a:pos x="18" y="27"/>
              </a:cxn>
              <a:cxn ang="0">
                <a:pos x="6" y="10"/>
              </a:cxn>
              <a:cxn ang="0">
                <a:pos x="7" y="12"/>
              </a:cxn>
              <a:cxn ang="0">
                <a:pos x="5" y="10"/>
              </a:cxn>
              <a:cxn ang="0">
                <a:pos x="5" y="12"/>
              </a:cxn>
              <a:cxn ang="0">
                <a:pos x="5" y="10"/>
              </a:cxn>
              <a:cxn ang="0">
                <a:pos x="7" y="14"/>
              </a:cxn>
              <a:cxn ang="0">
                <a:pos x="7" y="15"/>
              </a:cxn>
            </a:cxnLst>
            <a:rect l="0" t="0" r="r" b="b"/>
            <a:pathLst>
              <a:path w="32" h="31">
                <a:moveTo>
                  <a:pt x="29" y="12"/>
                </a:moveTo>
                <a:cubicBezTo>
                  <a:pt x="27" y="13"/>
                  <a:pt x="28" y="10"/>
                  <a:pt x="27" y="11"/>
                </a:cubicBezTo>
                <a:cubicBezTo>
                  <a:pt x="26" y="11"/>
                  <a:pt x="25" y="10"/>
                  <a:pt x="24" y="11"/>
                </a:cubicBezTo>
                <a:cubicBezTo>
                  <a:pt x="22" y="12"/>
                  <a:pt x="21" y="10"/>
                  <a:pt x="20" y="10"/>
                </a:cubicBezTo>
                <a:cubicBezTo>
                  <a:pt x="19" y="11"/>
                  <a:pt x="17" y="9"/>
                  <a:pt x="16" y="10"/>
                </a:cubicBezTo>
                <a:cubicBezTo>
                  <a:pt x="15" y="11"/>
                  <a:pt x="15" y="12"/>
                  <a:pt x="14" y="11"/>
                </a:cubicBezTo>
                <a:cubicBezTo>
                  <a:pt x="12" y="8"/>
                  <a:pt x="11" y="13"/>
                  <a:pt x="13" y="13"/>
                </a:cubicBezTo>
                <a:cubicBezTo>
                  <a:pt x="14" y="14"/>
                  <a:pt x="14" y="15"/>
                  <a:pt x="14" y="16"/>
                </a:cubicBezTo>
                <a:cubicBezTo>
                  <a:pt x="15" y="16"/>
                  <a:pt x="13" y="17"/>
                  <a:pt x="14" y="17"/>
                </a:cubicBezTo>
                <a:cubicBezTo>
                  <a:pt x="15" y="17"/>
                  <a:pt x="18" y="22"/>
                  <a:pt x="19" y="22"/>
                </a:cubicBezTo>
                <a:cubicBezTo>
                  <a:pt x="20" y="23"/>
                  <a:pt x="19" y="24"/>
                  <a:pt x="21" y="24"/>
                </a:cubicBezTo>
                <a:cubicBezTo>
                  <a:pt x="22" y="25"/>
                  <a:pt x="22" y="26"/>
                  <a:pt x="22" y="26"/>
                </a:cubicBezTo>
                <a:cubicBezTo>
                  <a:pt x="22" y="27"/>
                  <a:pt x="23" y="26"/>
                  <a:pt x="23" y="27"/>
                </a:cubicBezTo>
                <a:cubicBezTo>
                  <a:pt x="24" y="28"/>
                  <a:pt x="25" y="29"/>
                  <a:pt x="26" y="29"/>
                </a:cubicBezTo>
                <a:cubicBezTo>
                  <a:pt x="26" y="30"/>
                  <a:pt x="29" y="30"/>
                  <a:pt x="28" y="31"/>
                </a:cubicBezTo>
                <a:cubicBezTo>
                  <a:pt x="27" y="30"/>
                  <a:pt x="27" y="30"/>
                  <a:pt x="26" y="30"/>
                </a:cubicBezTo>
                <a:cubicBezTo>
                  <a:pt x="25" y="31"/>
                  <a:pt x="26" y="29"/>
                  <a:pt x="22" y="28"/>
                </a:cubicBezTo>
                <a:cubicBezTo>
                  <a:pt x="18" y="26"/>
                  <a:pt x="18" y="25"/>
                  <a:pt x="21" y="26"/>
                </a:cubicBezTo>
                <a:cubicBezTo>
                  <a:pt x="19" y="24"/>
                  <a:pt x="17" y="22"/>
                  <a:pt x="15" y="22"/>
                </a:cubicBezTo>
                <a:cubicBezTo>
                  <a:pt x="12" y="23"/>
                  <a:pt x="15" y="22"/>
                  <a:pt x="11" y="19"/>
                </a:cubicBezTo>
                <a:cubicBezTo>
                  <a:pt x="7" y="16"/>
                  <a:pt x="11" y="18"/>
                  <a:pt x="9" y="15"/>
                </a:cubicBezTo>
                <a:cubicBezTo>
                  <a:pt x="6" y="13"/>
                  <a:pt x="9" y="12"/>
                  <a:pt x="6" y="9"/>
                </a:cubicBezTo>
                <a:cubicBezTo>
                  <a:pt x="4" y="8"/>
                  <a:pt x="4" y="11"/>
                  <a:pt x="3" y="13"/>
                </a:cubicBezTo>
                <a:cubicBezTo>
                  <a:pt x="3" y="15"/>
                  <a:pt x="0" y="9"/>
                  <a:pt x="1" y="8"/>
                </a:cubicBezTo>
                <a:cubicBezTo>
                  <a:pt x="1" y="8"/>
                  <a:pt x="1" y="8"/>
                  <a:pt x="1" y="8"/>
                </a:cubicBezTo>
                <a:cubicBezTo>
                  <a:pt x="7" y="8"/>
                  <a:pt x="5" y="6"/>
                  <a:pt x="6" y="7"/>
                </a:cubicBezTo>
                <a:cubicBezTo>
                  <a:pt x="8" y="9"/>
                  <a:pt x="7" y="7"/>
                  <a:pt x="8" y="8"/>
                </a:cubicBezTo>
                <a:cubicBezTo>
                  <a:pt x="9" y="8"/>
                  <a:pt x="10" y="9"/>
                  <a:pt x="10" y="8"/>
                </a:cubicBezTo>
                <a:cubicBezTo>
                  <a:pt x="10" y="6"/>
                  <a:pt x="12" y="6"/>
                  <a:pt x="12" y="5"/>
                </a:cubicBezTo>
                <a:cubicBezTo>
                  <a:pt x="12" y="4"/>
                  <a:pt x="11" y="3"/>
                  <a:pt x="11" y="3"/>
                </a:cubicBezTo>
                <a:cubicBezTo>
                  <a:pt x="12" y="2"/>
                  <a:pt x="14" y="2"/>
                  <a:pt x="15" y="1"/>
                </a:cubicBezTo>
                <a:cubicBezTo>
                  <a:pt x="15" y="1"/>
                  <a:pt x="14" y="0"/>
                  <a:pt x="15" y="0"/>
                </a:cubicBezTo>
                <a:cubicBezTo>
                  <a:pt x="15" y="0"/>
                  <a:pt x="16" y="0"/>
                  <a:pt x="16" y="0"/>
                </a:cubicBezTo>
                <a:cubicBezTo>
                  <a:pt x="21" y="3"/>
                  <a:pt x="20" y="4"/>
                  <a:pt x="21" y="4"/>
                </a:cubicBezTo>
                <a:cubicBezTo>
                  <a:pt x="22" y="4"/>
                  <a:pt x="24" y="6"/>
                  <a:pt x="26" y="6"/>
                </a:cubicBezTo>
                <a:cubicBezTo>
                  <a:pt x="27" y="6"/>
                  <a:pt x="27" y="4"/>
                  <a:pt x="28" y="5"/>
                </a:cubicBezTo>
                <a:cubicBezTo>
                  <a:pt x="29" y="6"/>
                  <a:pt x="29" y="8"/>
                  <a:pt x="29" y="9"/>
                </a:cubicBezTo>
                <a:cubicBezTo>
                  <a:pt x="31" y="10"/>
                  <a:pt x="32" y="9"/>
                  <a:pt x="31" y="10"/>
                </a:cubicBezTo>
                <a:cubicBezTo>
                  <a:pt x="31" y="11"/>
                  <a:pt x="30" y="10"/>
                  <a:pt x="29" y="12"/>
                </a:cubicBezTo>
                <a:close/>
                <a:moveTo>
                  <a:pt x="16" y="25"/>
                </a:moveTo>
                <a:cubicBezTo>
                  <a:pt x="15" y="25"/>
                  <a:pt x="15" y="25"/>
                  <a:pt x="17" y="25"/>
                </a:cubicBezTo>
                <a:cubicBezTo>
                  <a:pt x="18" y="25"/>
                  <a:pt x="20" y="25"/>
                  <a:pt x="19" y="25"/>
                </a:cubicBezTo>
                <a:cubicBezTo>
                  <a:pt x="18" y="25"/>
                  <a:pt x="17" y="24"/>
                  <a:pt x="16" y="25"/>
                </a:cubicBezTo>
                <a:close/>
                <a:moveTo>
                  <a:pt x="18" y="24"/>
                </a:moveTo>
                <a:cubicBezTo>
                  <a:pt x="19" y="24"/>
                  <a:pt x="15" y="23"/>
                  <a:pt x="16" y="24"/>
                </a:cubicBezTo>
                <a:cubicBezTo>
                  <a:pt x="16" y="24"/>
                  <a:pt x="17" y="24"/>
                  <a:pt x="18" y="24"/>
                </a:cubicBezTo>
                <a:close/>
                <a:moveTo>
                  <a:pt x="18" y="27"/>
                </a:moveTo>
                <a:cubicBezTo>
                  <a:pt x="19" y="27"/>
                  <a:pt x="19" y="27"/>
                  <a:pt x="19" y="27"/>
                </a:cubicBezTo>
                <a:cubicBezTo>
                  <a:pt x="19" y="26"/>
                  <a:pt x="16" y="26"/>
                  <a:pt x="17" y="27"/>
                </a:cubicBezTo>
                <a:cubicBezTo>
                  <a:pt x="17" y="27"/>
                  <a:pt x="17" y="27"/>
                  <a:pt x="18" y="27"/>
                </a:cubicBezTo>
                <a:close/>
                <a:moveTo>
                  <a:pt x="7" y="11"/>
                </a:moveTo>
                <a:cubicBezTo>
                  <a:pt x="6" y="10"/>
                  <a:pt x="6" y="10"/>
                  <a:pt x="6" y="10"/>
                </a:cubicBezTo>
                <a:cubicBezTo>
                  <a:pt x="5" y="10"/>
                  <a:pt x="6" y="10"/>
                  <a:pt x="5" y="11"/>
                </a:cubicBezTo>
                <a:cubicBezTo>
                  <a:pt x="5" y="11"/>
                  <a:pt x="6" y="12"/>
                  <a:pt x="7" y="12"/>
                </a:cubicBezTo>
                <a:cubicBezTo>
                  <a:pt x="7" y="12"/>
                  <a:pt x="7" y="11"/>
                  <a:pt x="7" y="11"/>
                </a:cubicBezTo>
                <a:close/>
                <a:moveTo>
                  <a:pt x="5" y="10"/>
                </a:moveTo>
                <a:cubicBezTo>
                  <a:pt x="5" y="10"/>
                  <a:pt x="4" y="10"/>
                  <a:pt x="5" y="11"/>
                </a:cubicBezTo>
                <a:cubicBezTo>
                  <a:pt x="5" y="13"/>
                  <a:pt x="5" y="12"/>
                  <a:pt x="5" y="12"/>
                </a:cubicBezTo>
                <a:cubicBezTo>
                  <a:pt x="4" y="12"/>
                  <a:pt x="5" y="13"/>
                  <a:pt x="6" y="14"/>
                </a:cubicBezTo>
                <a:cubicBezTo>
                  <a:pt x="6" y="15"/>
                  <a:pt x="5" y="11"/>
                  <a:pt x="5" y="10"/>
                </a:cubicBezTo>
                <a:close/>
                <a:moveTo>
                  <a:pt x="7" y="15"/>
                </a:moveTo>
                <a:cubicBezTo>
                  <a:pt x="7" y="14"/>
                  <a:pt x="6" y="13"/>
                  <a:pt x="7" y="14"/>
                </a:cubicBezTo>
                <a:cubicBezTo>
                  <a:pt x="7" y="15"/>
                  <a:pt x="7" y="15"/>
                  <a:pt x="9" y="16"/>
                </a:cubicBezTo>
                <a:cubicBezTo>
                  <a:pt x="9" y="17"/>
                  <a:pt x="8" y="15"/>
                  <a:pt x="7" y="15"/>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0" name="Freeform 20307">
            <a:extLst>
              <a:ext uri="{FF2B5EF4-FFF2-40B4-BE49-F238E27FC236}">
                <a16:creationId xmlns:a16="http://schemas.microsoft.com/office/drawing/2014/main" id="{819ED5BB-62C2-4B96-A299-460F1C4D0665}"/>
              </a:ext>
            </a:extLst>
          </p:cNvPr>
          <p:cNvSpPr>
            <a:spLocks noEditPoints="1"/>
          </p:cNvSpPr>
          <p:nvPr/>
        </p:nvSpPr>
        <p:spPr bwMode="auto">
          <a:xfrm>
            <a:off x="3790482" y="1412128"/>
            <a:ext cx="2624378" cy="1983783"/>
          </a:xfrm>
          <a:custGeom>
            <a:avLst/>
            <a:gdLst/>
            <a:ahLst/>
            <a:cxnLst>
              <a:cxn ang="0">
                <a:pos x="502" y="249"/>
              </a:cxn>
              <a:cxn ang="0">
                <a:pos x="76" y="128"/>
              </a:cxn>
              <a:cxn ang="0">
                <a:pos x="71" y="123"/>
              </a:cxn>
              <a:cxn ang="0">
                <a:pos x="81" y="119"/>
              </a:cxn>
              <a:cxn ang="0">
                <a:pos x="114" y="100"/>
              </a:cxn>
              <a:cxn ang="0">
                <a:pos x="177" y="127"/>
              </a:cxn>
              <a:cxn ang="0">
                <a:pos x="174" y="133"/>
              </a:cxn>
              <a:cxn ang="0">
                <a:pos x="167" y="118"/>
              </a:cxn>
              <a:cxn ang="0">
                <a:pos x="179" y="128"/>
              </a:cxn>
              <a:cxn ang="0">
                <a:pos x="179" y="129"/>
              </a:cxn>
              <a:cxn ang="0">
                <a:pos x="197" y="146"/>
              </a:cxn>
              <a:cxn ang="0">
                <a:pos x="182" y="136"/>
              </a:cxn>
              <a:cxn ang="0">
                <a:pos x="187" y="140"/>
              </a:cxn>
              <a:cxn ang="0">
                <a:pos x="186" y="143"/>
              </a:cxn>
              <a:cxn ang="0">
                <a:pos x="181" y="134"/>
              </a:cxn>
              <a:cxn ang="0">
                <a:pos x="143" y="100"/>
              </a:cxn>
              <a:cxn ang="0">
                <a:pos x="168" y="106"/>
              </a:cxn>
              <a:cxn ang="0">
                <a:pos x="196" y="133"/>
              </a:cxn>
              <a:cxn ang="0">
                <a:pos x="191" y="135"/>
              </a:cxn>
              <a:cxn ang="0">
                <a:pos x="163" y="116"/>
              </a:cxn>
              <a:cxn ang="0">
                <a:pos x="105" y="100"/>
              </a:cxn>
              <a:cxn ang="0">
                <a:pos x="79" y="112"/>
              </a:cxn>
              <a:cxn ang="0">
                <a:pos x="29" y="144"/>
              </a:cxn>
              <a:cxn ang="0">
                <a:pos x="39" y="112"/>
              </a:cxn>
              <a:cxn ang="0">
                <a:pos x="34" y="73"/>
              </a:cxn>
              <a:cxn ang="0">
                <a:pos x="27" y="50"/>
              </a:cxn>
              <a:cxn ang="0">
                <a:pos x="42" y="9"/>
              </a:cxn>
              <a:cxn ang="0">
                <a:pos x="143" y="18"/>
              </a:cxn>
              <a:cxn ang="0">
                <a:pos x="512" y="210"/>
              </a:cxn>
              <a:cxn ang="0">
                <a:pos x="525" y="216"/>
              </a:cxn>
              <a:cxn ang="0">
                <a:pos x="511" y="229"/>
              </a:cxn>
              <a:cxn ang="0">
                <a:pos x="508" y="245"/>
              </a:cxn>
              <a:cxn ang="0">
                <a:pos x="485" y="257"/>
              </a:cxn>
              <a:cxn ang="0">
                <a:pos x="480" y="265"/>
              </a:cxn>
              <a:cxn ang="0">
                <a:pos x="479" y="279"/>
              </a:cxn>
              <a:cxn ang="0">
                <a:pos x="478" y="289"/>
              </a:cxn>
              <a:cxn ang="0">
                <a:pos x="457" y="310"/>
              </a:cxn>
              <a:cxn ang="0">
                <a:pos x="451" y="351"/>
              </a:cxn>
              <a:cxn ang="0">
                <a:pos x="432" y="327"/>
              </a:cxn>
              <a:cxn ang="0">
                <a:pos x="409" y="325"/>
              </a:cxn>
              <a:cxn ang="0">
                <a:pos x="402" y="330"/>
              </a:cxn>
              <a:cxn ang="0">
                <a:pos x="374" y="335"/>
              </a:cxn>
              <a:cxn ang="0">
                <a:pos x="337" y="332"/>
              </a:cxn>
              <a:cxn ang="0">
                <a:pos x="264" y="302"/>
              </a:cxn>
              <a:cxn ang="0">
                <a:pos x="229" y="234"/>
              </a:cxn>
              <a:cxn ang="0">
                <a:pos x="381" y="191"/>
              </a:cxn>
              <a:cxn ang="0">
                <a:pos x="401" y="203"/>
              </a:cxn>
              <a:cxn ang="0">
                <a:pos x="427" y="209"/>
              </a:cxn>
              <a:cxn ang="0">
                <a:pos x="424" y="214"/>
              </a:cxn>
              <a:cxn ang="0">
                <a:pos x="426" y="242"/>
              </a:cxn>
              <a:cxn ang="0">
                <a:pos x="440" y="217"/>
              </a:cxn>
              <a:cxn ang="0">
                <a:pos x="445" y="238"/>
              </a:cxn>
              <a:cxn ang="0">
                <a:pos x="464" y="234"/>
              </a:cxn>
              <a:cxn ang="0">
                <a:pos x="527" y="404"/>
              </a:cxn>
              <a:cxn ang="0">
                <a:pos x="64" y="394"/>
              </a:cxn>
              <a:cxn ang="0">
                <a:pos x="70" y="395"/>
              </a:cxn>
              <a:cxn ang="0">
                <a:pos x="62" y="386"/>
              </a:cxn>
              <a:cxn ang="0">
                <a:pos x="54" y="383"/>
              </a:cxn>
              <a:cxn ang="0">
                <a:pos x="60" y="387"/>
              </a:cxn>
              <a:cxn ang="0">
                <a:pos x="58" y="385"/>
              </a:cxn>
            </a:cxnLst>
            <a:rect l="0" t="0" r="r" b="b"/>
            <a:pathLst>
              <a:path w="537" h="405">
                <a:moveTo>
                  <a:pt x="492" y="252"/>
                </a:moveTo>
                <a:cubicBezTo>
                  <a:pt x="491" y="252"/>
                  <a:pt x="491" y="252"/>
                  <a:pt x="492" y="251"/>
                </a:cubicBezTo>
                <a:cubicBezTo>
                  <a:pt x="494" y="250"/>
                  <a:pt x="493" y="250"/>
                  <a:pt x="494" y="250"/>
                </a:cubicBezTo>
                <a:cubicBezTo>
                  <a:pt x="495" y="250"/>
                  <a:pt x="495" y="250"/>
                  <a:pt x="496" y="250"/>
                </a:cubicBezTo>
                <a:cubicBezTo>
                  <a:pt x="497" y="249"/>
                  <a:pt x="498" y="250"/>
                  <a:pt x="499" y="249"/>
                </a:cubicBezTo>
                <a:cubicBezTo>
                  <a:pt x="501" y="248"/>
                  <a:pt x="502" y="248"/>
                  <a:pt x="500" y="249"/>
                </a:cubicBezTo>
                <a:cubicBezTo>
                  <a:pt x="499" y="250"/>
                  <a:pt x="499" y="250"/>
                  <a:pt x="500" y="250"/>
                </a:cubicBezTo>
                <a:cubicBezTo>
                  <a:pt x="501" y="249"/>
                  <a:pt x="501" y="250"/>
                  <a:pt x="502" y="249"/>
                </a:cubicBezTo>
                <a:cubicBezTo>
                  <a:pt x="503" y="249"/>
                  <a:pt x="503" y="249"/>
                  <a:pt x="502" y="249"/>
                </a:cubicBezTo>
                <a:cubicBezTo>
                  <a:pt x="501" y="250"/>
                  <a:pt x="499" y="251"/>
                  <a:pt x="498" y="251"/>
                </a:cubicBezTo>
                <a:cubicBezTo>
                  <a:pt x="497" y="251"/>
                  <a:pt x="497" y="252"/>
                  <a:pt x="496" y="252"/>
                </a:cubicBezTo>
                <a:cubicBezTo>
                  <a:pt x="495" y="252"/>
                  <a:pt x="494" y="252"/>
                  <a:pt x="494" y="252"/>
                </a:cubicBezTo>
                <a:cubicBezTo>
                  <a:pt x="494" y="253"/>
                  <a:pt x="492" y="253"/>
                  <a:pt x="492" y="253"/>
                </a:cubicBezTo>
                <a:cubicBezTo>
                  <a:pt x="493" y="252"/>
                  <a:pt x="493" y="252"/>
                  <a:pt x="492" y="252"/>
                </a:cubicBezTo>
                <a:close/>
                <a:moveTo>
                  <a:pt x="73" y="128"/>
                </a:moveTo>
                <a:cubicBezTo>
                  <a:pt x="73" y="128"/>
                  <a:pt x="76" y="127"/>
                  <a:pt x="74" y="129"/>
                </a:cubicBezTo>
                <a:cubicBezTo>
                  <a:pt x="73" y="130"/>
                  <a:pt x="74" y="130"/>
                  <a:pt x="75" y="129"/>
                </a:cubicBezTo>
                <a:cubicBezTo>
                  <a:pt x="76" y="128"/>
                  <a:pt x="76" y="129"/>
                  <a:pt x="76" y="128"/>
                </a:cubicBezTo>
                <a:cubicBezTo>
                  <a:pt x="76" y="127"/>
                  <a:pt x="77" y="126"/>
                  <a:pt x="79" y="126"/>
                </a:cubicBezTo>
                <a:cubicBezTo>
                  <a:pt x="81" y="126"/>
                  <a:pt x="81" y="126"/>
                  <a:pt x="82" y="125"/>
                </a:cubicBezTo>
                <a:cubicBezTo>
                  <a:pt x="83" y="124"/>
                  <a:pt x="84" y="123"/>
                  <a:pt x="83" y="122"/>
                </a:cubicBezTo>
                <a:cubicBezTo>
                  <a:pt x="82" y="122"/>
                  <a:pt x="83" y="122"/>
                  <a:pt x="82" y="121"/>
                </a:cubicBezTo>
                <a:cubicBezTo>
                  <a:pt x="82" y="120"/>
                  <a:pt x="81" y="121"/>
                  <a:pt x="80" y="120"/>
                </a:cubicBezTo>
                <a:cubicBezTo>
                  <a:pt x="79" y="120"/>
                  <a:pt x="78" y="119"/>
                  <a:pt x="78" y="120"/>
                </a:cubicBezTo>
                <a:cubicBezTo>
                  <a:pt x="79" y="121"/>
                  <a:pt x="77" y="122"/>
                  <a:pt x="76" y="121"/>
                </a:cubicBezTo>
                <a:cubicBezTo>
                  <a:pt x="75" y="120"/>
                  <a:pt x="75" y="121"/>
                  <a:pt x="75" y="122"/>
                </a:cubicBezTo>
                <a:cubicBezTo>
                  <a:pt x="75" y="124"/>
                  <a:pt x="74" y="122"/>
                  <a:pt x="71" y="123"/>
                </a:cubicBezTo>
                <a:cubicBezTo>
                  <a:pt x="69" y="125"/>
                  <a:pt x="71" y="126"/>
                  <a:pt x="71" y="128"/>
                </a:cubicBezTo>
                <a:cubicBezTo>
                  <a:pt x="72" y="129"/>
                  <a:pt x="73" y="129"/>
                  <a:pt x="73" y="128"/>
                </a:cubicBezTo>
                <a:close/>
                <a:moveTo>
                  <a:pt x="79" y="119"/>
                </a:moveTo>
                <a:cubicBezTo>
                  <a:pt x="78" y="119"/>
                  <a:pt x="78" y="118"/>
                  <a:pt x="79" y="117"/>
                </a:cubicBezTo>
                <a:cubicBezTo>
                  <a:pt x="80" y="117"/>
                  <a:pt x="81" y="118"/>
                  <a:pt x="80" y="117"/>
                </a:cubicBezTo>
                <a:cubicBezTo>
                  <a:pt x="80" y="115"/>
                  <a:pt x="82" y="116"/>
                  <a:pt x="82" y="116"/>
                </a:cubicBezTo>
                <a:cubicBezTo>
                  <a:pt x="83" y="117"/>
                  <a:pt x="83" y="115"/>
                  <a:pt x="84" y="116"/>
                </a:cubicBezTo>
                <a:cubicBezTo>
                  <a:pt x="85" y="118"/>
                  <a:pt x="84" y="118"/>
                  <a:pt x="83" y="118"/>
                </a:cubicBezTo>
                <a:cubicBezTo>
                  <a:pt x="82" y="118"/>
                  <a:pt x="82" y="118"/>
                  <a:pt x="81" y="119"/>
                </a:cubicBezTo>
                <a:cubicBezTo>
                  <a:pt x="80" y="120"/>
                  <a:pt x="80" y="120"/>
                  <a:pt x="79" y="119"/>
                </a:cubicBezTo>
                <a:close/>
                <a:moveTo>
                  <a:pt x="106" y="105"/>
                </a:moveTo>
                <a:cubicBezTo>
                  <a:pt x="107" y="103"/>
                  <a:pt x="109" y="102"/>
                  <a:pt x="109" y="101"/>
                </a:cubicBezTo>
                <a:cubicBezTo>
                  <a:pt x="110" y="100"/>
                  <a:pt x="111" y="100"/>
                  <a:pt x="110" y="102"/>
                </a:cubicBezTo>
                <a:cubicBezTo>
                  <a:pt x="108" y="104"/>
                  <a:pt x="109" y="104"/>
                  <a:pt x="108" y="105"/>
                </a:cubicBezTo>
                <a:cubicBezTo>
                  <a:pt x="107" y="105"/>
                  <a:pt x="105" y="105"/>
                  <a:pt x="106" y="105"/>
                </a:cubicBezTo>
                <a:close/>
                <a:moveTo>
                  <a:pt x="112" y="101"/>
                </a:moveTo>
                <a:cubicBezTo>
                  <a:pt x="112" y="100"/>
                  <a:pt x="112" y="99"/>
                  <a:pt x="114" y="99"/>
                </a:cubicBezTo>
                <a:cubicBezTo>
                  <a:pt x="115" y="100"/>
                  <a:pt x="115" y="100"/>
                  <a:pt x="114" y="100"/>
                </a:cubicBezTo>
                <a:cubicBezTo>
                  <a:pt x="113" y="101"/>
                  <a:pt x="112" y="102"/>
                  <a:pt x="112" y="101"/>
                </a:cubicBezTo>
                <a:close/>
                <a:moveTo>
                  <a:pt x="175" y="127"/>
                </a:moveTo>
                <a:cubicBezTo>
                  <a:pt x="175" y="124"/>
                  <a:pt x="177" y="126"/>
                  <a:pt x="176" y="124"/>
                </a:cubicBezTo>
                <a:cubicBezTo>
                  <a:pt x="175" y="122"/>
                  <a:pt x="175" y="121"/>
                  <a:pt x="174" y="119"/>
                </a:cubicBezTo>
                <a:cubicBezTo>
                  <a:pt x="174" y="117"/>
                  <a:pt x="173" y="116"/>
                  <a:pt x="175" y="117"/>
                </a:cubicBezTo>
                <a:cubicBezTo>
                  <a:pt x="176" y="119"/>
                  <a:pt x="177" y="117"/>
                  <a:pt x="178" y="119"/>
                </a:cubicBezTo>
                <a:cubicBezTo>
                  <a:pt x="179" y="120"/>
                  <a:pt x="180" y="123"/>
                  <a:pt x="179" y="123"/>
                </a:cubicBezTo>
                <a:cubicBezTo>
                  <a:pt x="178" y="123"/>
                  <a:pt x="180" y="125"/>
                  <a:pt x="179" y="125"/>
                </a:cubicBezTo>
                <a:cubicBezTo>
                  <a:pt x="177" y="125"/>
                  <a:pt x="179" y="126"/>
                  <a:pt x="177" y="127"/>
                </a:cubicBezTo>
                <a:cubicBezTo>
                  <a:pt x="176" y="127"/>
                  <a:pt x="175" y="128"/>
                  <a:pt x="175" y="127"/>
                </a:cubicBezTo>
                <a:close/>
                <a:moveTo>
                  <a:pt x="173" y="132"/>
                </a:moveTo>
                <a:cubicBezTo>
                  <a:pt x="173" y="130"/>
                  <a:pt x="172" y="132"/>
                  <a:pt x="173" y="130"/>
                </a:cubicBezTo>
                <a:cubicBezTo>
                  <a:pt x="173" y="129"/>
                  <a:pt x="171" y="130"/>
                  <a:pt x="171" y="128"/>
                </a:cubicBezTo>
                <a:cubicBezTo>
                  <a:pt x="172" y="127"/>
                  <a:pt x="171" y="126"/>
                  <a:pt x="170" y="126"/>
                </a:cubicBezTo>
                <a:cubicBezTo>
                  <a:pt x="170" y="125"/>
                  <a:pt x="170" y="122"/>
                  <a:pt x="172" y="124"/>
                </a:cubicBezTo>
                <a:cubicBezTo>
                  <a:pt x="174" y="125"/>
                  <a:pt x="174" y="126"/>
                  <a:pt x="175" y="129"/>
                </a:cubicBezTo>
                <a:cubicBezTo>
                  <a:pt x="176" y="132"/>
                  <a:pt x="175" y="131"/>
                  <a:pt x="175" y="132"/>
                </a:cubicBezTo>
                <a:cubicBezTo>
                  <a:pt x="175" y="134"/>
                  <a:pt x="176" y="136"/>
                  <a:pt x="174" y="133"/>
                </a:cubicBezTo>
                <a:cubicBezTo>
                  <a:pt x="174" y="133"/>
                  <a:pt x="173" y="133"/>
                  <a:pt x="173" y="132"/>
                </a:cubicBezTo>
                <a:close/>
                <a:moveTo>
                  <a:pt x="169" y="125"/>
                </a:moveTo>
                <a:cubicBezTo>
                  <a:pt x="169" y="124"/>
                  <a:pt x="170" y="127"/>
                  <a:pt x="170" y="128"/>
                </a:cubicBezTo>
                <a:cubicBezTo>
                  <a:pt x="169" y="128"/>
                  <a:pt x="169" y="127"/>
                  <a:pt x="169" y="127"/>
                </a:cubicBezTo>
                <a:cubicBezTo>
                  <a:pt x="169" y="126"/>
                  <a:pt x="169" y="125"/>
                  <a:pt x="169" y="125"/>
                </a:cubicBezTo>
                <a:close/>
                <a:moveTo>
                  <a:pt x="168" y="124"/>
                </a:moveTo>
                <a:cubicBezTo>
                  <a:pt x="166" y="122"/>
                  <a:pt x="168" y="122"/>
                  <a:pt x="167" y="121"/>
                </a:cubicBezTo>
                <a:cubicBezTo>
                  <a:pt x="165" y="120"/>
                  <a:pt x="165" y="120"/>
                  <a:pt x="166" y="119"/>
                </a:cubicBezTo>
                <a:cubicBezTo>
                  <a:pt x="166" y="118"/>
                  <a:pt x="166" y="117"/>
                  <a:pt x="167" y="118"/>
                </a:cubicBezTo>
                <a:cubicBezTo>
                  <a:pt x="168" y="118"/>
                  <a:pt x="169" y="117"/>
                  <a:pt x="170" y="117"/>
                </a:cubicBezTo>
                <a:cubicBezTo>
                  <a:pt x="171" y="118"/>
                  <a:pt x="174" y="119"/>
                  <a:pt x="174" y="120"/>
                </a:cubicBezTo>
                <a:cubicBezTo>
                  <a:pt x="173" y="121"/>
                  <a:pt x="174" y="121"/>
                  <a:pt x="174" y="122"/>
                </a:cubicBezTo>
                <a:cubicBezTo>
                  <a:pt x="175" y="124"/>
                  <a:pt x="174" y="124"/>
                  <a:pt x="172" y="123"/>
                </a:cubicBezTo>
                <a:cubicBezTo>
                  <a:pt x="170" y="121"/>
                  <a:pt x="169" y="121"/>
                  <a:pt x="170" y="122"/>
                </a:cubicBezTo>
                <a:cubicBezTo>
                  <a:pt x="171" y="123"/>
                  <a:pt x="169" y="124"/>
                  <a:pt x="168" y="124"/>
                </a:cubicBezTo>
                <a:close/>
                <a:moveTo>
                  <a:pt x="183" y="132"/>
                </a:moveTo>
                <a:cubicBezTo>
                  <a:pt x="181" y="132"/>
                  <a:pt x="180" y="133"/>
                  <a:pt x="181" y="130"/>
                </a:cubicBezTo>
                <a:cubicBezTo>
                  <a:pt x="181" y="128"/>
                  <a:pt x="179" y="130"/>
                  <a:pt x="179" y="128"/>
                </a:cubicBezTo>
                <a:cubicBezTo>
                  <a:pt x="179" y="127"/>
                  <a:pt x="180" y="127"/>
                  <a:pt x="181" y="127"/>
                </a:cubicBezTo>
                <a:cubicBezTo>
                  <a:pt x="183" y="128"/>
                  <a:pt x="183" y="127"/>
                  <a:pt x="184" y="128"/>
                </a:cubicBezTo>
                <a:cubicBezTo>
                  <a:pt x="184" y="129"/>
                  <a:pt x="184" y="130"/>
                  <a:pt x="183" y="131"/>
                </a:cubicBezTo>
                <a:cubicBezTo>
                  <a:pt x="183" y="131"/>
                  <a:pt x="184" y="133"/>
                  <a:pt x="183" y="132"/>
                </a:cubicBezTo>
                <a:close/>
                <a:moveTo>
                  <a:pt x="177" y="135"/>
                </a:moveTo>
                <a:cubicBezTo>
                  <a:pt x="177" y="133"/>
                  <a:pt x="177" y="132"/>
                  <a:pt x="178" y="133"/>
                </a:cubicBezTo>
                <a:cubicBezTo>
                  <a:pt x="179" y="133"/>
                  <a:pt x="178" y="132"/>
                  <a:pt x="177" y="131"/>
                </a:cubicBezTo>
                <a:cubicBezTo>
                  <a:pt x="176" y="129"/>
                  <a:pt x="176" y="129"/>
                  <a:pt x="177" y="128"/>
                </a:cubicBezTo>
                <a:cubicBezTo>
                  <a:pt x="178" y="128"/>
                  <a:pt x="178" y="128"/>
                  <a:pt x="179" y="129"/>
                </a:cubicBezTo>
                <a:cubicBezTo>
                  <a:pt x="179" y="130"/>
                  <a:pt x="180" y="129"/>
                  <a:pt x="180" y="131"/>
                </a:cubicBezTo>
                <a:cubicBezTo>
                  <a:pt x="179" y="133"/>
                  <a:pt x="180" y="133"/>
                  <a:pt x="179" y="134"/>
                </a:cubicBezTo>
                <a:cubicBezTo>
                  <a:pt x="179" y="135"/>
                  <a:pt x="179" y="136"/>
                  <a:pt x="178" y="134"/>
                </a:cubicBezTo>
                <a:cubicBezTo>
                  <a:pt x="178" y="133"/>
                  <a:pt x="178" y="137"/>
                  <a:pt x="177" y="135"/>
                </a:cubicBezTo>
                <a:close/>
                <a:moveTo>
                  <a:pt x="197" y="146"/>
                </a:moveTo>
                <a:cubicBezTo>
                  <a:pt x="196" y="146"/>
                  <a:pt x="197" y="145"/>
                  <a:pt x="198" y="145"/>
                </a:cubicBezTo>
                <a:cubicBezTo>
                  <a:pt x="198" y="144"/>
                  <a:pt x="199" y="144"/>
                  <a:pt x="199" y="144"/>
                </a:cubicBezTo>
                <a:cubicBezTo>
                  <a:pt x="198" y="145"/>
                  <a:pt x="198" y="145"/>
                  <a:pt x="197" y="146"/>
                </a:cubicBezTo>
                <a:cubicBezTo>
                  <a:pt x="197" y="146"/>
                  <a:pt x="197" y="146"/>
                  <a:pt x="197" y="146"/>
                </a:cubicBezTo>
                <a:close/>
                <a:moveTo>
                  <a:pt x="192" y="145"/>
                </a:moveTo>
                <a:cubicBezTo>
                  <a:pt x="192" y="144"/>
                  <a:pt x="192" y="144"/>
                  <a:pt x="192" y="144"/>
                </a:cubicBezTo>
                <a:cubicBezTo>
                  <a:pt x="193" y="144"/>
                  <a:pt x="193" y="144"/>
                  <a:pt x="193" y="144"/>
                </a:cubicBezTo>
                <a:cubicBezTo>
                  <a:pt x="193" y="145"/>
                  <a:pt x="193" y="145"/>
                  <a:pt x="192" y="145"/>
                </a:cubicBezTo>
                <a:close/>
                <a:moveTo>
                  <a:pt x="181" y="136"/>
                </a:moveTo>
                <a:cubicBezTo>
                  <a:pt x="179" y="137"/>
                  <a:pt x="180" y="136"/>
                  <a:pt x="180" y="136"/>
                </a:cubicBezTo>
                <a:cubicBezTo>
                  <a:pt x="180" y="135"/>
                  <a:pt x="181" y="135"/>
                  <a:pt x="181" y="135"/>
                </a:cubicBezTo>
                <a:cubicBezTo>
                  <a:pt x="180" y="135"/>
                  <a:pt x="181" y="134"/>
                  <a:pt x="182" y="135"/>
                </a:cubicBezTo>
                <a:cubicBezTo>
                  <a:pt x="183" y="135"/>
                  <a:pt x="183" y="136"/>
                  <a:pt x="182" y="136"/>
                </a:cubicBezTo>
                <a:cubicBezTo>
                  <a:pt x="181" y="136"/>
                  <a:pt x="181" y="136"/>
                  <a:pt x="181" y="136"/>
                </a:cubicBezTo>
                <a:close/>
                <a:moveTo>
                  <a:pt x="181" y="134"/>
                </a:moveTo>
                <a:cubicBezTo>
                  <a:pt x="180" y="134"/>
                  <a:pt x="180" y="134"/>
                  <a:pt x="181" y="133"/>
                </a:cubicBezTo>
                <a:cubicBezTo>
                  <a:pt x="181" y="133"/>
                  <a:pt x="180" y="133"/>
                  <a:pt x="182" y="133"/>
                </a:cubicBezTo>
                <a:cubicBezTo>
                  <a:pt x="183" y="133"/>
                  <a:pt x="183" y="132"/>
                  <a:pt x="183" y="133"/>
                </a:cubicBezTo>
                <a:cubicBezTo>
                  <a:pt x="184" y="134"/>
                  <a:pt x="183" y="135"/>
                  <a:pt x="183" y="135"/>
                </a:cubicBezTo>
                <a:cubicBezTo>
                  <a:pt x="184" y="136"/>
                  <a:pt x="185" y="135"/>
                  <a:pt x="186" y="136"/>
                </a:cubicBezTo>
                <a:cubicBezTo>
                  <a:pt x="186" y="137"/>
                  <a:pt x="186" y="138"/>
                  <a:pt x="187" y="139"/>
                </a:cubicBezTo>
                <a:cubicBezTo>
                  <a:pt x="188" y="140"/>
                  <a:pt x="189" y="141"/>
                  <a:pt x="187" y="140"/>
                </a:cubicBezTo>
                <a:cubicBezTo>
                  <a:pt x="186" y="139"/>
                  <a:pt x="185" y="140"/>
                  <a:pt x="186" y="140"/>
                </a:cubicBezTo>
                <a:cubicBezTo>
                  <a:pt x="186" y="141"/>
                  <a:pt x="187" y="140"/>
                  <a:pt x="187" y="140"/>
                </a:cubicBezTo>
                <a:cubicBezTo>
                  <a:pt x="188" y="141"/>
                  <a:pt x="188" y="140"/>
                  <a:pt x="188" y="141"/>
                </a:cubicBezTo>
                <a:cubicBezTo>
                  <a:pt x="189" y="142"/>
                  <a:pt x="190" y="141"/>
                  <a:pt x="189" y="142"/>
                </a:cubicBezTo>
                <a:cubicBezTo>
                  <a:pt x="189" y="144"/>
                  <a:pt x="189" y="143"/>
                  <a:pt x="189" y="144"/>
                </a:cubicBezTo>
                <a:cubicBezTo>
                  <a:pt x="189" y="145"/>
                  <a:pt x="190" y="145"/>
                  <a:pt x="189" y="146"/>
                </a:cubicBezTo>
                <a:cubicBezTo>
                  <a:pt x="189" y="147"/>
                  <a:pt x="187" y="146"/>
                  <a:pt x="187" y="145"/>
                </a:cubicBezTo>
                <a:cubicBezTo>
                  <a:pt x="187" y="143"/>
                  <a:pt x="187" y="145"/>
                  <a:pt x="186" y="144"/>
                </a:cubicBezTo>
                <a:cubicBezTo>
                  <a:pt x="186" y="144"/>
                  <a:pt x="187" y="144"/>
                  <a:pt x="186" y="143"/>
                </a:cubicBezTo>
                <a:cubicBezTo>
                  <a:pt x="185" y="142"/>
                  <a:pt x="185" y="142"/>
                  <a:pt x="184" y="142"/>
                </a:cubicBezTo>
                <a:cubicBezTo>
                  <a:pt x="184" y="142"/>
                  <a:pt x="184" y="141"/>
                  <a:pt x="184" y="142"/>
                </a:cubicBezTo>
                <a:cubicBezTo>
                  <a:pt x="183" y="142"/>
                  <a:pt x="183" y="142"/>
                  <a:pt x="182" y="141"/>
                </a:cubicBezTo>
                <a:cubicBezTo>
                  <a:pt x="182" y="141"/>
                  <a:pt x="184" y="141"/>
                  <a:pt x="184" y="140"/>
                </a:cubicBezTo>
                <a:cubicBezTo>
                  <a:pt x="183" y="139"/>
                  <a:pt x="184" y="139"/>
                  <a:pt x="183" y="139"/>
                </a:cubicBezTo>
                <a:cubicBezTo>
                  <a:pt x="182" y="139"/>
                  <a:pt x="182" y="139"/>
                  <a:pt x="182" y="138"/>
                </a:cubicBezTo>
                <a:cubicBezTo>
                  <a:pt x="182" y="137"/>
                  <a:pt x="183" y="138"/>
                  <a:pt x="183" y="137"/>
                </a:cubicBezTo>
                <a:cubicBezTo>
                  <a:pt x="183" y="136"/>
                  <a:pt x="182" y="137"/>
                  <a:pt x="183" y="136"/>
                </a:cubicBezTo>
                <a:cubicBezTo>
                  <a:pt x="183" y="134"/>
                  <a:pt x="182" y="134"/>
                  <a:pt x="181" y="134"/>
                </a:cubicBezTo>
                <a:close/>
                <a:moveTo>
                  <a:pt x="183" y="144"/>
                </a:moveTo>
                <a:cubicBezTo>
                  <a:pt x="183" y="143"/>
                  <a:pt x="182" y="143"/>
                  <a:pt x="183" y="142"/>
                </a:cubicBezTo>
                <a:cubicBezTo>
                  <a:pt x="183" y="142"/>
                  <a:pt x="183" y="142"/>
                  <a:pt x="184" y="143"/>
                </a:cubicBezTo>
                <a:cubicBezTo>
                  <a:pt x="184" y="143"/>
                  <a:pt x="183" y="143"/>
                  <a:pt x="184" y="144"/>
                </a:cubicBezTo>
                <a:cubicBezTo>
                  <a:pt x="185" y="145"/>
                  <a:pt x="185" y="145"/>
                  <a:pt x="185" y="146"/>
                </a:cubicBezTo>
                <a:cubicBezTo>
                  <a:pt x="186" y="147"/>
                  <a:pt x="185" y="147"/>
                  <a:pt x="184" y="146"/>
                </a:cubicBezTo>
                <a:cubicBezTo>
                  <a:pt x="183" y="144"/>
                  <a:pt x="183" y="144"/>
                  <a:pt x="183" y="144"/>
                </a:cubicBezTo>
                <a:close/>
                <a:moveTo>
                  <a:pt x="143" y="18"/>
                </a:moveTo>
                <a:cubicBezTo>
                  <a:pt x="143" y="100"/>
                  <a:pt x="143" y="100"/>
                  <a:pt x="143" y="100"/>
                </a:cubicBezTo>
                <a:cubicBezTo>
                  <a:pt x="147" y="102"/>
                  <a:pt x="145" y="99"/>
                  <a:pt x="146" y="100"/>
                </a:cubicBezTo>
                <a:cubicBezTo>
                  <a:pt x="148" y="101"/>
                  <a:pt x="148" y="101"/>
                  <a:pt x="149" y="101"/>
                </a:cubicBezTo>
                <a:cubicBezTo>
                  <a:pt x="150" y="100"/>
                  <a:pt x="153" y="99"/>
                  <a:pt x="153" y="101"/>
                </a:cubicBezTo>
                <a:cubicBezTo>
                  <a:pt x="152" y="102"/>
                  <a:pt x="151" y="102"/>
                  <a:pt x="153" y="103"/>
                </a:cubicBezTo>
                <a:cubicBezTo>
                  <a:pt x="156" y="104"/>
                  <a:pt x="153" y="105"/>
                  <a:pt x="158" y="107"/>
                </a:cubicBezTo>
                <a:cubicBezTo>
                  <a:pt x="162" y="110"/>
                  <a:pt x="160" y="111"/>
                  <a:pt x="161" y="111"/>
                </a:cubicBezTo>
                <a:cubicBezTo>
                  <a:pt x="162" y="112"/>
                  <a:pt x="162" y="110"/>
                  <a:pt x="165" y="110"/>
                </a:cubicBezTo>
                <a:cubicBezTo>
                  <a:pt x="168" y="109"/>
                  <a:pt x="165" y="108"/>
                  <a:pt x="167" y="107"/>
                </a:cubicBezTo>
                <a:cubicBezTo>
                  <a:pt x="169" y="107"/>
                  <a:pt x="166" y="106"/>
                  <a:pt x="168" y="106"/>
                </a:cubicBezTo>
                <a:cubicBezTo>
                  <a:pt x="172" y="104"/>
                  <a:pt x="172" y="104"/>
                  <a:pt x="173" y="106"/>
                </a:cubicBezTo>
                <a:cubicBezTo>
                  <a:pt x="175" y="108"/>
                  <a:pt x="173" y="107"/>
                  <a:pt x="174" y="108"/>
                </a:cubicBezTo>
                <a:cubicBezTo>
                  <a:pt x="175" y="110"/>
                  <a:pt x="176" y="109"/>
                  <a:pt x="177" y="111"/>
                </a:cubicBezTo>
                <a:cubicBezTo>
                  <a:pt x="178" y="114"/>
                  <a:pt x="180" y="112"/>
                  <a:pt x="181" y="115"/>
                </a:cubicBezTo>
                <a:cubicBezTo>
                  <a:pt x="183" y="117"/>
                  <a:pt x="187" y="124"/>
                  <a:pt x="188" y="125"/>
                </a:cubicBezTo>
                <a:cubicBezTo>
                  <a:pt x="189" y="127"/>
                  <a:pt x="187" y="127"/>
                  <a:pt x="189" y="127"/>
                </a:cubicBezTo>
                <a:cubicBezTo>
                  <a:pt x="190" y="127"/>
                  <a:pt x="188" y="129"/>
                  <a:pt x="190" y="129"/>
                </a:cubicBezTo>
                <a:cubicBezTo>
                  <a:pt x="191" y="129"/>
                  <a:pt x="189" y="131"/>
                  <a:pt x="191" y="131"/>
                </a:cubicBezTo>
                <a:cubicBezTo>
                  <a:pt x="193" y="130"/>
                  <a:pt x="192" y="132"/>
                  <a:pt x="196" y="133"/>
                </a:cubicBezTo>
                <a:cubicBezTo>
                  <a:pt x="199" y="134"/>
                  <a:pt x="197" y="135"/>
                  <a:pt x="199" y="135"/>
                </a:cubicBezTo>
                <a:cubicBezTo>
                  <a:pt x="200" y="135"/>
                  <a:pt x="200" y="136"/>
                  <a:pt x="200" y="136"/>
                </a:cubicBezTo>
                <a:cubicBezTo>
                  <a:pt x="199" y="137"/>
                  <a:pt x="198" y="137"/>
                  <a:pt x="199" y="140"/>
                </a:cubicBezTo>
                <a:cubicBezTo>
                  <a:pt x="200" y="143"/>
                  <a:pt x="198" y="143"/>
                  <a:pt x="197" y="145"/>
                </a:cubicBezTo>
                <a:cubicBezTo>
                  <a:pt x="195" y="147"/>
                  <a:pt x="195" y="145"/>
                  <a:pt x="194" y="143"/>
                </a:cubicBezTo>
                <a:cubicBezTo>
                  <a:pt x="194" y="142"/>
                  <a:pt x="196" y="140"/>
                  <a:pt x="194" y="137"/>
                </a:cubicBezTo>
                <a:cubicBezTo>
                  <a:pt x="193" y="134"/>
                  <a:pt x="191" y="136"/>
                  <a:pt x="190" y="138"/>
                </a:cubicBezTo>
                <a:cubicBezTo>
                  <a:pt x="189" y="141"/>
                  <a:pt x="187" y="139"/>
                  <a:pt x="188" y="138"/>
                </a:cubicBezTo>
                <a:cubicBezTo>
                  <a:pt x="190" y="136"/>
                  <a:pt x="189" y="135"/>
                  <a:pt x="191" y="135"/>
                </a:cubicBezTo>
                <a:cubicBezTo>
                  <a:pt x="193" y="134"/>
                  <a:pt x="191" y="135"/>
                  <a:pt x="187" y="131"/>
                </a:cubicBezTo>
                <a:cubicBezTo>
                  <a:pt x="184" y="128"/>
                  <a:pt x="186" y="128"/>
                  <a:pt x="183" y="127"/>
                </a:cubicBezTo>
                <a:cubicBezTo>
                  <a:pt x="180" y="126"/>
                  <a:pt x="183" y="124"/>
                  <a:pt x="182" y="123"/>
                </a:cubicBezTo>
                <a:cubicBezTo>
                  <a:pt x="180" y="122"/>
                  <a:pt x="181" y="122"/>
                  <a:pt x="179" y="118"/>
                </a:cubicBezTo>
                <a:cubicBezTo>
                  <a:pt x="178" y="115"/>
                  <a:pt x="176" y="118"/>
                  <a:pt x="174" y="115"/>
                </a:cubicBezTo>
                <a:cubicBezTo>
                  <a:pt x="172" y="111"/>
                  <a:pt x="173" y="113"/>
                  <a:pt x="173" y="116"/>
                </a:cubicBezTo>
                <a:cubicBezTo>
                  <a:pt x="174" y="119"/>
                  <a:pt x="170" y="116"/>
                  <a:pt x="168" y="113"/>
                </a:cubicBezTo>
                <a:cubicBezTo>
                  <a:pt x="165" y="111"/>
                  <a:pt x="165" y="113"/>
                  <a:pt x="167" y="115"/>
                </a:cubicBezTo>
                <a:cubicBezTo>
                  <a:pt x="169" y="117"/>
                  <a:pt x="166" y="118"/>
                  <a:pt x="163" y="116"/>
                </a:cubicBezTo>
                <a:cubicBezTo>
                  <a:pt x="159" y="114"/>
                  <a:pt x="159" y="112"/>
                  <a:pt x="156" y="111"/>
                </a:cubicBezTo>
                <a:cubicBezTo>
                  <a:pt x="153" y="109"/>
                  <a:pt x="147" y="107"/>
                  <a:pt x="149" y="106"/>
                </a:cubicBezTo>
                <a:cubicBezTo>
                  <a:pt x="151" y="105"/>
                  <a:pt x="151" y="103"/>
                  <a:pt x="147" y="105"/>
                </a:cubicBezTo>
                <a:cubicBezTo>
                  <a:pt x="144" y="107"/>
                  <a:pt x="138" y="102"/>
                  <a:pt x="134" y="102"/>
                </a:cubicBezTo>
                <a:cubicBezTo>
                  <a:pt x="131" y="102"/>
                  <a:pt x="126" y="104"/>
                  <a:pt x="123" y="100"/>
                </a:cubicBezTo>
                <a:cubicBezTo>
                  <a:pt x="121" y="97"/>
                  <a:pt x="122" y="101"/>
                  <a:pt x="119" y="99"/>
                </a:cubicBezTo>
                <a:cubicBezTo>
                  <a:pt x="116" y="97"/>
                  <a:pt x="113" y="98"/>
                  <a:pt x="113" y="95"/>
                </a:cubicBezTo>
                <a:cubicBezTo>
                  <a:pt x="113" y="93"/>
                  <a:pt x="111" y="95"/>
                  <a:pt x="107" y="96"/>
                </a:cubicBezTo>
                <a:cubicBezTo>
                  <a:pt x="103" y="96"/>
                  <a:pt x="108" y="99"/>
                  <a:pt x="105" y="100"/>
                </a:cubicBezTo>
                <a:cubicBezTo>
                  <a:pt x="102" y="101"/>
                  <a:pt x="106" y="103"/>
                  <a:pt x="102" y="103"/>
                </a:cubicBezTo>
                <a:cubicBezTo>
                  <a:pt x="99" y="103"/>
                  <a:pt x="98" y="104"/>
                  <a:pt x="94" y="107"/>
                </a:cubicBezTo>
                <a:cubicBezTo>
                  <a:pt x="90" y="111"/>
                  <a:pt x="82" y="110"/>
                  <a:pt x="87" y="107"/>
                </a:cubicBezTo>
                <a:cubicBezTo>
                  <a:pt x="90" y="106"/>
                  <a:pt x="83" y="106"/>
                  <a:pt x="87" y="102"/>
                </a:cubicBezTo>
                <a:cubicBezTo>
                  <a:pt x="91" y="99"/>
                  <a:pt x="87" y="98"/>
                  <a:pt x="91" y="95"/>
                </a:cubicBezTo>
                <a:cubicBezTo>
                  <a:pt x="96" y="92"/>
                  <a:pt x="105" y="100"/>
                  <a:pt x="100" y="95"/>
                </a:cubicBezTo>
                <a:cubicBezTo>
                  <a:pt x="95" y="90"/>
                  <a:pt x="88" y="93"/>
                  <a:pt x="85" y="97"/>
                </a:cubicBezTo>
                <a:cubicBezTo>
                  <a:pt x="83" y="102"/>
                  <a:pt x="82" y="103"/>
                  <a:pt x="75" y="108"/>
                </a:cubicBezTo>
                <a:cubicBezTo>
                  <a:pt x="69" y="113"/>
                  <a:pt x="79" y="109"/>
                  <a:pt x="79" y="112"/>
                </a:cubicBezTo>
                <a:cubicBezTo>
                  <a:pt x="78" y="114"/>
                  <a:pt x="76" y="113"/>
                  <a:pt x="75" y="116"/>
                </a:cubicBezTo>
                <a:cubicBezTo>
                  <a:pt x="74" y="119"/>
                  <a:pt x="69" y="121"/>
                  <a:pt x="66" y="123"/>
                </a:cubicBezTo>
                <a:cubicBezTo>
                  <a:pt x="62" y="125"/>
                  <a:pt x="63" y="127"/>
                  <a:pt x="57" y="130"/>
                </a:cubicBezTo>
                <a:cubicBezTo>
                  <a:pt x="50" y="134"/>
                  <a:pt x="55" y="135"/>
                  <a:pt x="52" y="135"/>
                </a:cubicBezTo>
                <a:cubicBezTo>
                  <a:pt x="49" y="135"/>
                  <a:pt x="45" y="141"/>
                  <a:pt x="45" y="139"/>
                </a:cubicBezTo>
                <a:cubicBezTo>
                  <a:pt x="45" y="137"/>
                  <a:pt x="41" y="138"/>
                  <a:pt x="42" y="140"/>
                </a:cubicBezTo>
                <a:cubicBezTo>
                  <a:pt x="42" y="142"/>
                  <a:pt x="40" y="144"/>
                  <a:pt x="39" y="141"/>
                </a:cubicBezTo>
                <a:cubicBezTo>
                  <a:pt x="39" y="139"/>
                  <a:pt x="37" y="142"/>
                  <a:pt x="36" y="140"/>
                </a:cubicBezTo>
                <a:cubicBezTo>
                  <a:pt x="35" y="138"/>
                  <a:pt x="34" y="142"/>
                  <a:pt x="29" y="144"/>
                </a:cubicBezTo>
                <a:cubicBezTo>
                  <a:pt x="25" y="146"/>
                  <a:pt x="26" y="143"/>
                  <a:pt x="29" y="141"/>
                </a:cubicBezTo>
                <a:cubicBezTo>
                  <a:pt x="33" y="140"/>
                  <a:pt x="30" y="138"/>
                  <a:pt x="35" y="136"/>
                </a:cubicBezTo>
                <a:cubicBezTo>
                  <a:pt x="40" y="135"/>
                  <a:pt x="39" y="139"/>
                  <a:pt x="42" y="134"/>
                </a:cubicBezTo>
                <a:cubicBezTo>
                  <a:pt x="44" y="130"/>
                  <a:pt x="48" y="131"/>
                  <a:pt x="50" y="127"/>
                </a:cubicBezTo>
                <a:cubicBezTo>
                  <a:pt x="52" y="123"/>
                  <a:pt x="55" y="125"/>
                  <a:pt x="55" y="122"/>
                </a:cubicBezTo>
                <a:cubicBezTo>
                  <a:pt x="55" y="119"/>
                  <a:pt x="55" y="117"/>
                  <a:pt x="57" y="114"/>
                </a:cubicBezTo>
                <a:cubicBezTo>
                  <a:pt x="60" y="111"/>
                  <a:pt x="54" y="116"/>
                  <a:pt x="52" y="114"/>
                </a:cubicBezTo>
                <a:cubicBezTo>
                  <a:pt x="50" y="113"/>
                  <a:pt x="50" y="118"/>
                  <a:pt x="47" y="115"/>
                </a:cubicBezTo>
                <a:cubicBezTo>
                  <a:pt x="45" y="113"/>
                  <a:pt x="41" y="110"/>
                  <a:pt x="39" y="112"/>
                </a:cubicBezTo>
                <a:cubicBezTo>
                  <a:pt x="37" y="115"/>
                  <a:pt x="32" y="116"/>
                  <a:pt x="33" y="113"/>
                </a:cubicBezTo>
                <a:cubicBezTo>
                  <a:pt x="35" y="109"/>
                  <a:pt x="31" y="112"/>
                  <a:pt x="33" y="108"/>
                </a:cubicBezTo>
                <a:cubicBezTo>
                  <a:pt x="34" y="104"/>
                  <a:pt x="32" y="102"/>
                  <a:pt x="27" y="104"/>
                </a:cubicBezTo>
                <a:cubicBezTo>
                  <a:pt x="22" y="106"/>
                  <a:pt x="19" y="101"/>
                  <a:pt x="17" y="99"/>
                </a:cubicBezTo>
                <a:cubicBezTo>
                  <a:pt x="15" y="98"/>
                  <a:pt x="20" y="96"/>
                  <a:pt x="16" y="93"/>
                </a:cubicBezTo>
                <a:cubicBezTo>
                  <a:pt x="12" y="90"/>
                  <a:pt x="10" y="89"/>
                  <a:pt x="12" y="88"/>
                </a:cubicBezTo>
                <a:cubicBezTo>
                  <a:pt x="15" y="86"/>
                  <a:pt x="14" y="83"/>
                  <a:pt x="16" y="82"/>
                </a:cubicBezTo>
                <a:cubicBezTo>
                  <a:pt x="19" y="81"/>
                  <a:pt x="20" y="73"/>
                  <a:pt x="25" y="76"/>
                </a:cubicBezTo>
                <a:cubicBezTo>
                  <a:pt x="30" y="79"/>
                  <a:pt x="29" y="72"/>
                  <a:pt x="34" y="73"/>
                </a:cubicBezTo>
                <a:cubicBezTo>
                  <a:pt x="38" y="74"/>
                  <a:pt x="43" y="69"/>
                  <a:pt x="37" y="66"/>
                </a:cubicBezTo>
                <a:cubicBezTo>
                  <a:pt x="32" y="63"/>
                  <a:pt x="42" y="65"/>
                  <a:pt x="39" y="62"/>
                </a:cubicBezTo>
                <a:cubicBezTo>
                  <a:pt x="36" y="58"/>
                  <a:pt x="31" y="67"/>
                  <a:pt x="26" y="64"/>
                </a:cubicBezTo>
                <a:cubicBezTo>
                  <a:pt x="22" y="62"/>
                  <a:pt x="20" y="65"/>
                  <a:pt x="14" y="65"/>
                </a:cubicBezTo>
                <a:cubicBezTo>
                  <a:pt x="8" y="64"/>
                  <a:pt x="12" y="62"/>
                  <a:pt x="9" y="60"/>
                </a:cubicBezTo>
                <a:cubicBezTo>
                  <a:pt x="6" y="59"/>
                  <a:pt x="13" y="57"/>
                  <a:pt x="7" y="57"/>
                </a:cubicBezTo>
                <a:cubicBezTo>
                  <a:pt x="2" y="57"/>
                  <a:pt x="0" y="54"/>
                  <a:pt x="3" y="53"/>
                </a:cubicBezTo>
                <a:cubicBezTo>
                  <a:pt x="6" y="53"/>
                  <a:pt x="11" y="49"/>
                  <a:pt x="20" y="46"/>
                </a:cubicBezTo>
                <a:cubicBezTo>
                  <a:pt x="29" y="43"/>
                  <a:pt x="20" y="51"/>
                  <a:pt x="27" y="50"/>
                </a:cubicBezTo>
                <a:cubicBezTo>
                  <a:pt x="34" y="49"/>
                  <a:pt x="34" y="51"/>
                  <a:pt x="34" y="50"/>
                </a:cubicBezTo>
                <a:cubicBezTo>
                  <a:pt x="37" y="48"/>
                  <a:pt x="37" y="51"/>
                  <a:pt x="37" y="49"/>
                </a:cubicBezTo>
                <a:cubicBezTo>
                  <a:pt x="38" y="46"/>
                  <a:pt x="34" y="49"/>
                  <a:pt x="33" y="46"/>
                </a:cubicBezTo>
                <a:cubicBezTo>
                  <a:pt x="33" y="43"/>
                  <a:pt x="30" y="46"/>
                  <a:pt x="30" y="43"/>
                </a:cubicBezTo>
                <a:cubicBezTo>
                  <a:pt x="31" y="39"/>
                  <a:pt x="27" y="44"/>
                  <a:pt x="24" y="39"/>
                </a:cubicBezTo>
                <a:cubicBezTo>
                  <a:pt x="21" y="33"/>
                  <a:pt x="5" y="30"/>
                  <a:pt x="9" y="29"/>
                </a:cubicBezTo>
                <a:cubicBezTo>
                  <a:pt x="14" y="28"/>
                  <a:pt x="9" y="25"/>
                  <a:pt x="14" y="25"/>
                </a:cubicBezTo>
                <a:cubicBezTo>
                  <a:pt x="24" y="25"/>
                  <a:pt x="26" y="23"/>
                  <a:pt x="29" y="15"/>
                </a:cubicBezTo>
                <a:cubicBezTo>
                  <a:pt x="33" y="7"/>
                  <a:pt x="34" y="15"/>
                  <a:pt x="42" y="9"/>
                </a:cubicBezTo>
                <a:cubicBezTo>
                  <a:pt x="50" y="3"/>
                  <a:pt x="53" y="9"/>
                  <a:pt x="58" y="4"/>
                </a:cubicBezTo>
                <a:cubicBezTo>
                  <a:pt x="63" y="0"/>
                  <a:pt x="64" y="3"/>
                  <a:pt x="66" y="4"/>
                </a:cubicBezTo>
                <a:cubicBezTo>
                  <a:pt x="69" y="6"/>
                  <a:pt x="69" y="3"/>
                  <a:pt x="72" y="5"/>
                </a:cubicBezTo>
                <a:cubicBezTo>
                  <a:pt x="74" y="7"/>
                  <a:pt x="72" y="6"/>
                  <a:pt x="80" y="6"/>
                </a:cubicBezTo>
                <a:cubicBezTo>
                  <a:pt x="88" y="6"/>
                  <a:pt x="81" y="8"/>
                  <a:pt x="88" y="10"/>
                </a:cubicBezTo>
                <a:cubicBezTo>
                  <a:pt x="95" y="12"/>
                  <a:pt x="95" y="8"/>
                  <a:pt x="102" y="10"/>
                </a:cubicBezTo>
                <a:cubicBezTo>
                  <a:pt x="109" y="13"/>
                  <a:pt x="116" y="12"/>
                  <a:pt x="120" y="14"/>
                </a:cubicBezTo>
                <a:cubicBezTo>
                  <a:pt x="124" y="16"/>
                  <a:pt x="125" y="13"/>
                  <a:pt x="131" y="14"/>
                </a:cubicBezTo>
                <a:cubicBezTo>
                  <a:pt x="137" y="14"/>
                  <a:pt x="137" y="18"/>
                  <a:pt x="143" y="18"/>
                </a:cubicBezTo>
                <a:close/>
                <a:moveTo>
                  <a:pt x="488" y="220"/>
                </a:moveTo>
                <a:cubicBezTo>
                  <a:pt x="488" y="221"/>
                  <a:pt x="489" y="220"/>
                  <a:pt x="490" y="220"/>
                </a:cubicBezTo>
                <a:cubicBezTo>
                  <a:pt x="490" y="220"/>
                  <a:pt x="505" y="220"/>
                  <a:pt x="505" y="220"/>
                </a:cubicBezTo>
                <a:cubicBezTo>
                  <a:pt x="505" y="218"/>
                  <a:pt x="505" y="218"/>
                  <a:pt x="506" y="218"/>
                </a:cubicBezTo>
                <a:cubicBezTo>
                  <a:pt x="507" y="219"/>
                  <a:pt x="507" y="218"/>
                  <a:pt x="507" y="218"/>
                </a:cubicBezTo>
                <a:cubicBezTo>
                  <a:pt x="508" y="219"/>
                  <a:pt x="508" y="217"/>
                  <a:pt x="509" y="217"/>
                </a:cubicBezTo>
                <a:cubicBezTo>
                  <a:pt x="510" y="217"/>
                  <a:pt x="507" y="217"/>
                  <a:pt x="509" y="216"/>
                </a:cubicBezTo>
                <a:cubicBezTo>
                  <a:pt x="511" y="214"/>
                  <a:pt x="509" y="215"/>
                  <a:pt x="511" y="214"/>
                </a:cubicBezTo>
                <a:cubicBezTo>
                  <a:pt x="512" y="213"/>
                  <a:pt x="510" y="212"/>
                  <a:pt x="512" y="210"/>
                </a:cubicBezTo>
                <a:cubicBezTo>
                  <a:pt x="513" y="209"/>
                  <a:pt x="511" y="209"/>
                  <a:pt x="513" y="207"/>
                </a:cubicBezTo>
                <a:cubicBezTo>
                  <a:pt x="514" y="205"/>
                  <a:pt x="516" y="202"/>
                  <a:pt x="516" y="202"/>
                </a:cubicBezTo>
                <a:cubicBezTo>
                  <a:pt x="516" y="202"/>
                  <a:pt x="517" y="202"/>
                  <a:pt x="517" y="203"/>
                </a:cubicBezTo>
                <a:cubicBezTo>
                  <a:pt x="517" y="204"/>
                  <a:pt x="518" y="204"/>
                  <a:pt x="519" y="204"/>
                </a:cubicBezTo>
                <a:cubicBezTo>
                  <a:pt x="520" y="203"/>
                  <a:pt x="521" y="202"/>
                  <a:pt x="522" y="204"/>
                </a:cubicBezTo>
                <a:cubicBezTo>
                  <a:pt x="524" y="205"/>
                  <a:pt x="524" y="205"/>
                  <a:pt x="524" y="207"/>
                </a:cubicBezTo>
                <a:cubicBezTo>
                  <a:pt x="524" y="208"/>
                  <a:pt x="524" y="213"/>
                  <a:pt x="524" y="214"/>
                </a:cubicBezTo>
                <a:cubicBezTo>
                  <a:pt x="524" y="215"/>
                  <a:pt x="523" y="215"/>
                  <a:pt x="524" y="215"/>
                </a:cubicBezTo>
                <a:cubicBezTo>
                  <a:pt x="525" y="216"/>
                  <a:pt x="525" y="216"/>
                  <a:pt x="525" y="216"/>
                </a:cubicBezTo>
                <a:cubicBezTo>
                  <a:pt x="525" y="217"/>
                  <a:pt x="525" y="219"/>
                  <a:pt x="526" y="219"/>
                </a:cubicBezTo>
                <a:cubicBezTo>
                  <a:pt x="527" y="219"/>
                  <a:pt x="527" y="220"/>
                  <a:pt x="527" y="221"/>
                </a:cubicBezTo>
                <a:cubicBezTo>
                  <a:pt x="528" y="222"/>
                  <a:pt x="528" y="221"/>
                  <a:pt x="527" y="223"/>
                </a:cubicBezTo>
                <a:cubicBezTo>
                  <a:pt x="526" y="224"/>
                  <a:pt x="525" y="223"/>
                  <a:pt x="523" y="224"/>
                </a:cubicBezTo>
                <a:cubicBezTo>
                  <a:pt x="522" y="226"/>
                  <a:pt x="522" y="224"/>
                  <a:pt x="521" y="225"/>
                </a:cubicBezTo>
                <a:cubicBezTo>
                  <a:pt x="520" y="225"/>
                  <a:pt x="521" y="226"/>
                  <a:pt x="519" y="225"/>
                </a:cubicBezTo>
                <a:cubicBezTo>
                  <a:pt x="517" y="224"/>
                  <a:pt x="518" y="228"/>
                  <a:pt x="516" y="228"/>
                </a:cubicBezTo>
                <a:cubicBezTo>
                  <a:pt x="515" y="228"/>
                  <a:pt x="515" y="229"/>
                  <a:pt x="514" y="230"/>
                </a:cubicBezTo>
                <a:cubicBezTo>
                  <a:pt x="512" y="231"/>
                  <a:pt x="512" y="229"/>
                  <a:pt x="511" y="229"/>
                </a:cubicBezTo>
                <a:cubicBezTo>
                  <a:pt x="510" y="230"/>
                  <a:pt x="512" y="230"/>
                  <a:pt x="511" y="231"/>
                </a:cubicBezTo>
                <a:cubicBezTo>
                  <a:pt x="509" y="233"/>
                  <a:pt x="508" y="237"/>
                  <a:pt x="509" y="237"/>
                </a:cubicBezTo>
                <a:cubicBezTo>
                  <a:pt x="510" y="238"/>
                  <a:pt x="506" y="240"/>
                  <a:pt x="508" y="240"/>
                </a:cubicBezTo>
                <a:cubicBezTo>
                  <a:pt x="509" y="241"/>
                  <a:pt x="509" y="241"/>
                  <a:pt x="510" y="243"/>
                </a:cubicBezTo>
                <a:cubicBezTo>
                  <a:pt x="510" y="245"/>
                  <a:pt x="512" y="244"/>
                  <a:pt x="512" y="243"/>
                </a:cubicBezTo>
                <a:cubicBezTo>
                  <a:pt x="512" y="242"/>
                  <a:pt x="511" y="242"/>
                  <a:pt x="511" y="242"/>
                </a:cubicBezTo>
                <a:cubicBezTo>
                  <a:pt x="512" y="241"/>
                  <a:pt x="512" y="242"/>
                  <a:pt x="513" y="244"/>
                </a:cubicBezTo>
                <a:cubicBezTo>
                  <a:pt x="513" y="246"/>
                  <a:pt x="511" y="244"/>
                  <a:pt x="510" y="246"/>
                </a:cubicBezTo>
                <a:cubicBezTo>
                  <a:pt x="508" y="247"/>
                  <a:pt x="510" y="243"/>
                  <a:pt x="508" y="245"/>
                </a:cubicBezTo>
                <a:cubicBezTo>
                  <a:pt x="506" y="247"/>
                  <a:pt x="506" y="246"/>
                  <a:pt x="506" y="245"/>
                </a:cubicBezTo>
                <a:cubicBezTo>
                  <a:pt x="505" y="243"/>
                  <a:pt x="505" y="245"/>
                  <a:pt x="505" y="246"/>
                </a:cubicBezTo>
                <a:cubicBezTo>
                  <a:pt x="505" y="247"/>
                  <a:pt x="500" y="247"/>
                  <a:pt x="498" y="248"/>
                </a:cubicBezTo>
                <a:cubicBezTo>
                  <a:pt x="496" y="248"/>
                  <a:pt x="493" y="250"/>
                  <a:pt x="491" y="251"/>
                </a:cubicBezTo>
                <a:cubicBezTo>
                  <a:pt x="490" y="253"/>
                  <a:pt x="490" y="254"/>
                  <a:pt x="491" y="254"/>
                </a:cubicBezTo>
                <a:cubicBezTo>
                  <a:pt x="493" y="254"/>
                  <a:pt x="491" y="257"/>
                  <a:pt x="490" y="260"/>
                </a:cubicBezTo>
                <a:cubicBezTo>
                  <a:pt x="488" y="263"/>
                  <a:pt x="486" y="266"/>
                  <a:pt x="487" y="263"/>
                </a:cubicBezTo>
                <a:cubicBezTo>
                  <a:pt x="487" y="261"/>
                  <a:pt x="486" y="264"/>
                  <a:pt x="484" y="261"/>
                </a:cubicBezTo>
                <a:cubicBezTo>
                  <a:pt x="482" y="258"/>
                  <a:pt x="487" y="256"/>
                  <a:pt x="485" y="257"/>
                </a:cubicBezTo>
                <a:cubicBezTo>
                  <a:pt x="483" y="258"/>
                  <a:pt x="483" y="259"/>
                  <a:pt x="483" y="261"/>
                </a:cubicBezTo>
                <a:cubicBezTo>
                  <a:pt x="484" y="263"/>
                  <a:pt x="484" y="265"/>
                  <a:pt x="485" y="265"/>
                </a:cubicBezTo>
                <a:cubicBezTo>
                  <a:pt x="486" y="265"/>
                  <a:pt x="487" y="267"/>
                  <a:pt x="485" y="270"/>
                </a:cubicBezTo>
                <a:cubicBezTo>
                  <a:pt x="483" y="272"/>
                  <a:pt x="482" y="277"/>
                  <a:pt x="481" y="277"/>
                </a:cubicBezTo>
                <a:cubicBezTo>
                  <a:pt x="480" y="276"/>
                  <a:pt x="483" y="272"/>
                  <a:pt x="482" y="271"/>
                </a:cubicBezTo>
                <a:cubicBezTo>
                  <a:pt x="481" y="271"/>
                  <a:pt x="482" y="271"/>
                  <a:pt x="482" y="269"/>
                </a:cubicBezTo>
                <a:cubicBezTo>
                  <a:pt x="481" y="268"/>
                  <a:pt x="481" y="270"/>
                  <a:pt x="480" y="269"/>
                </a:cubicBezTo>
                <a:cubicBezTo>
                  <a:pt x="479" y="268"/>
                  <a:pt x="480" y="268"/>
                  <a:pt x="480" y="267"/>
                </a:cubicBezTo>
                <a:cubicBezTo>
                  <a:pt x="479" y="266"/>
                  <a:pt x="480" y="266"/>
                  <a:pt x="480" y="265"/>
                </a:cubicBezTo>
                <a:cubicBezTo>
                  <a:pt x="479" y="264"/>
                  <a:pt x="479" y="263"/>
                  <a:pt x="480" y="262"/>
                </a:cubicBezTo>
                <a:cubicBezTo>
                  <a:pt x="480" y="261"/>
                  <a:pt x="481" y="260"/>
                  <a:pt x="480" y="261"/>
                </a:cubicBezTo>
                <a:cubicBezTo>
                  <a:pt x="479" y="262"/>
                  <a:pt x="479" y="262"/>
                  <a:pt x="479" y="264"/>
                </a:cubicBezTo>
                <a:cubicBezTo>
                  <a:pt x="478" y="265"/>
                  <a:pt x="478" y="266"/>
                  <a:pt x="479" y="268"/>
                </a:cubicBezTo>
                <a:cubicBezTo>
                  <a:pt x="479" y="270"/>
                  <a:pt x="480" y="271"/>
                  <a:pt x="478" y="270"/>
                </a:cubicBezTo>
                <a:cubicBezTo>
                  <a:pt x="476" y="268"/>
                  <a:pt x="477" y="269"/>
                  <a:pt x="479" y="271"/>
                </a:cubicBezTo>
                <a:cubicBezTo>
                  <a:pt x="481" y="272"/>
                  <a:pt x="479" y="271"/>
                  <a:pt x="480" y="274"/>
                </a:cubicBezTo>
                <a:cubicBezTo>
                  <a:pt x="480" y="277"/>
                  <a:pt x="478" y="275"/>
                  <a:pt x="479" y="276"/>
                </a:cubicBezTo>
                <a:cubicBezTo>
                  <a:pt x="481" y="277"/>
                  <a:pt x="478" y="279"/>
                  <a:pt x="479" y="279"/>
                </a:cubicBezTo>
                <a:cubicBezTo>
                  <a:pt x="480" y="278"/>
                  <a:pt x="481" y="277"/>
                  <a:pt x="482" y="279"/>
                </a:cubicBezTo>
                <a:cubicBezTo>
                  <a:pt x="483" y="285"/>
                  <a:pt x="484" y="286"/>
                  <a:pt x="484" y="286"/>
                </a:cubicBezTo>
                <a:cubicBezTo>
                  <a:pt x="483" y="286"/>
                  <a:pt x="482" y="282"/>
                  <a:pt x="480" y="284"/>
                </a:cubicBezTo>
                <a:cubicBezTo>
                  <a:pt x="478" y="286"/>
                  <a:pt x="477" y="283"/>
                  <a:pt x="477" y="284"/>
                </a:cubicBezTo>
                <a:cubicBezTo>
                  <a:pt x="477" y="285"/>
                  <a:pt x="477" y="286"/>
                  <a:pt x="479" y="285"/>
                </a:cubicBezTo>
                <a:cubicBezTo>
                  <a:pt x="482" y="285"/>
                  <a:pt x="481" y="286"/>
                  <a:pt x="482" y="285"/>
                </a:cubicBezTo>
                <a:cubicBezTo>
                  <a:pt x="482" y="285"/>
                  <a:pt x="483" y="285"/>
                  <a:pt x="482" y="287"/>
                </a:cubicBezTo>
                <a:cubicBezTo>
                  <a:pt x="482" y="289"/>
                  <a:pt x="482" y="287"/>
                  <a:pt x="481" y="289"/>
                </a:cubicBezTo>
                <a:cubicBezTo>
                  <a:pt x="480" y="290"/>
                  <a:pt x="480" y="289"/>
                  <a:pt x="478" y="289"/>
                </a:cubicBezTo>
                <a:cubicBezTo>
                  <a:pt x="475" y="288"/>
                  <a:pt x="479" y="289"/>
                  <a:pt x="478" y="291"/>
                </a:cubicBezTo>
                <a:cubicBezTo>
                  <a:pt x="477" y="292"/>
                  <a:pt x="476" y="291"/>
                  <a:pt x="477" y="292"/>
                </a:cubicBezTo>
                <a:cubicBezTo>
                  <a:pt x="478" y="293"/>
                  <a:pt x="479" y="291"/>
                  <a:pt x="480" y="291"/>
                </a:cubicBezTo>
                <a:cubicBezTo>
                  <a:pt x="480" y="292"/>
                  <a:pt x="480" y="293"/>
                  <a:pt x="477" y="294"/>
                </a:cubicBezTo>
                <a:cubicBezTo>
                  <a:pt x="475" y="294"/>
                  <a:pt x="472" y="296"/>
                  <a:pt x="472" y="298"/>
                </a:cubicBezTo>
                <a:cubicBezTo>
                  <a:pt x="471" y="300"/>
                  <a:pt x="470" y="298"/>
                  <a:pt x="467" y="300"/>
                </a:cubicBezTo>
                <a:cubicBezTo>
                  <a:pt x="464" y="302"/>
                  <a:pt x="465" y="305"/>
                  <a:pt x="463" y="306"/>
                </a:cubicBezTo>
                <a:cubicBezTo>
                  <a:pt x="462" y="306"/>
                  <a:pt x="461" y="309"/>
                  <a:pt x="459" y="309"/>
                </a:cubicBezTo>
                <a:cubicBezTo>
                  <a:pt x="457" y="309"/>
                  <a:pt x="459" y="309"/>
                  <a:pt x="457" y="310"/>
                </a:cubicBezTo>
                <a:cubicBezTo>
                  <a:pt x="456" y="312"/>
                  <a:pt x="452" y="316"/>
                  <a:pt x="453" y="324"/>
                </a:cubicBezTo>
                <a:cubicBezTo>
                  <a:pt x="454" y="332"/>
                  <a:pt x="458" y="335"/>
                  <a:pt x="458" y="337"/>
                </a:cubicBezTo>
                <a:cubicBezTo>
                  <a:pt x="457" y="340"/>
                  <a:pt x="461" y="346"/>
                  <a:pt x="460" y="349"/>
                </a:cubicBezTo>
                <a:cubicBezTo>
                  <a:pt x="460" y="351"/>
                  <a:pt x="460" y="353"/>
                  <a:pt x="459" y="355"/>
                </a:cubicBezTo>
                <a:cubicBezTo>
                  <a:pt x="458" y="356"/>
                  <a:pt x="460" y="356"/>
                  <a:pt x="458" y="358"/>
                </a:cubicBezTo>
                <a:cubicBezTo>
                  <a:pt x="457" y="360"/>
                  <a:pt x="458" y="357"/>
                  <a:pt x="456" y="358"/>
                </a:cubicBezTo>
                <a:cubicBezTo>
                  <a:pt x="455" y="359"/>
                  <a:pt x="454" y="358"/>
                  <a:pt x="455" y="357"/>
                </a:cubicBezTo>
                <a:cubicBezTo>
                  <a:pt x="455" y="356"/>
                  <a:pt x="454" y="358"/>
                  <a:pt x="454" y="355"/>
                </a:cubicBezTo>
                <a:cubicBezTo>
                  <a:pt x="453" y="352"/>
                  <a:pt x="452" y="354"/>
                  <a:pt x="451" y="351"/>
                </a:cubicBezTo>
                <a:cubicBezTo>
                  <a:pt x="451" y="349"/>
                  <a:pt x="450" y="350"/>
                  <a:pt x="450" y="348"/>
                </a:cubicBezTo>
                <a:cubicBezTo>
                  <a:pt x="449" y="346"/>
                  <a:pt x="450" y="348"/>
                  <a:pt x="448" y="347"/>
                </a:cubicBezTo>
                <a:cubicBezTo>
                  <a:pt x="447" y="346"/>
                  <a:pt x="446" y="343"/>
                  <a:pt x="447" y="342"/>
                </a:cubicBezTo>
                <a:cubicBezTo>
                  <a:pt x="449" y="340"/>
                  <a:pt x="447" y="340"/>
                  <a:pt x="447" y="341"/>
                </a:cubicBezTo>
                <a:cubicBezTo>
                  <a:pt x="446" y="342"/>
                  <a:pt x="445" y="340"/>
                  <a:pt x="446" y="337"/>
                </a:cubicBezTo>
                <a:cubicBezTo>
                  <a:pt x="447" y="335"/>
                  <a:pt x="446" y="331"/>
                  <a:pt x="445" y="331"/>
                </a:cubicBezTo>
                <a:cubicBezTo>
                  <a:pt x="444" y="331"/>
                  <a:pt x="441" y="325"/>
                  <a:pt x="439" y="325"/>
                </a:cubicBezTo>
                <a:cubicBezTo>
                  <a:pt x="437" y="325"/>
                  <a:pt x="438" y="327"/>
                  <a:pt x="437" y="327"/>
                </a:cubicBezTo>
                <a:cubicBezTo>
                  <a:pt x="436" y="327"/>
                  <a:pt x="432" y="329"/>
                  <a:pt x="432" y="327"/>
                </a:cubicBezTo>
                <a:cubicBezTo>
                  <a:pt x="432" y="325"/>
                  <a:pt x="431" y="326"/>
                  <a:pt x="431" y="325"/>
                </a:cubicBezTo>
                <a:cubicBezTo>
                  <a:pt x="431" y="324"/>
                  <a:pt x="430" y="324"/>
                  <a:pt x="428" y="324"/>
                </a:cubicBezTo>
                <a:cubicBezTo>
                  <a:pt x="426" y="323"/>
                  <a:pt x="423" y="324"/>
                  <a:pt x="420" y="324"/>
                </a:cubicBezTo>
                <a:cubicBezTo>
                  <a:pt x="417" y="325"/>
                  <a:pt x="420" y="324"/>
                  <a:pt x="420" y="323"/>
                </a:cubicBezTo>
                <a:cubicBezTo>
                  <a:pt x="418" y="320"/>
                  <a:pt x="419" y="322"/>
                  <a:pt x="418" y="323"/>
                </a:cubicBezTo>
                <a:cubicBezTo>
                  <a:pt x="418" y="324"/>
                  <a:pt x="414" y="322"/>
                  <a:pt x="413" y="324"/>
                </a:cubicBezTo>
                <a:cubicBezTo>
                  <a:pt x="411" y="325"/>
                  <a:pt x="411" y="325"/>
                  <a:pt x="409" y="324"/>
                </a:cubicBezTo>
                <a:cubicBezTo>
                  <a:pt x="407" y="322"/>
                  <a:pt x="405" y="325"/>
                  <a:pt x="407" y="326"/>
                </a:cubicBezTo>
                <a:cubicBezTo>
                  <a:pt x="409" y="326"/>
                  <a:pt x="408" y="325"/>
                  <a:pt x="409" y="325"/>
                </a:cubicBezTo>
                <a:cubicBezTo>
                  <a:pt x="411" y="326"/>
                  <a:pt x="409" y="326"/>
                  <a:pt x="410" y="327"/>
                </a:cubicBezTo>
                <a:cubicBezTo>
                  <a:pt x="411" y="327"/>
                  <a:pt x="411" y="325"/>
                  <a:pt x="412" y="326"/>
                </a:cubicBezTo>
                <a:cubicBezTo>
                  <a:pt x="413" y="328"/>
                  <a:pt x="409" y="328"/>
                  <a:pt x="411" y="329"/>
                </a:cubicBezTo>
                <a:cubicBezTo>
                  <a:pt x="413" y="331"/>
                  <a:pt x="414" y="331"/>
                  <a:pt x="412" y="332"/>
                </a:cubicBezTo>
                <a:cubicBezTo>
                  <a:pt x="411" y="334"/>
                  <a:pt x="412" y="332"/>
                  <a:pt x="410" y="331"/>
                </a:cubicBezTo>
                <a:cubicBezTo>
                  <a:pt x="409" y="329"/>
                  <a:pt x="407" y="329"/>
                  <a:pt x="408" y="330"/>
                </a:cubicBezTo>
                <a:cubicBezTo>
                  <a:pt x="409" y="331"/>
                  <a:pt x="407" y="333"/>
                  <a:pt x="407" y="332"/>
                </a:cubicBezTo>
                <a:cubicBezTo>
                  <a:pt x="406" y="330"/>
                  <a:pt x="405" y="331"/>
                  <a:pt x="405" y="332"/>
                </a:cubicBezTo>
                <a:cubicBezTo>
                  <a:pt x="405" y="332"/>
                  <a:pt x="401" y="331"/>
                  <a:pt x="402" y="330"/>
                </a:cubicBezTo>
                <a:cubicBezTo>
                  <a:pt x="403" y="329"/>
                  <a:pt x="401" y="330"/>
                  <a:pt x="400" y="329"/>
                </a:cubicBezTo>
                <a:cubicBezTo>
                  <a:pt x="400" y="328"/>
                  <a:pt x="399" y="327"/>
                  <a:pt x="398" y="327"/>
                </a:cubicBezTo>
                <a:cubicBezTo>
                  <a:pt x="396" y="328"/>
                  <a:pt x="400" y="328"/>
                  <a:pt x="399" y="329"/>
                </a:cubicBezTo>
                <a:cubicBezTo>
                  <a:pt x="398" y="330"/>
                  <a:pt x="398" y="328"/>
                  <a:pt x="396" y="329"/>
                </a:cubicBezTo>
                <a:cubicBezTo>
                  <a:pt x="394" y="329"/>
                  <a:pt x="394" y="327"/>
                  <a:pt x="390" y="327"/>
                </a:cubicBezTo>
                <a:cubicBezTo>
                  <a:pt x="387" y="328"/>
                  <a:pt x="387" y="328"/>
                  <a:pt x="385" y="329"/>
                </a:cubicBezTo>
                <a:cubicBezTo>
                  <a:pt x="383" y="331"/>
                  <a:pt x="383" y="331"/>
                  <a:pt x="381" y="332"/>
                </a:cubicBezTo>
                <a:cubicBezTo>
                  <a:pt x="380" y="334"/>
                  <a:pt x="377" y="336"/>
                  <a:pt x="376" y="335"/>
                </a:cubicBezTo>
                <a:cubicBezTo>
                  <a:pt x="375" y="334"/>
                  <a:pt x="375" y="336"/>
                  <a:pt x="374" y="335"/>
                </a:cubicBezTo>
                <a:cubicBezTo>
                  <a:pt x="373" y="335"/>
                  <a:pt x="374" y="336"/>
                  <a:pt x="375" y="336"/>
                </a:cubicBezTo>
                <a:cubicBezTo>
                  <a:pt x="376" y="337"/>
                  <a:pt x="373" y="338"/>
                  <a:pt x="372" y="340"/>
                </a:cubicBezTo>
                <a:cubicBezTo>
                  <a:pt x="371" y="341"/>
                  <a:pt x="370" y="342"/>
                  <a:pt x="370" y="344"/>
                </a:cubicBezTo>
                <a:cubicBezTo>
                  <a:pt x="369" y="346"/>
                  <a:pt x="371" y="350"/>
                  <a:pt x="371" y="353"/>
                </a:cubicBezTo>
                <a:cubicBezTo>
                  <a:pt x="370" y="353"/>
                  <a:pt x="370" y="353"/>
                  <a:pt x="370" y="353"/>
                </a:cubicBezTo>
                <a:cubicBezTo>
                  <a:pt x="370" y="354"/>
                  <a:pt x="368" y="352"/>
                  <a:pt x="367" y="352"/>
                </a:cubicBezTo>
                <a:cubicBezTo>
                  <a:pt x="358" y="351"/>
                  <a:pt x="361" y="345"/>
                  <a:pt x="357" y="340"/>
                </a:cubicBezTo>
                <a:cubicBezTo>
                  <a:pt x="353" y="335"/>
                  <a:pt x="352" y="327"/>
                  <a:pt x="346" y="326"/>
                </a:cubicBezTo>
                <a:cubicBezTo>
                  <a:pt x="339" y="325"/>
                  <a:pt x="343" y="334"/>
                  <a:pt x="337" y="332"/>
                </a:cubicBezTo>
                <a:cubicBezTo>
                  <a:pt x="332" y="329"/>
                  <a:pt x="333" y="324"/>
                  <a:pt x="330" y="322"/>
                </a:cubicBezTo>
                <a:cubicBezTo>
                  <a:pt x="328" y="320"/>
                  <a:pt x="322" y="314"/>
                  <a:pt x="322" y="314"/>
                </a:cubicBezTo>
                <a:cubicBezTo>
                  <a:pt x="314" y="314"/>
                  <a:pt x="314" y="314"/>
                  <a:pt x="314" y="314"/>
                </a:cubicBezTo>
                <a:cubicBezTo>
                  <a:pt x="314" y="317"/>
                  <a:pt x="314" y="317"/>
                  <a:pt x="314" y="317"/>
                </a:cubicBezTo>
                <a:cubicBezTo>
                  <a:pt x="299" y="317"/>
                  <a:pt x="299" y="317"/>
                  <a:pt x="299" y="317"/>
                </a:cubicBezTo>
                <a:cubicBezTo>
                  <a:pt x="297" y="316"/>
                  <a:pt x="282" y="310"/>
                  <a:pt x="279" y="309"/>
                </a:cubicBezTo>
                <a:cubicBezTo>
                  <a:pt x="279" y="307"/>
                  <a:pt x="279" y="307"/>
                  <a:pt x="279" y="307"/>
                </a:cubicBezTo>
                <a:cubicBezTo>
                  <a:pt x="277" y="308"/>
                  <a:pt x="270" y="308"/>
                  <a:pt x="267" y="309"/>
                </a:cubicBezTo>
                <a:cubicBezTo>
                  <a:pt x="266" y="306"/>
                  <a:pt x="267" y="305"/>
                  <a:pt x="264" y="302"/>
                </a:cubicBezTo>
                <a:cubicBezTo>
                  <a:pt x="261" y="299"/>
                  <a:pt x="261" y="302"/>
                  <a:pt x="258" y="299"/>
                </a:cubicBezTo>
                <a:cubicBezTo>
                  <a:pt x="254" y="295"/>
                  <a:pt x="251" y="296"/>
                  <a:pt x="249" y="295"/>
                </a:cubicBezTo>
                <a:cubicBezTo>
                  <a:pt x="248" y="294"/>
                  <a:pt x="250" y="292"/>
                  <a:pt x="246" y="288"/>
                </a:cubicBezTo>
                <a:cubicBezTo>
                  <a:pt x="243" y="283"/>
                  <a:pt x="241" y="282"/>
                  <a:pt x="242" y="280"/>
                </a:cubicBezTo>
                <a:cubicBezTo>
                  <a:pt x="243" y="277"/>
                  <a:pt x="240" y="279"/>
                  <a:pt x="239" y="274"/>
                </a:cubicBezTo>
                <a:cubicBezTo>
                  <a:pt x="239" y="270"/>
                  <a:pt x="237" y="272"/>
                  <a:pt x="236" y="269"/>
                </a:cubicBezTo>
                <a:cubicBezTo>
                  <a:pt x="236" y="266"/>
                  <a:pt x="233" y="267"/>
                  <a:pt x="232" y="261"/>
                </a:cubicBezTo>
                <a:cubicBezTo>
                  <a:pt x="232" y="255"/>
                  <a:pt x="228" y="256"/>
                  <a:pt x="230" y="250"/>
                </a:cubicBezTo>
                <a:cubicBezTo>
                  <a:pt x="232" y="245"/>
                  <a:pt x="227" y="238"/>
                  <a:pt x="229" y="234"/>
                </a:cubicBezTo>
                <a:cubicBezTo>
                  <a:pt x="231" y="229"/>
                  <a:pt x="231" y="219"/>
                  <a:pt x="231" y="214"/>
                </a:cubicBezTo>
                <a:cubicBezTo>
                  <a:pt x="231" y="209"/>
                  <a:pt x="230" y="202"/>
                  <a:pt x="229" y="199"/>
                </a:cubicBezTo>
                <a:cubicBezTo>
                  <a:pt x="227" y="197"/>
                  <a:pt x="227" y="194"/>
                  <a:pt x="229" y="196"/>
                </a:cubicBezTo>
                <a:cubicBezTo>
                  <a:pt x="232" y="197"/>
                  <a:pt x="237" y="196"/>
                  <a:pt x="238" y="198"/>
                </a:cubicBezTo>
                <a:cubicBezTo>
                  <a:pt x="239" y="201"/>
                  <a:pt x="239" y="206"/>
                  <a:pt x="240" y="202"/>
                </a:cubicBezTo>
                <a:cubicBezTo>
                  <a:pt x="240" y="198"/>
                  <a:pt x="240" y="198"/>
                  <a:pt x="238" y="196"/>
                </a:cubicBezTo>
                <a:cubicBezTo>
                  <a:pt x="237" y="194"/>
                  <a:pt x="239" y="195"/>
                  <a:pt x="239" y="194"/>
                </a:cubicBezTo>
                <a:cubicBezTo>
                  <a:pt x="239" y="192"/>
                  <a:pt x="237" y="193"/>
                  <a:pt x="237" y="191"/>
                </a:cubicBezTo>
                <a:cubicBezTo>
                  <a:pt x="381" y="191"/>
                  <a:pt x="381" y="191"/>
                  <a:pt x="381" y="191"/>
                </a:cubicBezTo>
                <a:cubicBezTo>
                  <a:pt x="382" y="191"/>
                  <a:pt x="381" y="187"/>
                  <a:pt x="382" y="188"/>
                </a:cubicBezTo>
                <a:cubicBezTo>
                  <a:pt x="383" y="188"/>
                  <a:pt x="383" y="189"/>
                  <a:pt x="384" y="191"/>
                </a:cubicBezTo>
                <a:cubicBezTo>
                  <a:pt x="384" y="194"/>
                  <a:pt x="387" y="192"/>
                  <a:pt x="388" y="194"/>
                </a:cubicBezTo>
                <a:cubicBezTo>
                  <a:pt x="389" y="195"/>
                  <a:pt x="389" y="192"/>
                  <a:pt x="393" y="194"/>
                </a:cubicBezTo>
                <a:cubicBezTo>
                  <a:pt x="397" y="195"/>
                  <a:pt x="395" y="197"/>
                  <a:pt x="396" y="196"/>
                </a:cubicBezTo>
                <a:cubicBezTo>
                  <a:pt x="398" y="195"/>
                  <a:pt x="399" y="199"/>
                  <a:pt x="401" y="197"/>
                </a:cubicBezTo>
                <a:cubicBezTo>
                  <a:pt x="405" y="196"/>
                  <a:pt x="403" y="198"/>
                  <a:pt x="406" y="197"/>
                </a:cubicBezTo>
                <a:cubicBezTo>
                  <a:pt x="409" y="197"/>
                  <a:pt x="407" y="198"/>
                  <a:pt x="410" y="198"/>
                </a:cubicBezTo>
                <a:cubicBezTo>
                  <a:pt x="405" y="200"/>
                  <a:pt x="404" y="200"/>
                  <a:pt x="401" y="203"/>
                </a:cubicBezTo>
                <a:cubicBezTo>
                  <a:pt x="399" y="206"/>
                  <a:pt x="396" y="207"/>
                  <a:pt x="398" y="208"/>
                </a:cubicBezTo>
                <a:cubicBezTo>
                  <a:pt x="400" y="208"/>
                  <a:pt x="402" y="206"/>
                  <a:pt x="404" y="206"/>
                </a:cubicBezTo>
                <a:cubicBezTo>
                  <a:pt x="405" y="206"/>
                  <a:pt x="402" y="209"/>
                  <a:pt x="404" y="209"/>
                </a:cubicBezTo>
                <a:cubicBezTo>
                  <a:pt x="406" y="208"/>
                  <a:pt x="406" y="210"/>
                  <a:pt x="408" y="208"/>
                </a:cubicBezTo>
                <a:cubicBezTo>
                  <a:pt x="411" y="206"/>
                  <a:pt x="411" y="208"/>
                  <a:pt x="413" y="206"/>
                </a:cubicBezTo>
                <a:cubicBezTo>
                  <a:pt x="415" y="204"/>
                  <a:pt x="416" y="204"/>
                  <a:pt x="416" y="206"/>
                </a:cubicBezTo>
                <a:cubicBezTo>
                  <a:pt x="416" y="208"/>
                  <a:pt x="417" y="205"/>
                  <a:pt x="419" y="206"/>
                </a:cubicBezTo>
                <a:cubicBezTo>
                  <a:pt x="421" y="207"/>
                  <a:pt x="421" y="209"/>
                  <a:pt x="423" y="209"/>
                </a:cubicBezTo>
                <a:cubicBezTo>
                  <a:pt x="425" y="209"/>
                  <a:pt x="425" y="210"/>
                  <a:pt x="427" y="209"/>
                </a:cubicBezTo>
                <a:cubicBezTo>
                  <a:pt x="428" y="208"/>
                  <a:pt x="432" y="208"/>
                  <a:pt x="434" y="207"/>
                </a:cubicBezTo>
                <a:cubicBezTo>
                  <a:pt x="435" y="207"/>
                  <a:pt x="433" y="209"/>
                  <a:pt x="435" y="209"/>
                </a:cubicBezTo>
                <a:cubicBezTo>
                  <a:pt x="437" y="210"/>
                  <a:pt x="438" y="209"/>
                  <a:pt x="438" y="210"/>
                </a:cubicBezTo>
                <a:cubicBezTo>
                  <a:pt x="438" y="212"/>
                  <a:pt x="439" y="211"/>
                  <a:pt x="440" y="212"/>
                </a:cubicBezTo>
                <a:cubicBezTo>
                  <a:pt x="440" y="214"/>
                  <a:pt x="438" y="213"/>
                  <a:pt x="436" y="213"/>
                </a:cubicBezTo>
                <a:cubicBezTo>
                  <a:pt x="435" y="212"/>
                  <a:pt x="437" y="215"/>
                  <a:pt x="434" y="213"/>
                </a:cubicBezTo>
                <a:cubicBezTo>
                  <a:pt x="430" y="211"/>
                  <a:pt x="432" y="214"/>
                  <a:pt x="428" y="213"/>
                </a:cubicBezTo>
                <a:cubicBezTo>
                  <a:pt x="427" y="213"/>
                  <a:pt x="425" y="217"/>
                  <a:pt x="426" y="215"/>
                </a:cubicBezTo>
                <a:cubicBezTo>
                  <a:pt x="426" y="213"/>
                  <a:pt x="424" y="216"/>
                  <a:pt x="424" y="214"/>
                </a:cubicBezTo>
                <a:cubicBezTo>
                  <a:pt x="424" y="213"/>
                  <a:pt x="422" y="217"/>
                  <a:pt x="421" y="219"/>
                </a:cubicBezTo>
                <a:cubicBezTo>
                  <a:pt x="420" y="220"/>
                  <a:pt x="421" y="220"/>
                  <a:pt x="420" y="221"/>
                </a:cubicBezTo>
                <a:cubicBezTo>
                  <a:pt x="419" y="221"/>
                  <a:pt x="418" y="225"/>
                  <a:pt x="419" y="224"/>
                </a:cubicBezTo>
                <a:cubicBezTo>
                  <a:pt x="421" y="222"/>
                  <a:pt x="420" y="221"/>
                  <a:pt x="421" y="222"/>
                </a:cubicBezTo>
                <a:cubicBezTo>
                  <a:pt x="423" y="222"/>
                  <a:pt x="420" y="225"/>
                  <a:pt x="421" y="226"/>
                </a:cubicBezTo>
                <a:cubicBezTo>
                  <a:pt x="422" y="228"/>
                  <a:pt x="420" y="226"/>
                  <a:pt x="420" y="229"/>
                </a:cubicBezTo>
                <a:cubicBezTo>
                  <a:pt x="420" y="233"/>
                  <a:pt x="419" y="232"/>
                  <a:pt x="419" y="235"/>
                </a:cubicBezTo>
                <a:cubicBezTo>
                  <a:pt x="420" y="238"/>
                  <a:pt x="418" y="240"/>
                  <a:pt x="420" y="243"/>
                </a:cubicBezTo>
                <a:cubicBezTo>
                  <a:pt x="422" y="246"/>
                  <a:pt x="424" y="245"/>
                  <a:pt x="426" y="242"/>
                </a:cubicBezTo>
                <a:cubicBezTo>
                  <a:pt x="428" y="239"/>
                  <a:pt x="428" y="236"/>
                  <a:pt x="427" y="232"/>
                </a:cubicBezTo>
                <a:cubicBezTo>
                  <a:pt x="426" y="229"/>
                  <a:pt x="427" y="230"/>
                  <a:pt x="427" y="228"/>
                </a:cubicBezTo>
                <a:cubicBezTo>
                  <a:pt x="426" y="227"/>
                  <a:pt x="428" y="226"/>
                  <a:pt x="428" y="224"/>
                </a:cubicBezTo>
                <a:cubicBezTo>
                  <a:pt x="427" y="221"/>
                  <a:pt x="428" y="223"/>
                  <a:pt x="429" y="221"/>
                </a:cubicBezTo>
                <a:cubicBezTo>
                  <a:pt x="432" y="217"/>
                  <a:pt x="430" y="222"/>
                  <a:pt x="431" y="222"/>
                </a:cubicBezTo>
                <a:cubicBezTo>
                  <a:pt x="432" y="222"/>
                  <a:pt x="431" y="218"/>
                  <a:pt x="433" y="218"/>
                </a:cubicBezTo>
                <a:cubicBezTo>
                  <a:pt x="436" y="217"/>
                  <a:pt x="432" y="217"/>
                  <a:pt x="434" y="215"/>
                </a:cubicBezTo>
                <a:cubicBezTo>
                  <a:pt x="436" y="214"/>
                  <a:pt x="436" y="216"/>
                  <a:pt x="438" y="216"/>
                </a:cubicBezTo>
                <a:cubicBezTo>
                  <a:pt x="439" y="216"/>
                  <a:pt x="438" y="217"/>
                  <a:pt x="440" y="217"/>
                </a:cubicBezTo>
                <a:cubicBezTo>
                  <a:pt x="442" y="218"/>
                  <a:pt x="444" y="220"/>
                  <a:pt x="443" y="220"/>
                </a:cubicBezTo>
                <a:cubicBezTo>
                  <a:pt x="441" y="220"/>
                  <a:pt x="443" y="221"/>
                  <a:pt x="443" y="224"/>
                </a:cubicBezTo>
                <a:cubicBezTo>
                  <a:pt x="443" y="226"/>
                  <a:pt x="442" y="227"/>
                  <a:pt x="441" y="228"/>
                </a:cubicBezTo>
                <a:cubicBezTo>
                  <a:pt x="439" y="228"/>
                  <a:pt x="440" y="231"/>
                  <a:pt x="441" y="231"/>
                </a:cubicBezTo>
                <a:cubicBezTo>
                  <a:pt x="442" y="230"/>
                  <a:pt x="442" y="228"/>
                  <a:pt x="444" y="228"/>
                </a:cubicBezTo>
                <a:cubicBezTo>
                  <a:pt x="447" y="227"/>
                  <a:pt x="447" y="233"/>
                  <a:pt x="448" y="235"/>
                </a:cubicBezTo>
                <a:cubicBezTo>
                  <a:pt x="448" y="236"/>
                  <a:pt x="447" y="236"/>
                  <a:pt x="447" y="237"/>
                </a:cubicBezTo>
                <a:cubicBezTo>
                  <a:pt x="447" y="237"/>
                  <a:pt x="447" y="238"/>
                  <a:pt x="447" y="238"/>
                </a:cubicBezTo>
                <a:cubicBezTo>
                  <a:pt x="446" y="237"/>
                  <a:pt x="446" y="237"/>
                  <a:pt x="445" y="238"/>
                </a:cubicBezTo>
                <a:cubicBezTo>
                  <a:pt x="445" y="240"/>
                  <a:pt x="444" y="239"/>
                  <a:pt x="443" y="241"/>
                </a:cubicBezTo>
                <a:cubicBezTo>
                  <a:pt x="443" y="243"/>
                  <a:pt x="442" y="243"/>
                  <a:pt x="442" y="244"/>
                </a:cubicBezTo>
                <a:cubicBezTo>
                  <a:pt x="442" y="245"/>
                  <a:pt x="445" y="245"/>
                  <a:pt x="446" y="245"/>
                </a:cubicBezTo>
                <a:cubicBezTo>
                  <a:pt x="446" y="246"/>
                  <a:pt x="444" y="246"/>
                  <a:pt x="445" y="246"/>
                </a:cubicBezTo>
                <a:cubicBezTo>
                  <a:pt x="445" y="247"/>
                  <a:pt x="449" y="247"/>
                  <a:pt x="453" y="245"/>
                </a:cubicBezTo>
                <a:cubicBezTo>
                  <a:pt x="457" y="243"/>
                  <a:pt x="459" y="241"/>
                  <a:pt x="460" y="241"/>
                </a:cubicBezTo>
                <a:cubicBezTo>
                  <a:pt x="462" y="241"/>
                  <a:pt x="465" y="238"/>
                  <a:pt x="466" y="237"/>
                </a:cubicBezTo>
                <a:cubicBezTo>
                  <a:pt x="466" y="237"/>
                  <a:pt x="467" y="235"/>
                  <a:pt x="466" y="235"/>
                </a:cubicBezTo>
                <a:cubicBezTo>
                  <a:pt x="464" y="234"/>
                  <a:pt x="464" y="234"/>
                  <a:pt x="464" y="234"/>
                </a:cubicBezTo>
                <a:cubicBezTo>
                  <a:pt x="464" y="234"/>
                  <a:pt x="466" y="233"/>
                  <a:pt x="467" y="233"/>
                </a:cubicBezTo>
                <a:cubicBezTo>
                  <a:pt x="467" y="232"/>
                  <a:pt x="471" y="232"/>
                  <a:pt x="472" y="233"/>
                </a:cubicBezTo>
                <a:cubicBezTo>
                  <a:pt x="474" y="233"/>
                  <a:pt x="477" y="233"/>
                  <a:pt x="478" y="232"/>
                </a:cubicBezTo>
                <a:cubicBezTo>
                  <a:pt x="479" y="231"/>
                  <a:pt x="480" y="231"/>
                  <a:pt x="480" y="230"/>
                </a:cubicBezTo>
                <a:cubicBezTo>
                  <a:pt x="480" y="228"/>
                  <a:pt x="481" y="228"/>
                  <a:pt x="480" y="228"/>
                </a:cubicBezTo>
                <a:cubicBezTo>
                  <a:pt x="479" y="227"/>
                  <a:pt x="479" y="226"/>
                  <a:pt x="480" y="226"/>
                </a:cubicBezTo>
                <a:cubicBezTo>
                  <a:pt x="481" y="226"/>
                  <a:pt x="482" y="225"/>
                  <a:pt x="482" y="224"/>
                </a:cubicBezTo>
                <a:cubicBezTo>
                  <a:pt x="484" y="222"/>
                  <a:pt x="487" y="220"/>
                  <a:pt x="488" y="220"/>
                </a:cubicBezTo>
                <a:close/>
                <a:moveTo>
                  <a:pt x="527" y="404"/>
                </a:moveTo>
                <a:cubicBezTo>
                  <a:pt x="527" y="401"/>
                  <a:pt x="529" y="401"/>
                  <a:pt x="533" y="402"/>
                </a:cubicBezTo>
                <a:cubicBezTo>
                  <a:pt x="537" y="402"/>
                  <a:pt x="536" y="404"/>
                  <a:pt x="534" y="405"/>
                </a:cubicBezTo>
                <a:cubicBezTo>
                  <a:pt x="531" y="405"/>
                  <a:pt x="532" y="404"/>
                  <a:pt x="530" y="405"/>
                </a:cubicBezTo>
                <a:cubicBezTo>
                  <a:pt x="527" y="405"/>
                  <a:pt x="528" y="405"/>
                  <a:pt x="527" y="404"/>
                </a:cubicBezTo>
                <a:close/>
                <a:moveTo>
                  <a:pt x="66" y="398"/>
                </a:moveTo>
                <a:cubicBezTo>
                  <a:pt x="66" y="399"/>
                  <a:pt x="65" y="398"/>
                  <a:pt x="64" y="398"/>
                </a:cubicBezTo>
                <a:cubicBezTo>
                  <a:pt x="64" y="397"/>
                  <a:pt x="64" y="396"/>
                  <a:pt x="64" y="395"/>
                </a:cubicBezTo>
                <a:cubicBezTo>
                  <a:pt x="64" y="395"/>
                  <a:pt x="64" y="395"/>
                  <a:pt x="64" y="395"/>
                </a:cubicBezTo>
                <a:cubicBezTo>
                  <a:pt x="64" y="395"/>
                  <a:pt x="64" y="394"/>
                  <a:pt x="64" y="394"/>
                </a:cubicBezTo>
                <a:cubicBezTo>
                  <a:pt x="64" y="393"/>
                  <a:pt x="65" y="392"/>
                  <a:pt x="65" y="392"/>
                </a:cubicBezTo>
                <a:cubicBezTo>
                  <a:pt x="65" y="392"/>
                  <a:pt x="64" y="390"/>
                  <a:pt x="65" y="390"/>
                </a:cubicBezTo>
                <a:cubicBezTo>
                  <a:pt x="65" y="390"/>
                  <a:pt x="65" y="390"/>
                  <a:pt x="65" y="390"/>
                </a:cubicBezTo>
                <a:cubicBezTo>
                  <a:pt x="66" y="390"/>
                  <a:pt x="68" y="392"/>
                  <a:pt x="68" y="392"/>
                </a:cubicBezTo>
                <a:cubicBezTo>
                  <a:pt x="69" y="392"/>
                  <a:pt x="69" y="393"/>
                  <a:pt x="69" y="394"/>
                </a:cubicBezTo>
                <a:cubicBezTo>
                  <a:pt x="69" y="394"/>
                  <a:pt x="69" y="393"/>
                  <a:pt x="69" y="394"/>
                </a:cubicBezTo>
                <a:cubicBezTo>
                  <a:pt x="69" y="394"/>
                  <a:pt x="69" y="394"/>
                  <a:pt x="70" y="394"/>
                </a:cubicBezTo>
                <a:cubicBezTo>
                  <a:pt x="70" y="395"/>
                  <a:pt x="70" y="395"/>
                  <a:pt x="70" y="395"/>
                </a:cubicBezTo>
                <a:cubicBezTo>
                  <a:pt x="70" y="395"/>
                  <a:pt x="70" y="395"/>
                  <a:pt x="70" y="395"/>
                </a:cubicBezTo>
                <a:cubicBezTo>
                  <a:pt x="70" y="397"/>
                  <a:pt x="67" y="396"/>
                  <a:pt x="66" y="398"/>
                </a:cubicBezTo>
                <a:moveTo>
                  <a:pt x="63" y="386"/>
                </a:moveTo>
                <a:cubicBezTo>
                  <a:pt x="63" y="386"/>
                  <a:pt x="63" y="386"/>
                  <a:pt x="63" y="386"/>
                </a:cubicBezTo>
                <a:cubicBezTo>
                  <a:pt x="65" y="388"/>
                  <a:pt x="62" y="388"/>
                  <a:pt x="62" y="388"/>
                </a:cubicBezTo>
                <a:cubicBezTo>
                  <a:pt x="61" y="388"/>
                  <a:pt x="62" y="387"/>
                  <a:pt x="62" y="387"/>
                </a:cubicBezTo>
                <a:cubicBezTo>
                  <a:pt x="61" y="386"/>
                  <a:pt x="61" y="386"/>
                  <a:pt x="60" y="386"/>
                </a:cubicBezTo>
                <a:cubicBezTo>
                  <a:pt x="60" y="386"/>
                  <a:pt x="61" y="385"/>
                  <a:pt x="61" y="385"/>
                </a:cubicBezTo>
                <a:cubicBezTo>
                  <a:pt x="61" y="385"/>
                  <a:pt x="61" y="385"/>
                  <a:pt x="61" y="385"/>
                </a:cubicBezTo>
                <a:cubicBezTo>
                  <a:pt x="61" y="385"/>
                  <a:pt x="61" y="386"/>
                  <a:pt x="62" y="386"/>
                </a:cubicBezTo>
                <a:cubicBezTo>
                  <a:pt x="62" y="386"/>
                  <a:pt x="62" y="386"/>
                  <a:pt x="63" y="386"/>
                </a:cubicBezTo>
                <a:moveTo>
                  <a:pt x="54" y="381"/>
                </a:moveTo>
                <a:cubicBezTo>
                  <a:pt x="54" y="381"/>
                  <a:pt x="54" y="382"/>
                  <a:pt x="55" y="383"/>
                </a:cubicBezTo>
                <a:cubicBezTo>
                  <a:pt x="55" y="383"/>
                  <a:pt x="55" y="382"/>
                  <a:pt x="55" y="383"/>
                </a:cubicBezTo>
                <a:cubicBezTo>
                  <a:pt x="55" y="383"/>
                  <a:pt x="55" y="383"/>
                  <a:pt x="55" y="383"/>
                </a:cubicBezTo>
                <a:cubicBezTo>
                  <a:pt x="55" y="383"/>
                  <a:pt x="55" y="383"/>
                  <a:pt x="55" y="383"/>
                </a:cubicBezTo>
                <a:cubicBezTo>
                  <a:pt x="55" y="383"/>
                  <a:pt x="55" y="384"/>
                  <a:pt x="55" y="384"/>
                </a:cubicBezTo>
                <a:cubicBezTo>
                  <a:pt x="55" y="384"/>
                  <a:pt x="54" y="383"/>
                  <a:pt x="54" y="383"/>
                </a:cubicBezTo>
                <a:cubicBezTo>
                  <a:pt x="54" y="383"/>
                  <a:pt x="54" y="383"/>
                  <a:pt x="54" y="383"/>
                </a:cubicBezTo>
                <a:cubicBezTo>
                  <a:pt x="54" y="383"/>
                  <a:pt x="53" y="385"/>
                  <a:pt x="52" y="382"/>
                </a:cubicBezTo>
                <a:cubicBezTo>
                  <a:pt x="52" y="381"/>
                  <a:pt x="53" y="382"/>
                  <a:pt x="53" y="382"/>
                </a:cubicBezTo>
                <a:cubicBezTo>
                  <a:pt x="53" y="381"/>
                  <a:pt x="54" y="381"/>
                  <a:pt x="54" y="381"/>
                </a:cubicBezTo>
                <a:moveTo>
                  <a:pt x="47" y="379"/>
                </a:moveTo>
                <a:cubicBezTo>
                  <a:pt x="47" y="380"/>
                  <a:pt x="44" y="379"/>
                  <a:pt x="44" y="379"/>
                </a:cubicBezTo>
                <a:cubicBezTo>
                  <a:pt x="44" y="378"/>
                  <a:pt x="47" y="376"/>
                  <a:pt x="47" y="379"/>
                </a:cubicBezTo>
                <a:moveTo>
                  <a:pt x="59" y="386"/>
                </a:moveTo>
                <a:cubicBezTo>
                  <a:pt x="58" y="386"/>
                  <a:pt x="59" y="386"/>
                  <a:pt x="60" y="386"/>
                </a:cubicBezTo>
                <a:cubicBezTo>
                  <a:pt x="60" y="386"/>
                  <a:pt x="60" y="387"/>
                  <a:pt x="60" y="387"/>
                </a:cubicBezTo>
                <a:cubicBezTo>
                  <a:pt x="59" y="388"/>
                  <a:pt x="59" y="387"/>
                  <a:pt x="59" y="386"/>
                </a:cubicBezTo>
                <a:moveTo>
                  <a:pt x="61" y="388"/>
                </a:moveTo>
                <a:cubicBezTo>
                  <a:pt x="62" y="388"/>
                  <a:pt x="61" y="389"/>
                  <a:pt x="60" y="388"/>
                </a:cubicBezTo>
                <a:cubicBezTo>
                  <a:pt x="60" y="388"/>
                  <a:pt x="61" y="388"/>
                  <a:pt x="61" y="388"/>
                </a:cubicBezTo>
                <a:moveTo>
                  <a:pt x="59" y="384"/>
                </a:moveTo>
                <a:cubicBezTo>
                  <a:pt x="59" y="384"/>
                  <a:pt x="59" y="384"/>
                  <a:pt x="59" y="384"/>
                </a:cubicBezTo>
                <a:cubicBezTo>
                  <a:pt x="59" y="384"/>
                  <a:pt x="60" y="384"/>
                  <a:pt x="60" y="384"/>
                </a:cubicBezTo>
                <a:cubicBezTo>
                  <a:pt x="60" y="384"/>
                  <a:pt x="60" y="385"/>
                  <a:pt x="59" y="385"/>
                </a:cubicBezTo>
                <a:cubicBezTo>
                  <a:pt x="59" y="385"/>
                  <a:pt x="59" y="385"/>
                  <a:pt x="58" y="385"/>
                </a:cubicBezTo>
                <a:cubicBezTo>
                  <a:pt x="58" y="385"/>
                  <a:pt x="58" y="385"/>
                  <a:pt x="57" y="385"/>
                </a:cubicBezTo>
                <a:cubicBezTo>
                  <a:pt x="57" y="385"/>
                  <a:pt x="57" y="384"/>
                  <a:pt x="57" y="384"/>
                </a:cubicBezTo>
                <a:cubicBezTo>
                  <a:pt x="58" y="384"/>
                  <a:pt x="58" y="384"/>
                  <a:pt x="59" y="384"/>
                </a:cubicBezTo>
                <a:moveTo>
                  <a:pt x="43" y="379"/>
                </a:moveTo>
                <a:cubicBezTo>
                  <a:pt x="43" y="379"/>
                  <a:pt x="42" y="380"/>
                  <a:pt x="42" y="380"/>
                </a:cubicBezTo>
                <a:cubicBezTo>
                  <a:pt x="41" y="380"/>
                  <a:pt x="43" y="379"/>
                  <a:pt x="43" y="379"/>
                </a:cubicBezTo>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1" name="Freeform 20308">
            <a:extLst>
              <a:ext uri="{FF2B5EF4-FFF2-40B4-BE49-F238E27FC236}">
                <a16:creationId xmlns:a16="http://schemas.microsoft.com/office/drawing/2014/main" id="{5245E4F8-39D1-4472-822A-47D063E85F9E}"/>
              </a:ext>
            </a:extLst>
          </p:cNvPr>
          <p:cNvSpPr>
            <a:spLocks noEditPoints="1"/>
          </p:cNvSpPr>
          <p:nvPr/>
        </p:nvSpPr>
        <p:spPr bwMode="auto">
          <a:xfrm>
            <a:off x="3790482" y="1412128"/>
            <a:ext cx="2624378" cy="1983783"/>
          </a:xfrm>
          <a:custGeom>
            <a:avLst/>
            <a:gdLst/>
            <a:ahLst/>
            <a:cxnLst>
              <a:cxn ang="0">
                <a:pos x="502" y="249"/>
              </a:cxn>
              <a:cxn ang="0">
                <a:pos x="76" y="128"/>
              </a:cxn>
              <a:cxn ang="0">
                <a:pos x="71" y="123"/>
              </a:cxn>
              <a:cxn ang="0">
                <a:pos x="81" y="119"/>
              </a:cxn>
              <a:cxn ang="0">
                <a:pos x="114" y="100"/>
              </a:cxn>
              <a:cxn ang="0">
                <a:pos x="177" y="127"/>
              </a:cxn>
              <a:cxn ang="0">
                <a:pos x="174" y="133"/>
              </a:cxn>
              <a:cxn ang="0">
                <a:pos x="167" y="118"/>
              </a:cxn>
              <a:cxn ang="0">
                <a:pos x="179" y="128"/>
              </a:cxn>
              <a:cxn ang="0">
                <a:pos x="179" y="129"/>
              </a:cxn>
              <a:cxn ang="0">
                <a:pos x="197" y="146"/>
              </a:cxn>
              <a:cxn ang="0">
                <a:pos x="182" y="136"/>
              </a:cxn>
              <a:cxn ang="0">
                <a:pos x="187" y="140"/>
              </a:cxn>
              <a:cxn ang="0">
                <a:pos x="186" y="143"/>
              </a:cxn>
              <a:cxn ang="0">
                <a:pos x="181" y="134"/>
              </a:cxn>
              <a:cxn ang="0">
                <a:pos x="143" y="100"/>
              </a:cxn>
              <a:cxn ang="0">
                <a:pos x="168" y="106"/>
              </a:cxn>
              <a:cxn ang="0">
                <a:pos x="196" y="133"/>
              </a:cxn>
              <a:cxn ang="0">
                <a:pos x="191" y="135"/>
              </a:cxn>
              <a:cxn ang="0">
                <a:pos x="163" y="116"/>
              </a:cxn>
              <a:cxn ang="0">
                <a:pos x="105" y="100"/>
              </a:cxn>
              <a:cxn ang="0">
                <a:pos x="79" y="112"/>
              </a:cxn>
              <a:cxn ang="0">
                <a:pos x="29" y="144"/>
              </a:cxn>
              <a:cxn ang="0">
                <a:pos x="39" y="112"/>
              </a:cxn>
              <a:cxn ang="0">
                <a:pos x="34" y="73"/>
              </a:cxn>
              <a:cxn ang="0">
                <a:pos x="27" y="50"/>
              </a:cxn>
              <a:cxn ang="0">
                <a:pos x="42" y="9"/>
              </a:cxn>
              <a:cxn ang="0">
                <a:pos x="143" y="18"/>
              </a:cxn>
              <a:cxn ang="0">
                <a:pos x="512" y="210"/>
              </a:cxn>
              <a:cxn ang="0">
                <a:pos x="525" y="216"/>
              </a:cxn>
              <a:cxn ang="0">
                <a:pos x="511" y="229"/>
              </a:cxn>
              <a:cxn ang="0">
                <a:pos x="508" y="245"/>
              </a:cxn>
              <a:cxn ang="0">
                <a:pos x="485" y="257"/>
              </a:cxn>
              <a:cxn ang="0">
                <a:pos x="480" y="265"/>
              </a:cxn>
              <a:cxn ang="0">
                <a:pos x="479" y="279"/>
              </a:cxn>
              <a:cxn ang="0">
                <a:pos x="478" y="289"/>
              </a:cxn>
              <a:cxn ang="0">
                <a:pos x="457" y="310"/>
              </a:cxn>
              <a:cxn ang="0">
                <a:pos x="451" y="351"/>
              </a:cxn>
              <a:cxn ang="0">
                <a:pos x="432" y="327"/>
              </a:cxn>
              <a:cxn ang="0">
                <a:pos x="409" y="325"/>
              </a:cxn>
              <a:cxn ang="0">
                <a:pos x="402" y="330"/>
              </a:cxn>
              <a:cxn ang="0">
                <a:pos x="374" y="335"/>
              </a:cxn>
              <a:cxn ang="0">
                <a:pos x="337" y="332"/>
              </a:cxn>
              <a:cxn ang="0">
                <a:pos x="264" y="302"/>
              </a:cxn>
              <a:cxn ang="0">
                <a:pos x="229" y="234"/>
              </a:cxn>
              <a:cxn ang="0">
                <a:pos x="381" y="191"/>
              </a:cxn>
              <a:cxn ang="0">
                <a:pos x="401" y="203"/>
              </a:cxn>
              <a:cxn ang="0">
                <a:pos x="427" y="209"/>
              </a:cxn>
              <a:cxn ang="0">
                <a:pos x="424" y="214"/>
              </a:cxn>
              <a:cxn ang="0">
                <a:pos x="426" y="242"/>
              </a:cxn>
              <a:cxn ang="0">
                <a:pos x="440" y="217"/>
              </a:cxn>
              <a:cxn ang="0">
                <a:pos x="445" y="238"/>
              </a:cxn>
              <a:cxn ang="0">
                <a:pos x="464" y="234"/>
              </a:cxn>
              <a:cxn ang="0">
                <a:pos x="527" y="404"/>
              </a:cxn>
              <a:cxn ang="0">
                <a:pos x="64" y="394"/>
              </a:cxn>
              <a:cxn ang="0">
                <a:pos x="70" y="395"/>
              </a:cxn>
              <a:cxn ang="0">
                <a:pos x="62" y="386"/>
              </a:cxn>
              <a:cxn ang="0">
                <a:pos x="54" y="383"/>
              </a:cxn>
              <a:cxn ang="0">
                <a:pos x="60" y="387"/>
              </a:cxn>
              <a:cxn ang="0">
                <a:pos x="58" y="385"/>
              </a:cxn>
            </a:cxnLst>
            <a:rect l="0" t="0" r="r" b="b"/>
            <a:pathLst>
              <a:path w="537" h="405">
                <a:moveTo>
                  <a:pt x="492" y="252"/>
                </a:moveTo>
                <a:cubicBezTo>
                  <a:pt x="491" y="252"/>
                  <a:pt x="491" y="252"/>
                  <a:pt x="492" y="251"/>
                </a:cubicBezTo>
                <a:cubicBezTo>
                  <a:pt x="494" y="250"/>
                  <a:pt x="493" y="250"/>
                  <a:pt x="494" y="250"/>
                </a:cubicBezTo>
                <a:cubicBezTo>
                  <a:pt x="495" y="250"/>
                  <a:pt x="495" y="250"/>
                  <a:pt x="496" y="250"/>
                </a:cubicBezTo>
                <a:cubicBezTo>
                  <a:pt x="497" y="249"/>
                  <a:pt x="498" y="250"/>
                  <a:pt x="499" y="249"/>
                </a:cubicBezTo>
                <a:cubicBezTo>
                  <a:pt x="501" y="248"/>
                  <a:pt x="502" y="248"/>
                  <a:pt x="500" y="249"/>
                </a:cubicBezTo>
                <a:cubicBezTo>
                  <a:pt x="499" y="250"/>
                  <a:pt x="499" y="250"/>
                  <a:pt x="500" y="250"/>
                </a:cubicBezTo>
                <a:cubicBezTo>
                  <a:pt x="501" y="249"/>
                  <a:pt x="501" y="250"/>
                  <a:pt x="502" y="249"/>
                </a:cubicBezTo>
                <a:cubicBezTo>
                  <a:pt x="503" y="249"/>
                  <a:pt x="503" y="249"/>
                  <a:pt x="502" y="249"/>
                </a:cubicBezTo>
                <a:cubicBezTo>
                  <a:pt x="501" y="250"/>
                  <a:pt x="499" y="251"/>
                  <a:pt x="498" y="251"/>
                </a:cubicBezTo>
                <a:cubicBezTo>
                  <a:pt x="497" y="251"/>
                  <a:pt x="497" y="252"/>
                  <a:pt x="496" y="252"/>
                </a:cubicBezTo>
                <a:cubicBezTo>
                  <a:pt x="495" y="252"/>
                  <a:pt x="494" y="252"/>
                  <a:pt x="494" y="252"/>
                </a:cubicBezTo>
                <a:cubicBezTo>
                  <a:pt x="494" y="253"/>
                  <a:pt x="492" y="253"/>
                  <a:pt x="492" y="253"/>
                </a:cubicBezTo>
                <a:cubicBezTo>
                  <a:pt x="493" y="252"/>
                  <a:pt x="493" y="252"/>
                  <a:pt x="492" y="252"/>
                </a:cubicBezTo>
                <a:close/>
                <a:moveTo>
                  <a:pt x="73" y="128"/>
                </a:moveTo>
                <a:cubicBezTo>
                  <a:pt x="73" y="128"/>
                  <a:pt x="76" y="127"/>
                  <a:pt x="74" y="129"/>
                </a:cubicBezTo>
                <a:cubicBezTo>
                  <a:pt x="73" y="130"/>
                  <a:pt x="74" y="130"/>
                  <a:pt x="75" y="129"/>
                </a:cubicBezTo>
                <a:cubicBezTo>
                  <a:pt x="76" y="128"/>
                  <a:pt x="76" y="129"/>
                  <a:pt x="76" y="128"/>
                </a:cubicBezTo>
                <a:cubicBezTo>
                  <a:pt x="76" y="127"/>
                  <a:pt x="77" y="126"/>
                  <a:pt x="79" y="126"/>
                </a:cubicBezTo>
                <a:cubicBezTo>
                  <a:pt x="81" y="126"/>
                  <a:pt x="81" y="126"/>
                  <a:pt x="82" y="125"/>
                </a:cubicBezTo>
                <a:cubicBezTo>
                  <a:pt x="83" y="124"/>
                  <a:pt x="84" y="123"/>
                  <a:pt x="83" y="122"/>
                </a:cubicBezTo>
                <a:cubicBezTo>
                  <a:pt x="82" y="122"/>
                  <a:pt x="83" y="122"/>
                  <a:pt x="82" y="121"/>
                </a:cubicBezTo>
                <a:cubicBezTo>
                  <a:pt x="82" y="120"/>
                  <a:pt x="81" y="121"/>
                  <a:pt x="80" y="120"/>
                </a:cubicBezTo>
                <a:cubicBezTo>
                  <a:pt x="79" y="120"/>
                  <a:pt x="78" y="119"/>
                  <a:pt x="78" y="120"/>
                </a:cubicBezTo>
                <a:cubicBezTo>
                  <a:pt x="79" y="121"/>
                  <a:pt x="77" y="122"/>
                  <a:pt x="76" y="121"/>
                </a:cubicBezTo>
                <a:cubicBezTo>
                  <a:pt x="75" y="120"/>
                  <a:pt x="75" y="121"/>
                  <a:pt x="75" y="122"/>
                </a:cubicBezTo>
                <a:cubicBezTo>
                  <a:pt x="75" y="124"/>
                  <a:pt x="74" y="122"/>
                  <a:pt x="71" y="123"/>
                </a:cubicBezTo>
                <a:cubicBezTo>
                  <a:pt x="69" y="125"/>
                  <a:pt x="71" y="126"/>
                  <a:pt x="71" y="128"/>
                </a:cubicBezTo>
                <a:cubicBezTo>
                  <a:pt x="72" y="129"/>
                  <a:pt x="73" y="129"/>
                  <a:pt x="73" y="128"/>
                </a:cubicBezTo>
                <a:close/>
                <a:moveTo>
                  <a:pt x="79" y="119"/>
                </a:moveTo>
                <a:cubicBezTo>
                  <a:pt x="78" y="119"/>
                  <a:pt x="78" y="118"/>
                  <a:pt x="79" y="117"/>
                </a:cubicBezTo>
                <a:cubicBezTo>
                  <a:pt x="80" y="117"/>
                  <a:pt x="81" y="118"/>
                  <a:pt x="80" y="117"/>
                </a:cubicBezTo>
                <a:cubicBezTo>
                  <a:pt x="80" y="115"/>
                  <a:pt x="82" y="116"/>
                  <a:pt x="82" y="116"/>
                </a:cubicBezTo>
                <a:cubicBezTo>
                  <a:pt x="83" y="117"/>
                  <a:pt x="83" y="115"/>
                  <a:pt x="84" y="116"/>
                </a:cubicBezTo>
                <a:cubicBezTo>
                  <a:pt x="85" y="118"/>
                  <a:pt x="84" y="118"/>
                  <a:pt x="83" y="118"/>
                </a:cubicBezTo>
                <a:cubicBezTo>
                  <a:pt x="82" y="118"/>
                  <a:pt x="82" y="118"/>
                  <a:pt x="81" y="119"/>
                </a:cubicBezTo>
                <a:cubicBezTo>
                  <a:pt x="80" y="120"/>
                  <a:pt x="80" y="120"/>
                  <a:pt x="79" y="119"/>
                </a:cubicBezTo>
                <a:close/>
                <a:moveTo>
                  <a:pt x="106" y="105"/>
                </a:moveTo>
                <a:cubicBezTo>
                  <a:pt x="107" y="103"/>
                  <a:pt x="109" y="102"/>
                  <a:pt x="109" y="101"/>
                </a:cubicBezTo>
                <a:cubicBezTo>
                  <a:pt x="110" y="100"/>
                  <a:pt x="111" y="100"/>
                  <a:pt x="110" y="102"/>
                </a:cubicBezTo>
                <a:cubicBezTo>
                  <a:pt x="108" y="104"/>
                  <a:pt x="109" y="104"/>
                  <a:pt x="108" y="105"/>
                </a:cubicBezTo>
                <a:cubicBezTo>
                  <a:pt x="107" y="105"/>
                  <a:pt x="105" y="105"/>
                  <a:pt x="106" y="105"/>
                </a:cubicBezTo>
                <a:close/>
                <a:moveTo>
                  <a:pt x="112" y="101"/>
                </a:moveTo>
                <a:cubicBezTo>
                  <a:pt x="112" y="100"/>
                  <a:pt x="112" y="99"/>
                  <a:pt x="114" y="99"/>
                </a:cubicBezTo>
                <a:cubicBezTo>
                  <a:pt x="115" y="100"/>
                  <a:pt x="115" y="100"/>
                  <a:pt x="114" y="100"/>
                </a:cubicBezTo>
                <a:cubicBezTo>
                  <a:pt x="113" y="101"/>
                  <a:pt x="112" y="102"/>
                  <a:pt x="112" y="101"/>
                </a:cubicBezTo>
                <a:close/>
                <a:moveTo>
                  <a:pt x="175" y="127"/>
                </a:moveTo>
                <a:cubicBezTo>
                  <a:pt x="175" y="124"/>
                  <a:pt x="177" y="126"/>
                  <a:pt x="176" y="124"/>
                </a:cubicBezTo>
                <a:cubicBezTo>
                  <a:pt x="175" y="122"/>
                  <a:pt x="175" y="121"/>
                  <a:pt x="174" y="119"/>
                </a:cubicBezTo>
                <a:cubicBezTo>
                  <a:pt x="174" y="117"/>
                  <a:pt x="173" y="116"/>
                  <a:pt x="175" y="117"/>
                </a:cubicBezTo>
                <a:cubicBezTo>
                  <a:pt x="176" y="119"/>
                  <a:pt x="177" y="117"/>
                  <a:pt x="178" y="119"/>
                </a:cubicBezTo>
                <a:cubicBezTo>
                  <a:pt x="179" y="120"/>
                  <a:pt x="180" y="123"/>
                  <a:pt x="179" y="123"/>
                </a:cubicBezTo>
                <a:cubicBezTo>
                  <a:pt x="178" y="123"/>
                  <a:pt x="180" y="125"/>
                  <a:pt x="179" y="125"/>
                </a:cubicBezTo>
                <a:cubicBezTo>
                  <a:pt x="177" y="125"/>
                  <a:pt x="179" y="126"/>
                  <a:pt x="177" y="127"/>
                </a:cubicBezTo>
                <a:cubicBezTo>
                  <a:pt x="176" y="127"/>
                  <a:pt x="175" y="128"/>
                  <a:pt x="175" y="127"/>
                </a:cubicBezTo>
                <a:close/>
                <a:moveTo>
                  <a:pt x="173" y="132"/>
                </a:moveTo>
                <a:cubicBezTo>
                  <a:pt x="173" y="130"/>
                  <a:pt x="172" y="132"/>
                  <a:pt x="173" y="130"/>
                </a:cubicBezTo>
                <a:cubicBezTo>
                  <a:pt x="173" y="129"/>
                  <a:pt x="171" y="130"/>
                  <a:pt x="171" y="128"/>
                </a:cubicBezTo>
                <a:cubicBezTo>
                  <a:pt x="172" y="127"/>
                  <a:pt x="171" y="126"/>
                  <a:pt x="170" y="126"/>
                </a:cubicBezTo>
                <a:cubicBezTo>
                  <a:pt x="170" y="125"/>
                  <a:pt x="170" y="122"/>
                  <a:pt x="172" y="124"/>
                </a:cubicBezTo>
                <a:cubicBezTo>
                  <a:pt x="174" y="125"/>
                  <a:pt x="174" y="126"/>
                  <a:pt x="175" y="129"/>
                </a:cubicBezTo>
                <a:cubicBezTo>
                  <a:pt x="176" y="132"/>
                  <a:pt x="175" y="131"/>
                  <a:pt x="175" y="132"/>
                </a:cubicBezTo>
                <a:cubicBezTo>
                  <a:pt x="175" y="134"/>
                  <a:pt x="176" y="136"/>
                  <a:pt x="174" y="133"/>
                </a:cubicBezTo>
                <a:cubicBezTo>
                  <a:pt x="174" y="133"/>
                  <a:pt x="173" y="133"/>
                  <a:pt x="173" y="132"/>
                </a:cubicBezTo>
                <a:close/>
                <a:moveTo>
                  <a:pt x="169" y="125"/>
                </a:moveTo>
                <a:cubicBezTo>
                  <a:pt x="169" y="124"/>
                  <a:pt x="170" y="127"/>
                  <a:pt x="170" y="128"/>
                </a:cubicBezTo>
                <a:cubicBezTo>
                  <a:pt x="169" y="128"/>
                  <a:pt x="169" y="127"/>
                  <a:pt x="169" y="127"/>
                </a:cubicBezTo>
                <a:cubicBezTo>
                  <a:pt x="169" y="126"/>
                  <a:pt x="169" y="125"/>
                  <a:pt x="169" y="125"/>
                </a:cubicBezTo>
                <a:close/>
                <a:moveTo>
                  <a:pt x="168" y="124"/>
                </a:moveTo>
                <a:cubicBezTo>
                  <a:pt x="166" y="122"/>
                  <a:pt x="168" y="122"/>
                  <a:pt x="167" y="121"/>
                </a:cubicBezTo>
                <a:cubicBezTo>
                  <a:pt x="165" y="120"/>
                  <a:pt x="165" y="120"/>
                  <a:pt x="166" y="119"/>
                </a:cubicBezTo>
                <a:cubicBezTo>
                  <a:pt x="166" y="118"/>
                  <a:pt x="166" y="117"/>
                  <a:pt x="167" y="118"/>
                </a:cubicBezTo>
                <a:cubicBezTo>
                  <a:pt x="168" y="118"/>
                  <a:pt x="169" y="117"/>
                  <a:pt x="170" y="117"/>
                </a:cubicBezTo>
                <a:cubicBezTo>
                  <a:pt x="171" y="118"/>
                  <a:pt x="174" y="119"/>
                  <a:pt x="174" y="120"/>
                </a:cubicBezTo>
                <a:cubicBezTo>
                  <a:pt x="173" y="121"/>
                  <a:pt x="174" y="121"/>
                  <a:pt x="174" y="122"/>
                </a:cubicBezTo>
                <a:cubicBezTo>
                  <a:pt x="175" y="124"/>
                  <a:pt x="174" y="124"/>
                  <a:pt x="172" y="123"/>
                </a:cubicBezTo>
                <a:cubicBezTo>
                  <a:pt x="170" y="121"/>
                  <a:pt x="169" y="121"/>
                  <a:pt x="170" y="122"/>
                </a:cubicBezTo>
                <a:cubicBezTo>
                  <a:pt x="171" y="123"/>
                  <a:pt x="169" y="124"/>
                  <a:pt x="168" y="124"/>
                </a:cubicBezTo>
                <a:close/>
                <a:moveTo>
                  <a:pt x="183" y="132"/>
                </a:moveTo>
                <a:cubicBezTo>
                  <a:pt x="181" y="132"/>
                  <a:pt x="180" y="133"/>
                  <a:pt x="181" y="130"/>
                </a:cubicBezTo>
                <a:cubicBezTo>
                  <a:pt x="181" y="128"/>
                  <a:pt x="179" y="130"/>
                  <a:pt x="179" y="128"/>
                </a:cubicBezTo>
                <a:cubicBezTo>
                  <a:pt x="179" y="127"/>
                  <a:pt x="180" y="127"/>
                  <a:pt x="181" y="127"/>
                </a:cubicBezTo>
                <a:cubicBezTo>
                  <a:pt x="183" y="128"/>
                  <a:pt x="183" y="127"/>
                  <a:pt x="184" y="128"/>
                </a:cubicBezTo>
                <a:cubicBezTo>
                  <a:pt x="184" y="129"/>
                  <a:pt x="184" y="130"/>
                  <a:pt x="183" y="131"/>
                </a:cubicBezTo>
                <a:cubicBezTo>
                  <a:pt x="183" y="131"/>
                  <a:pt x="184" y="133"/>
                  <a:pt x="183" y="132"/>
                </a:cubicBezTo>
                <a:close/>
                <a:moveTo>
                  <a:pt x="177" y="135"/>
                </a:moveTo>
                <a:cubicBezTo>
                  <a:pt x="177" y="133"/>
                  <a:pt x="177" y="132"/>
                  <a:pt x="178" y="133"/>
                </a:cubicBezTo>
                <a:cubicBezTo>
                  <a:pt x="179" y="133"/>
                  <a:pt x="178" y="132"/>
                  <a:pt x="177" y="131"/>
                </a:cubicBezTo>
                <a:cubicBezTo>
                  <a:pt x="176" y="129"/>
                  <a:pt x="176" y="129"/>
                  <a:pt x="177" y="128"/>
                </a:cubicBezTo>
                <a:cubicBezTo>
                  <a:pt x="178" y="128"/>
                  <a:pt x="178" y="128"/>
                  <a:pt x="179" y="129"/>
                </a:cubicBezTo>
                <a:cubicBezTo>
                  <a:pt x="179" y="130"/>
                  <a:pt x="180" y="129"/>
                  <a:pt x="180" y="131"/>
                </a:cubicBezTo>
                <a:cubicBezTo>
                  <a:pt x="179" y="133"/>
                  <a:pt x="180" y="133"/>
                  <a:pt x="179" y="134"/>
                </a:cubicBezTo>
                <a:cubicBezTo>
                  <a:pt x="179" y="135"/>
                  <a:pt x="179" y="136"/>
                  <a:pt x="178" y="134"/>
                </a:cubicBezTo>
                <a:cubicBezTo>
                  <a:pt x="178" y="133"/>
                  <a:pt x="178" y="137"/>
                  <a:pt x="177" y="135"/>
                </a:cubicBezTo>
                <a:close/>
                <a:moveTo>
                  <a:pt x="197" y="146"/>
                </a:moveTo>
                <a:cubicBezTo>
                  <a:pt x="196" y="146"/>
                  <a:pt x="197" y="145"/>
                  <a:pt x="198" y="145"/>
                </a:cubicBezTo>
                <a:cubicBezTo>
                  <a:pt x="198" y="144"/>
                  <a:pt x="199" y="144"/>
                  <a:pt x="199" y="144"/>
                </a:cubicBezTo>
                <a:cubicBezTo>
                  <a:pt x="198" y="145"/>
                  <a:pt x="198" y="145"/>
                  <a:pt x="197" y="146"/>
                </a:cubicBezTo>
                <a:cubicBezTo>
                  <a:pt x="197" y="146"/>
                  <a:pt x="197" y="146"/>
                  <a:pt x="197" y="146"/>
                </a:cubicBezTo>
                <a:close/>
                <a:moveTo>
                  <a:pt x="192" y="145"/>
                </a:moveTo>
                <a:cubicBezTo>
                  <a:pt x="192" y="144"/>
                  <a:pt x="192" y="144"/>
                  <a:pt x="192" y="144"/>
                </a:cubicBezTo>
                <a:cubicBezTo>
                  <a:pt x="193" y="144"/>
                  <a:pt x="193" y="144"/>
                  <a:pt x="193" y="144"/>
                </a:cubicBezTo>
                <a:cubicBezTo>
                  <a:pt x="193" y="145"/>
                  <a:pt x="193" y="145"/>
                  <a:pt x="192" y="145"/>
                </a:cubicBezTo>
                <a:close/>
                <a:moveTo>
                  <a:pt x="181" y="136"/>
                </a:moveTo>
                <a:cubicBezTo>
                  <a:pt x="179" y="137"/>
                  <a:pt x="180" y="136"/>
                  <a:pt x="180" y="136"/>
                </a:cubicBezTo>
                <a:cubicBezTo>
                  <a:pt x="180" y="135"/>
                  <a:pt x="181" y="135"/>
                  <a:pt x="181" y="135"/>
                </a:cubicBezTo>
                <a:cubicBezTo>
                  <a:pt x="180" y="135"/>
                  <a:pt x="181" y="134"/>
                  <a:pt x="182" y="135"/>
                </a:cubicBezTo>
                <a:cubicBezTo>
                  <a:pt x="183" y="135"/>
                  <a:pt x="183" y="136"/>
                  <a:pt x="182" y="136"/>
                </a:cubicBezTo>
                <a:cubicBezTo>
                  <a:pt x="181" y="136"/>
                  <a:pt x="181" y="136"/>
                  <a:pt x="181" y="136"/>
                </a:cubicBezTo>
                <a:close/>
                <a:moveTo>
                  <a:pt x="181" y="134"/>
                </a:moveTo>
                <a:cubicBezTo>
                  <a:pt x="180" y="134"/>
                  <a:pt x="180" y="134"/>
                  <a:pt x="181" y="133"/>
                </a:cubicBezTo>
                <a:cubicBezTo>
                  <a:pt x="181" y="133"/>
                  <a:pt x="180" y="133"/>
                  <a:pt x="182" y="133"/>
                </a:cubicBezTo>
                <a:cubicBezTo>
                  <a:pt x="183" y="133"/>
                  <a:pt x="183" y="132"/>
                  <a:pt x="183" y="133"/>
                </a:cubicBezTo>
                <a:cubicBezTo>
                  <a:pt x="184" y="134"/>
                  <a:pt x="183" y="135"/>
                  <a:pt x="183" y="135"/>
                </a:cubicBezTo>
                <a:cubicBezTo>
                  <a:pt x="184" y="136"/>
                  <a:pt x="185" y="135"/>
                  <a:pt x="186" y="136"/>
                </a:cubicBezTo>
                <a:cubicBezTo>
                  <a:pt x="186" y="137"/>
                  <a:pt x="186" y="138"/>
                  <a:pt x="187" y="139"/>
                </a:cubicBezTo>
                <a:cubicBezTo>
                  <a:pt x="188" y="140"/>
                  <a:pt x="189" y="141"/>
                  <a:pt x="187" y="140"/>
                </a:cubicBezTo>
                <a:cubicBezTo>
                  <a:pt x="186" y="139"/>
                  <a:pt x="185" y="140"/>
                  <a:pt x="186" y="140"/>
                </a:cubicBezTo>
                <a:cubicBezTo>
                  <a:pt x="186" y="141"/>
                  <a:pt x="187" y="140"/>
                  <a:pt x="187" y="140"/>
                </a:cubicBezTo>
                <a:cubicBezTo>
                  <a:pt x="188" y="141"/>
                  <a:pt x="188" y="140"/>
                  <a:pt x="188" y="141"/>
                </a:cubicBezTo>
                <a:cubicBezTo>
                  <a:pt x="189" y="142"/>
                  <a:pt x="190" y="141"/>
                  <a:pt x="189" y="142"/>
                </a:cubicBezTo>
                <a:cubicBezTo>
                  <a:pt x="189" y="144"/>
                  <a:pt x="189" y="143"/>
                  <a:pt x="189" y="144"/>
                </a:cubicBezTo>
                <a:cubicBezTo>
                  <a:pt x="189" y="145"/>
                  <a:pt x="190" y="145"/>
                  <a:pt x="189" y="146"/>
                </a:cubicBezTo>
                <a:cubicBezTo>
                  <a:pt x="189" y="147"/>
                  <a:pt x="187" y="146"/>
                  <a:pt x="187" y="145"/>
                </a:cubicBezTo>
                <a:cubicBezTo>
                  <a:pt x="187" y="143"/>
                  <a:pt x="187" y="145"/>
                  <a:pt x="186" y="144"/>
                </a:cubicBezTo>
                <a:cubicBezTo>
                  <a:pt x="186" y="144"/>
                  <a:pt x="187" y="144"/>
                  <a:pt x="186" y="143"/>
                </a:cubicBezTo>
                <a:cubicBezTo>
                  <a:pt x="185" y="142"/>
                  <a:pt x="185" y="142"/>
                  <a:pt x="184" y="142"/>
                </a:cubicBezTo>
                <a:cubicBezTo>
                  <a:pt x="184" y="142"/>
                  <a:pt x="184" y="141"/>
                  <a:pt x="184" y="142"/>
                </a:cubicBezTo>
                <a:cubicBezTo>
                  <a:pt x="183" y="142"/>
                  <a:pt x="183" y="142"/>
                  <a:pt x="182" y="141"/>
                </a:cubicBezTo>
                <a:cubicBezTo>
                  <a:pt x="182" y="141"/>
                  <a:pt x="184" y="141"/>
                  <a:pt x="184" y="140"/>
                </a:cubicBezTo>
                <a:cubicBezTo>
                  <a:pt x="183" y="139"/>
                  <a:pt x="184" y="139"/>
                  <a:pt x="183" y="139"/>
                </a:cubicBezTo>
                <a:cubicBezTo>
                  <a:pt x="182" y="139"/>
                  <a:pt x="182" y="139"/>
                  <a:pt x="182" y="138"/>
                </a:cubicBezTo>
                <a:cubicBezTo>
                  <a:pt x="182" y="137"/>
                  <a:pt x="183" y="138"/>
                  <a:pt x="183" y="137"/>
                </a:cubicBezTo>
                <a:cubicBezTo>
                  <a:pt x="183" y="136"/>
                  <a:pt x="182" y="137"/>
                  <a:pt x="183" y="136"/>
                </a:cubicBezTo>
                <a:cubicBezTo>
                  <a:pt x="183" y="134"/>
                  <a:pt x="182" y="134"/>
                  <a:pt x="181" y="134"/>
                </a:cubicBezTo>
                <a:close/>
                <a:moveTo>
                  <a:pt x="183" y="144"/>
                </a:moveTo>
                <a:cubicBezTo>
                  <a:pt x="183" y="143"/>
                  <a:pt x="182" y="143"/>
                  <a:pt x="183" y="142"/>
                </a:cubicBezTo>
                <a:cubicBezTo>
                  <a:pt x="183" y="142"/>
                  <a:pt x="183" y="142"/>
                  <a:pt x="184" y="143"/>
                </a:cubicBezTo>
                <a:cubicBezTo>
                  <a:pt x="184" y="143"/>
                  <a:pt x="183" y="143"/>
                  <a:pt x="184" y="144"/>
                </a:cubicBezTo>
                <a:cubicBezTo>
                  <a:pt x="185" y="145"/>
                  <a:pt x="185" y="145"/>
                  <a:pt x="185" y="146"/>
                </a:cubicBezTo>
                <a:cubicBezTo>
                  <a:pt x="186" y="147"/>
                  <a:pt x="185" y="147"/>
                  <a:pt x="184" y="146"/>
                </a:cubicBezTo>
                <a:cubicBezTo>
                  <a:pt x="183" y="144"/>
                  <a:pt x="183" y="144"/>
                  <a:pt x="183" y="144"/>
                </a:cubicBezTo>
                <a:close/>
                <a:moveTo>
                  <a:pt x="143" y="18"/>
                </a:moveTo>
                <a:cubicBezTo>
                  <a:pt x="143" y="100"/>
                  <a:pt x="143" y="100"/>
                  <a:pt x="143" y="100"/>
                </a:cubicBezTo>
                <a:cubicBezTo>
                  <a:pt x="147" y="102"/>
                  <a:pt x="145" y="99"/>
                  <a:pt x="146" y="100"/>
                </a:cubicBezTo>
                <a:cubicBezTo>
                  <a:pt x="148" y="101"/>
                  <a:pt x="148" y="101"/>
                  <a:pt x="149" y="101"/>
                </a:cubicBezTo>
                <a:cubicBezTo>
                  <a:pt x="150" y="100"/>
                  <a:pt x="153" y="99"/>
                  <a:pt x="153" y="101"/>
                </a:cubicBezTo>
                <a:cubicBezTo>
                  <a:pt x="152" y="102"/>
                  <a:pt x="151" y="102"/>
                  <a:pt x="153" y="103"/>
                </a:cubicBezTo>
                <a:cubicBezTo>
                  <a:pt x="156" y="104"/>
                  <a:pt x="153" y="105"/>
                  <a:pt x="158" y="107"/>
                </a:cubicBezTo>
                <a:cubicBezTo>
                  <a:pt x="162" y="110"/>
                  <a:pt x="160" y="111"/>
                  <a:pt x="161" y="111"/>
                </a:cubicBezTo>
                <a:cubicBezTo>
                  <a:pt x="162" y="112"/>
                  <a:pt x="162" y="110"/>
                  <a:pt x="165" y="110"/>
                </a:cubicBezTo>
                <a:cubicBezTo>
                  <a:pt x="168" y="109"/>
                  <a:pt x="165" y="108"/>
                  <a:pt x="167" y="107"/>
                </a:cubicBezTo>
                <a:cubicBezTo>
                  <a:pt x="169" y="107"/>
                  <a:pt x="166" y="106"/>
                  <a:pt x="168" y="106"/>
                </a:cubicBezTo>
                <a:cubicBezTo>
                  <a:pt x="172" y="104"/>
                  <a:pt x="172" y="104"/>
                  <a:pt x="173" y="106"/>
                </a:cubicBezTo>
                <a:cubicBezTo>
                  <a:pt x="175" y="108"/>
                  <a:pt x="173" y="107"/>
                  <a:pt x="174" y="108"/>
                </a:cubicBezTo>
                <a:cubicBezTo>
                  <a:pt x="175" y="110"/>
                  <a:pt x="176" y="109"/>
                  <a:pt x="177" y="111"/>
                </a:cubicBezTo>
                <a:cubicBezTo>
                  <a:pt x="178" y="114"/>
                  <a:pt x="180" y="112"/>
                  <a:pt x="181" y="115"/>
                </a:cubicBezTo>
                <a:cubicBezTo>
                  <a:pt x="183" y="117"/>
                  <a:pt x="187" y="124"/>
                  <a:pt x="188" y="125"/>
                </a:cubicBezTo>
                <a:cubicBezTo>
                  <a:pt x="189" y="127"/>
                  <a:pt x="187" y="127"/>
                  <a:pt x="189" y="127"/>
                </a:cubicBezTo>
                <a:cubicBezTo>
                  <a:pt x="190" y="127"/>
                  <a:pt x="188" y="129"/>
                  <a:pt x="190" y="129"/>
                </a:cubicBezTo>
                <a:cubicBezTo>
                  <a:pt x="191" y="129"/>
                  <a:pt x="189" y="131"/>
                  <a:pt x="191" y="131"/>
                </a:cubicBezTo>
                <a:cubicBezTo>
                  <a:pt x="193" y="130"/>
                  <a:pt x="192" y="132"/>
                  <a:pt x="196" y="133"/>
                </a:cubicBezTo>
                <a:cubicBezTo>
                  <a:pt x="199" y="134"/>
                  <a:pt x="197" y="135"/>
                  <a:pt x="199" y="135"/>
                </a:cubicBezTo>
                <a:cubicBezTo>
                  <a:pt x="200" y="135"/>
                  <a:pt x="200" y="136"/>
                  <a:pt x="200" y="136"/>
                </a:cubicBezTo>
                <a:cubicBezTo>
                  <a:pt x="199" y="137"/>
                  <a:pt x="198" y="137"/>
                  <a:pt x="199" y="140"/>
                </a:cubicBezTo>
                <a:cubicBezTo>
                  <a:pt x="200" y="143"/>
                  <a:pt x="198" y="143"/>
                  <a:pt x="197" y="145"/>
                </a:cubicBezTo>
                <a:cubicBezTo>
                  <a:pt x="195" y="147"/>
                  <a:pt x="195" y="145"/>
                  <a:pt x="194" y="143"/>
                </a:cubicBezTo>
                <a:cubicBezTo>
                  <a:pt x="194" y="142"/>
                  <a:pt x="196" y="140"/>
                  <a:pt x="194" y="137"/>
                </a:cubicBezTo>
                <a:cubicBezTo>
                  <a:pt x="193" y="134"/>
                  <a:pt x="191" y="136"/>
                  <a:pt x="190" y="138"/>
                </a:cubicBezTo>
                <a:cubicBezTo>
                  <a:pt x="189" y="141"/>
                  <a:pt x="187" y="139"/>
                  <a:pt x="188" y="138"/>
                </a:cubicBezTo>
                <a:cubicBezTo>
                  <a:pt x="190" y="136"/>
                  <a:pt x="189" y="135"/>
                  <a:pt x="191" y="135"/>
                </a:cubicBezTo>
                <a:cubicBezTo>
                  <a:pt x="193" y="134"/>
                  <a:pt x="191" y="135"/>
                  <a:pt x="187" y="131"/>
                </a:cubicBezTo>
                <a:cubicBezTo>
                  <a:pt x="184" y="128"/>
                  <a:pt x="186" y="128"/>
                  <a:pt x="183" y="127"/>
                </a:cubicBezTo>
                <a:cubicBezTo>
                  <a:pt x="180" y="126"/>
                  <a:pt x="183" y="124"/>
                  <a:pt x="182" y="123"/>
                </a:cubicBezTo>
                <a:cubicBezTo>
                  <a:pt x="180" y="122"/>
                  <a:pt x="181" y="122"/>
                  <a:pt x="179" y="118"/>
                </a:cubicBezTo>
                <a:cubicBezTo>
                  <a:pt x="178" y="115"/>
                  <a:pt x="176" y="118"/>
                  <a:pt x="174" y="115"/>
                </a:cubicBezTo>
                <a:cubicBezTo>
                  <a:pt x="172" y="111"/>
                  <a:pt x="173" y="113"/>
                  <a:pt x="173" y="116"/>
                </a:cubicBezTo>
                <a:cubicBezTo>
                  <a:pt x="174" y="119"/>
                  <a:pt x="170" y="116"/>
                  <a:pt x="168" y="113"/>
                </a:cubicBezTo>
                <a:cubicBezTo>
                  <a:pt x="165" y="111"/>
                  <a:pt x="165" y="113"/>
                  <a:pt x="167" y="115"/>
                </a:cubicBezTo>
                <a:cubicBezTo>
                  <a:pt x="169" y="117"/>
                  <a:pt x="166" y="118"/>
                  <a:pt x="163" y="116"/>
                </a:cubicBezTo>
                <a:cubicBezTo>
                  <a:pt x="159" y="114"/>
                  <a:pt x="159" y="112"/>
                  <a:pt x="156" y="111"/>
                </a:cubicBezTo>
                <a:cubicBezTo>
                  <a:pt x="153" y="109"/>
                  <a:pt x="147" y="107"/>
                  <a:pt x="149" y="106"/>
                </a:cubicBezTo>
                <a:cubicBezTo>
                  <a:pt x="151" y="105"/>
                  <a:pt x="151" y="103"/>
                  <a:pt x="147" y="105"/>
                </a:cubicBezTo>
                <a:cubicBezTo>
                  <a:pt x="144" y="107"/>
                  <a:pt x="138" y="102"/>
                  <a:pt x="134" y="102"/>
                </a:cubicBezTo>
                <a:cubicBezTo>
                  <a:pt x="131" y="102"/>
                  <a:pt x="126" y="104"/>
                  <a:pt x="123" y="100"/>
                </a:cubicBezTo>
                <a:cubicBezTo>
                  <a:pt x="121" y="97"/>
                  <a:pt x="122" y="101"/>
                  <a:pt x="119" y="99"/>
                </a:cubicBezTo>
                <a:cubicBezTo>
                  <a:pt x="116" y="97"/>
                  <a:pt x="113" y="98"/>
                  <a:pt x="113" y="95"/>
                </a:cubicBezTo>
                <a:cubicBezTo>
                  <a:pt x="113" y="93"/>
                  <a:pt x="111" y="95"/>
                  <a:pt x="107" y="96"/>
                </a:cubicBezTo>
                <a:cubicBezTo>
                  <a:pt x="103" y="96"/>
                  <a:pt x="108" y="99"/>
                  <a:pt x="105" y="100"/>
                </a:cubicBezTo>
                <a:cubicBezTo>
                  <a:pt x="102" y="101"/>
                  <a:pt x="106" y="103"/>
                  <a:pt x="102" y="103"/>
                </a:cubicBezTo>
                <a:cubicBezTo>
                  <a:pt x="99" y="103"/>
                  <a:pt x="98" y="104"/>
                  <a:pt x="94" y="107"/>
                </a:cubicBezTo>
                <a:cubicBezTo>
                  <a:pt x="90" y="111"/>
                  <a:pt x="82" y="110"/>
                  <a:pt x="87" y="107"/>
                </a:cubicBezTo>
                <a:cubicBezTo>
                  <a:pt x="90" y="106"/>
                  <a:pt x="83" y="106"/>
                  <a:pt x="87" y="102"/>
                </a:cubicBezTo>
                <a:cubicBezTo>
                  <a:pt x="91" y="99"/>
                  <a:pt x="87" y="98"/>
                  <a:pt x="91" y="95"/>
                </a:cubicBezTo>
                <a:cubicBezTo>
                  <a:pt x="96" y="92"/>
                  <a:pt x="105" y="100"/>
                  <a:pt x="100" y="95"/>
                </a:cubicBezTo>
                <a:cubicBezTo>
                  <a:pt x="95" y="90"/>
                  <a:pt x="88" y="93"/>
                  <a:pt x="85" y="97"/>
                </a:cubicBezTo>
                <a:cubicBezTo>
                  <a:pt x="83" y="102"/>
                  <a:pt x="82" y="103"/>
                  <a:pt x="75" y="108"/>
                </a:cubicBezTo>
                <a:cubicBezTo>
                  <a:pt x="69" y="113"/>
                  <a:pt x="79" y="109"/>
                  <a:pt x="79" y="112"/>
                </a:cubicBezTo>
                <a:cubicBezTo>
                  <a:pt x="78" y="114"/>
                  <a:pt x="76" y="113"/>
                  <a:pt x="75" y="116"/>
                </a:cubicBezTo>
                <a:cubicBezTo>
                  <a:pt x="74" y="119"/>
                  <a:pt x="69" y="121"/>
                  <a:pt x="66" y="123"/>
                </a:cubicBezTo>
                <a:cubicBezTo>
                  <a:pt x="62" y="125"/>
                  <a:pt x="63" y="127"/>
                  <a:pt x="57" y="130"/>
                </a:cubicBezTo>
                <a:cubicBezTo>
                  <a:pt x="50" y="134"/>
                  <a:pt x="55" y="135"/>
                  <a:pt x="52" y="135"/>
                </a:cubicBezTo>
                <a:cubicBezTo>
                  <a:pt x="49" y="135"/>
                  <a:pt x="45" y="141"/>
                  <a:pt x="45" y="139"/>
                </a:cubicBezTo>
                <a:cubicBezTo>
                  <a:pt x="45" y="137"/>
                  <a:pt x="41" y="138"/>
                  <a:pt x="42" y="140"/>
                </a:cubicBezTo>
                <a:cubicBezTo>
                  <a:pt x="42" y="142"/>
                  <a:pt x="40" y="144"/>
                  <a:pt x="39" y="141"/>
                </a:cubicBezTo>
                <a:cubicBezTo>
                  <a:pt x="39" y="139"/>
                  <a:pt x="37" y="142"/>
                  <a:pt x="36" y="140"/>
                </a:cubicBezTo>
                <a:cubicBezTo>
                  <a:pt x="35" y="138"/>
                  <a:pt x="34" y="142"/>
                  <a:pt x="29" y="144"/>
                </a:cubicBezTo>
                <a:cubicBezTo>
                  <a:pt x="25" y="146"/>
                  <a:pt x="26" y="143"/>
                  <a:pt x="29" y="141"/>
                </a:cubicBezTo>
                <a:cubicBezTo>
                  <a:pt x="33" y="140"/>
                  <a:pt x="30" y="138"/>
                  <a:pt x="35" y="136"/>
                </a:cubicBezTo>
                <a:cubicBezTo>
                  <a:pt x="40" y="135"/>
                  <a:pt x="39" y="139"/>
                  <a:pt x="42" y="134"/>
                </a:cubicBezTo>
                <a:cubicBezTo>
                  <a:pt x="44" y="130"/>
                  <a:pt x="48" y="131"/>
                  <a:pt x="50" y="127"/>
                </a:cubicBezTo>
                <a:cubicBezTo>
                  <a:pt x="52" y="123"/>
                  <a:pt x="55" y="125"/>
                  <a:pt x="55" y="122"/>
                </a:cubicBezTo>
                <a:cubicBezTo>
                  <a:pt x="55" y="119"/>
                  <a:pt x="55" y="117"/>
                  <a:pt x="57" y="114"/>
                </a:cubicBezTo>
                <a:cubicBezTo>
                  <a:pt x="60" y="111"/>
                  <a:pt x="54" y="116"/>
                  <a:pt x="52" y="114"/>
                </a:cubicBezTo>
                <a:cubicBezTo>
                  <a:pt x="50" y="113"/>
                  <a:pt x="50" y="118"/>
                  <a:pt x="47" y="115"/>
                </a:cubicBezTo>
                <a:cubicBezTo>
                  <a:pt x="45" y="113"/>
                  <a:pt x="41" y="110"/>
                  <a:pt x="39" y="112"/>
                </a:cubicBezTo>
                <a:cubicBezTo>
                  <a:pt x="37" y="115"/>
                  <a:pt x="32" y="116"/>
                  <a:pt x="33" y="113"/>
                </a:cubicBezTo>
                <a:cubicBezTo>
                  <a:pt x="35" y="109"/>
                  <a:pt x="31" y="112"/>
                  <a:pt x="33" y="108"/>
                </a:cubicBezTo>
                <a:cubicBezTo>
                  <a:pt x="34" y="104"/>
                  <a:pt x="32" y="102"/>
                  <a:pt x="27" y="104"/>
                </a:cubicBezTo>
                <a:cubicBezTo>
                  <a:pt x="22" y="106"/>
                  <a:pt x="19" y="101"/>
                  <a:pt x="17" y="99"/>
                </a:cubicBezTo>
                <a:cubicBezTo>
                  <a:pt x="15" y="98"/>
                  <a:pt x="20" y="96"/>
                  <a:pt x="16" y="93"/>
                </a:cubicBezTo>
                <a:cubicBezTo>
                  <a:pt x="12" y="90"/>
                  <a:pt x="10" y="89"/>
                  <a:pt x="12" y="88"/>
                </a:cubicBezTo>
                <a:cubicBezTo>
                  <a:pt x="15" y="86"/>
                  <a:pt x="14" y="83"/>
                  <a:pt x="16" y="82"/>
                </a:cubicBezTo>
                <a:cubicBezTo>
                  <a:pt x="19" y="81"/>
                  <a:pt x="20" y="73"/>
                  <a:pt x="25" y="76"/>
                </a:cubicBezTo>
                <a:cubicBezTo>
                  <a:pt x="30" y="79"/>
                  <a:pt x="29" y="72"/>
                  <a:pt x="34" y="73"/>
                </a:cubicBezTo>
                <a:cubicBezTo>
                  <a:pt x="38" y="74"/>
                  <a:pt x="43" y="69"/>
                  <a:pt x="37" y="66"/>
                </a:cubicBezTo>
                <a:cubicBezTo>
                  <a:pt x="32" y="63"/>
                  <a:pt x="42" y="65"/>
                  <a:pt x="39" y="62"/>
                </a:cubicBezTo>
                <a:cubicBezTo>
                  <a:pt x="36" y="58"/>
                  <a:pt x="31" y="67"/>
                  <a:pt x="26" y="64"/>
                </a:cubicBezTo>
                <a:cubicBezTo>
                  <a:pt x="22" y="62"/>
                  <a:pt x="20" y="65"/>
                  <a:pt x="14" y="65"/>
                </a:cubicBezTo>
                <a:cubicBezTo>
                  <a:pt x="8" y="64"/>
                  <a:pt x="12" y="62"/>
                  <a:pt x="9" y="60"/>
                </a:cubicBezTo>
                <a:cubicBezTo>
                  <a:pt x="6" y="59"/>
                  <a:pt x="13" y="57"/>
                  <a:pt x="7" y="57"/>
                </a:cubicBezTo>
                <a:cubicBezTo>
                  <a:pt x="2" y="57"/>
                  <a:pt x="0" y="54"/>
                  <a:pt x="3" y="53"/>
                </a:cubicBezTo>
                <a:cubicBezTo>
                  <a:pt x="6" y="53"/>
                  <a:pt x="11" y="49"/>
                  <a:pt x="20" y="46"/>
                </a:cubicBezTo>
                <a:cubicBezTo>
                  <a:pt x="29" y="43"/>
                  <a:pt x="20" y="51"/>
                  <a:pt x="27" y="50"/>
                </a:cubicBezTo>
                <a:cubicBezTo>
                  <a:pt x="34" y="49"/>
                  <a:pt x="34" y="51"/>
                  <a:pt x="34" y="50"/>
                </a:cubicBezTo>
                <a:cubicBezTo>
                  <a:pt x="37" y="48"/>
                  <a:pt x="37" y="51"/>
                  <a:pt x="37" y="49"/>
                </a:cubicBezTo>
                <a:cubicBezTo>
                  <a:pt x="38" y="46"/>
                  <a:pt x="34" y="49"/>
                  <a:pt x="33" y="46"/>
                </a:cubicBezTo>
                <a:cubicBezTo>
                  <a:pt x="33" y="43"/>
                  <a:pt x="30" y="46"/>
                  <a:pt x="30" y="43"/>
                </a:cubicBezTo>
                <a:cubicBezTo>
                  <a:pt x="31" y="39"/>
                  <a:pt x="27" y="44"/>
                  <a:pt x="24" y="39"/>
                </a:cubicBezTo>
                <a:cubicBezTo>
                  <a:pt x="21" y="33"/>
                  <a:pt x="5" y="30"/>
                  <a:pt x="9" y="29"/>
                </a:cubicBezTo>
                <a:cubicBezTo>
                  <a:pt x="14" y="28"/>
                  <a:pt x="9" y="25"/>
                  <a:pt x="14" y="25"/>
                </a:cubicBezTo>
                <a:cubicBezTo>
                  <a:pt x="24" y="25"/>
                  <a:pt x="26" y="23"/>
                  <a:pt x="29" y="15"/>
                </a:cubicBezTo>
                <a:cubicBezTo>
                  <a:pt x="33" y="7"/>
                  <a:pt x="34" y="15"/>
                  <a:pt x="42" y="9"/>
                </a:cubicBezTo>
                <a:cubicBezTo>
                  <a:pt x="50" y="3"/>
                  <a:pt x="53" y="9"/>
                  <a:pt x="58" y="4"/>
                </a:cubicBezTo>
                <a:cubicBezTo>
                  <a:pt x="63" y="0"/>
                  <a:pt x="64" y="3"/>
                  <a:pt x="66" y="4"/>
                </a:cubicBezTo>
                <a:cubicBezTo>
                  <a:pt x="69" y="6"/>
                  <a:pt x="69" y="3"/>
                  <a:pt x="72" y="5"/>
                </a:cubicBezTo>
                <a:cubicBezTo>
                  <a:pt x="74" y="7"/>
                  <a:pt x="72" y="6"/>
                  <a:pt x="80" y="6"/>
                </a:cubicBezTo>
                <a:cubicBezTo>
                  <a:pt x="88" y="6"/>
                  <a:pt x="81" y="8"/>
                  <a:pt x="88" y="10"/>
                </a:cubicBezTo>
                <a:cubicBezTo>
                  <a:pt x="95" y="12"/>
                  <a:pt x="95" y="8"/>
                  <a:pt x="102" y="10"/>
                </a:cubicBezTo>
                <a:cubicBezTo>
                  <a:pt x="109" y="13"/>
                  <a:pt x="116" y="12"/>
                  <a:pt x="120" y="14"/>
                </a:cubicBezTo>
                <a:cubicBezTo>
                  <a:pt x="124" y="16"/>
                  <a:pt x="125" y="13"/>
                  <a:pt x="131" y="14"/>
                </a:cubicBezTo>
                <a:cubicBezTo>
                  <a:pt x="137" y="14"/>
                  <a:pt x="137" y="18"/>
                  <a:pt x="143" y="18"/>
                </a:cubicBezTo>
                <a:close/>
                <a:moveTo>
                  <a:pt x="488" y="220"/>
                </a:moveTo>
                <a:cubicBezTo>
                  <a:pt x="488" y="221"/>
                  <a:pt x="489" y="220"/>
                  <a:pt x="490" y="220"/>
                </a:cubicBezTo>
                <a:cubicBezTo>
                  <a:pt x="490" y="220"/>
                  <a:pt x="505" y="220"/>
                  <a:pt x="505" y="220"/>
                </a:cubicBezTo>
                <a:cubicBezTo>
                  <a:pt x="505" y="218"/>
                  <a:pt x="505" y="218"/>
                  <a:pt x="506" y="218"/>
                </a:cubicBezTo>
                <a:cubicBezTo>
                  <a:pt x="507" y="219"/>
                  <a:pt x="507" y="218"/>
                  <a:pt x="507" y="218"/>
                </a:cubicBezTo>
                <a:cubicBezTo>
                  <a:pt x="508" y="219"/>
                  <a:pt x="508" y="217"/>
                  <a:pt x="509" y="217"/>
                </a:cubicBezTo>
                <a:cubicBezTo>
                  <a:pt x="510" y="217"/>
                  <a:pt x="507" y="217"/>
                  <a:pt x="509" y="216"/>
                </a:cubicBezTo>
                <a:cubicBezTo>
                  <a:pt x="511" y="214"/>
                  <a:pt x="509" y="215"/>
                  <a:pt x="511" y="214"/>
                </a:cubicBezTo>
                <a:cubicBezTo>
                  <a:pt x="512" y="213"/>
                  <a:pt x="510" y="212"/>
                  <a:pt x="512" y="210"/>
                </a:cubicBezTo>
                <a:cubicBezTo>
                  <a:pt x="513" y="209"/>
                  <a:pt x="511" y="209"/>
                  <a:pt x="513" y="207"/>
                </a:cubicBezTo>
                <a:cubicBezTo>
                  <a:pt x="514" y="205"/>
                  <a:pt x="516" y="202"/>
                  <a:pt x="516" y="202"/>
                </a:cubicBezTo>
                <a:cubicBezTo>
                  <a:pt x="516" y="202"/>
                  <a:pt x="517" y="202"/>
                  <a:pt x="517" y="203"/>
                </a:cubicBezTo>
                <a:cubicBezTo>
                  <a:pt x="517" y="204"/>
                  <a:pt x="518" y="204"/>
                  <a:pt x="519" y="204"/>
                </a:cubicBezTo>
                <a:cubicBezTo>
                  <a:pt x="520" y="203"/>
                  <a:pt x="521" y="202"/>
                  <a:pt x="522" y="204"/>
                </a:cubicBezTo>
                <a:cubicBezTo>
                  <a:pt x="524" y="205"/>
                  <a:pt x="524" y="205"/>
                  <a:pt x="524" y="207"/>
                </a:cubicBezTo>
                <a:cubicBezTo>
                  <a:pt x="524" y="208"/>
                  <a:pt x="524" y="213"/>
                  <a:pt x="524" y="214"/>
                </a:cubicBezTo>
                <a:cubicBezTo>
                  <a:pt x="524" y="215"/>
                  <a:pt x="523" y="215"/>
                  <a:pt x="524" y="215"/>
                </a:cubicBezTo>
                <a:cubicBezTo>
                  <a:pt x="525" y="216"/>
                  <a:pt x="525" y="216"/>
                  <a:pt x="525" y="216"/>
                </a:cubicBezTo>
                <a:cubicBezTo>
                  <a:pt x="525" y="217"/>
                  <a:pt x="525" y="219"/>
                  <a:pt x="526" y="219"/>
                </a:cubicBezTo>
                <a:cubicBezTo>
                  <a:pt x="527" y="219"/>
                  <a:pt x="527" y="220"/>
                  <a:pt x="527" y="221"/>
                </a:cubicBezTo>
                <a:cubicBezTo>
                  <a:pt x="528" y="222"/>
                  <a:pt x="528" y="221"/>
                  <a:pt x="527" y="223"/>
                </a:cubicBezTo>
                <a:cubicBezTo>
                  <a:pt x="526" y="224"/>
                  <a:pt x="525" y="223"/>
                  <a:pt x="523" y="224"/>
                </a:cubicBezTo>
                <a:cubicBezTo>
                  <a:pt x="522" y="226"/>
                  <a:pt x="522" y="224"/>
                  <a:pt x="521" y="225"/>
                </a:cubicBezTo>
                <a:cubicBezTo>
                  <a:pt x="520" y="225"/>
                  <a:pt x="521" y="226"/>
                  <a:pt x="519" y="225"/>
                </a:cubicBezTo>
                <a:cubicBezTo>
                  <a:pt x="517" y="224"/>
                  <a:pt x="518" y="228"/>
                  <a:pt x="516" y="228"/>
                </a:cubicBezTo>
                <a:cubicBezTo>
                  <a:pt x="515" y="228"/>
                  <a:pt x="515" y="229"/>
                  <a:pt x="514" y="230"/>
                </a:cubicBezTo>
                <a:cubicBezTo>
                  <a:pt x="512" y="231"/>
                  <a:pt x="512" y="229"/>
                  <a:pt x="511" y="229"/>
                </a:cubicBezTo>
                <a:cubicBezTo>
                  <a:pt x="510" y="230"/>
                  <a:pt x="512" y="230"/>
                  <a:pt x="511" y="231"/>
                </a:cubicBezTo>
                <a:cubicBezTo>
                  <a:pt x="509" y="233"/>
                  <a:pt x="508" y="237"/>
                  <a:pt x="509" y="237"/>
                </a:cubicBezTo>
                <a:cubicBezTo>
                  <a:pt x="510" y="238"/>
                  <a:pt x="506" y="240"/>
                  <a:pt x="508" y="240"/>
                </a:cubicBezTo>
                <a:cubicBezTo>
                  <a:pt x="509" y="241"/>
                  <a:pt x="509" y="241"/>
                  <a:pt x="510" y="243"/>
                </a:cubicBezTo>
                <a:cubicBezTo>
                  <a:pt x="510" y="245"/>
                  <a:pt x="512" y="244"/>
                  <a:pt x="512" y="243"/>
                </a:cubicBezTo>
                <a:cubicBezTo>
                  <a:pt x="512" y="242"/>
                  <a:pt x="511" y="242"/>
                  <a:pt x="511" y="242"/>
                </a:cubicBezTo>
                <a:cubicBezTo>
                  <a:pt x="512" y="241"/>
                  <a:pt x="512" y="242"/>
                  <a:pt x="513" y="244"/>
                </a:cubicBezTo>
                <a:cubicBezTo>
                  <a:pt x="513" y="246"/>
                  <a:pt x="511" y="244"/>
                  <a:pt x="510" y="246"/>
                </a:cubicBezTo>
                <a:cubicBezTo>
                  <a:pt x="508" y="247"/>
                  <a:pt x="510" y="243"/>
                  <a:pt x="508" y="245"/>
                </a:cubicBezTo>
                <a:cubicBezTo>
                  <a:pt x="506" y="247"/>
                  <a:pt x="506" y="246"/>
                  <a:pt x="506" y="245"/>
                </a:cubicBezTo>
                <a:cubicBezTo>
                  <a:pt x="505" y="243"/>
                  <a:pt x="505" y="245"/>
                  <a:pt x="505" y="246"/>
                </a:cubicBezTo>
                <a:cubicBezTo>
                  <a:pt x="505" y="247"/>
                  <a:pt x="500" y="247"/>
                  <a:pt x="498" y="248"/>
                </a:cubicBezTo>
                <a:cubicBezTo>
                  <a:pt x="496" y="248"/>
                  <a:pt x="493" y="250"/>
                  <a:pt x="491" y="251"/>
                </a:cubicBezTo>
                <a:cubicBezTo>
                  <a:pt x="490" y="253"/>
                  <a:pt x="490" y="254"/>
                  <a:pt x="491" y="254"/>
                </a:cubicBezTo>
                <a:cubicBezTo>
                  <a:pt x="493" y="254"/>
                  <a:pt x="491" y="257"/>
                  <a:pt x="490" y="260"/>
                </a:cubicBezTo>
                <a:cubicBezTo>
                  <a:pt x="488" y="263"/>
                  <a:pt x="486" y="266"/>
                  <a:pt x="487" y="263"/>
                </a:cubicBezTo>
                <a:cubicBezTo>
                  <a:pt x="487" y="261"/>
                  <a:pt x="486" y="264"/>
                  <a:pt x="484" y="261"/>
                </a:cubicBezTo>
                <a:cubicBezTo>
                  <a:pt x="482" y="258"/>
                  <a:pt x="487" y="256"/>
                  <a:pt x="485" y="257"/>
                </a:cubicBezTo>
                <a:cubicBezTo>
                  <a:pt x="483" y="258"/>
                  <a:pt x="483" y="259"/>
                  <a:pt x="483" y="261"/>
                </a:cubicBezTo>
                <a:cubicBezTo>
                  <a:pt x="484" y="263"/>
                  <a:pt x="484" y="265"/>
                  <a:pt x="485" y="265"/>
                </a:cubicBezTo>
                <a:cubicBezTo>
                  <a:pt x="486" y="265"/>
                  <a:pt x="487" y="267"/>
                  <a:pt x="485" y="270"/>
                </a:cubicBezTo>
                <a:cubicBezTo>
                  <a:pt x="483" y="272"/>
                  <a:pt x="482" y="277"/>
                  <a:pt x="481" y="277"/>
                </a:cubicBezTo>
                <a:cubicBezTo>
                  <a:pt x="480" y="276"/>
                  <a:pt x="483" y="272"/>
                  <a:pt x="482" y="271"/>
                </a:cubicBezTo>
                <a:cubicBezTo>
                  <a:pt x="481" y="271"/>
                  <a:pt x="482" y="271"/>
                  <a:pt x="482" y="269"/>
                </a:cubicBezTo>
                <a:cubicBezTo>
                  <a:pt x="481" y="268"/>
                  <a:pt x="481" y="270"/>
                  <a:pt x="480" y="269"/>
                </a:cubicBezTo>
                <a:cubicBezTo>
                  <a:pt x="479" y="268"/>
                  <a:pt x="480" y="268"/>
                  <a:pt x="480" y="267"/>
                </a:cubicBezTo>
                <a:cubicBezTo>
                  <a:pt x="479" y="266"/>
                  <a:pt x="480" y="266"/>
                  <a:pt x="480" y="265"/>
                </a:cubicBezTo>
                <a:cubicBezTo>
                  <a:pt x="479" y="264"/>
                  <a:pt x="479" y="263"/>
                  <a:pt x="480" y="262"/>
                </a:cubicBezTo>
                <a:cubicBezTo>
                  <a:pt x="480" y="261"/>
                  <a:pt x="481" y="260"/>
                  <a:pt x="480" y="261"/>
                </a:cubicBezTo>
                <a:cubicBezTo>
                  <a:pt x="479" y="262"/>
                  <a:pt x="479" y="262"/>
                  <a:pt x="479" y="264"/>
                </a:cubicBezTo>
                <a:cubicBezTo>
                  <a:pt x="478" y="265"/>
                  <a:pt x="478" y="266"/>
                  <a:pt x="479" y="268"/>
                </a:cubicBezTo>
                <a:cubicBezTo>
                  <a:pt x="479" y="270"/>
                  <a:pt x="480" y="271"/>
                  <a:pt x="478" y="270"/>
                </a:cubicBezTo>
                <a:cubicBezTo>
                  <a:pt x="476" y="268"/>
                  <a:pt x="477" y="269"/>
                  <a:pt x="479" y="271"/>
                </a:cubicBezTo>
                <a:cubicBezTo>
                  <a:pt x="481" y="272"/>
                  <a:pt x="479" y="271"/>
                  <a:pt x="480" y="274"/>
                </a:cubicBezTo>
                <a:cubicBezTo>
                  <a:pt x="480" y="277"/>
                  <a:pt x="478" y="275"/>
                  <a:pt x="479" y="276"/>
                </a:cubicBezTo>
                <a:cubicBezTo>
                  <a:pt x="481" y="277"/>
                  <a:pt x="478" y="279"/>
                  <a:pt x="479" y="279"/>
                </a:cubicBezTo>
                <a:cubicBezTo>
                  <a:pt x="480" y="278"/>
                  <a:pt x="481" y="277"/>
                  <a:pt x="482" y="279"/>
                </a:cubicBezTo>
                <a:cubicBezTo>
                  <a:pt x="483" y="285"/>
                  <a:pt x="484" y="286"/>
                  <a:pt x="484" y="286"/>
                </a:cubicBezTo>
                <a:cubicBezTo>
                  <a:pt x="483" y="286"/>
                  <a:pt x="482" y="282"/>
                  <a:pt x="480" y="284"/>
                </a:cubicBezTo>
                <a:cubicBezTo>
                  <a:pt x="478" y="286"/>
                  <a:pt x="477" y="283"/>
                  <a:pt x="477" y="284"/>
                </a:cubicBezTo>
                <a:cubicBezTo>
                  <a:pt x="477" y="285"/>
                  <a:pt x="477" y="286"/>
                  <a:pt x="479" y="285"/>
                </a:cubicBezTo>
                <a:cubicBezTo>
                  <a:pt x="482" y="285"/>
                  <a:pt x="481" y="286"/>
                  <a:pt x="482" y="285"/>
                </a:cubicBezTo>
                <a:cubicBezTo>
                  <a:pt x="482" y="285"/>
                  <a:pt x="483" y="285"/>
                  <a:pt x="482" y="287"/>
                </a:cubicBezTo>
                <a:cubicBezTo>
                  <a:pt x="482" y="289"/>
                  <a:pt x="482" y="287"/>
                  <a:pt x="481" y="289"/>
                </a:cubicBezTo>
                <a:cubicBezTo>
                  <a:pt x="480" y="290"/>
                  <a:pt x="480" y="289"/>
                  <a:pt x="478" y="289"/>
                </a:cubicBezTo>
                <a:cubicBezTo>
                  <a:pt x="475" y="288"/>
                  <a:pt x="479" y="289"/>
                  <a:pt x="478" y="291"/>
                </a:cubicBezTo>
                <a:cubicBezTo>
                  <a:pt x="477" y="292"/>
                  <a:pt x="476" y="291"/>
                  <a:pt x="477" y="292"/>
                </a:cubicBezTo>
                <a:cubicBezTo>
                  <a:pt x="478" y="293"/>
                  <a:pt x="479" y="291"/>
                  <a:pt x="480" y="291"/>
                </a:cubicBezTo>
                <a:cubicBezTo>
                  <a:pt x="480" y="292"/>
                  <a:pt x="480" y="293"/>
                  <a:pt x="477" y="294"/>
                </a:cubicBezTo>
                <a:cubicBezTo>
                  <a:pt x="475" y="294"/>
                  <a:pt x="472" y="296"/>
                  <a:pt x="472" y="298"/>
                </a:cubicBezTo>
                <a:cubicBezTo>
                  <a:pt x="471" y="300"/>
                  <a:pt x="470" y="298"/>
                  <a:pt x="467" y="300"/>
                </a:cubicBezTo>
                <a:cubicBezTo>
                  <a:pt x="464" y="302"/>
                  <a:pt x="465" y="305"/>
                  <a:pt x="463" y="306"/>
                </a:cubicBezTo>
                <a:cubicBezTo>
                  <a:pt x="462" y="306"/>
                  <a:pt x="461" y="309"/>
                  <a:pt x="459" y="309"/>
                </a:cubicBezTo>
                <a:cubicBezTo>
                  <a:pt x="457" y="309"/>
                  <a:pt x="459" y="309"/>
                  <a:pt x="457" y="310"/>
                </a:cubicBezTo>
                <a:cubicBezTo>
                  <a:pt x="456" y="312"/>
                  <a:pt x="452" y="316"/>
                  <a:pt x="453" y="324"/>
                </a:cubicBezTo>
                <a:cubicBezTo>
                  <a:pt x="454" y="332"/>
                  <a:pt x="458" y="335"/>
                  <a:pt x="458" y="337"/>
                </a:cubicBezTo>
                <a:cubicBezTo>
                  <a:pt x="457" y="340"/>
                  <a:pt x="461" y="346"/>
                  <a:pt x="460" y="349"/>
                </a:cubicBezTo>
                <a:cubicBezTo>
                  <a:pt x="460" y="351"/>
                  <a:pt x="460" y="353"/>
                  <a:pt x="459" y="355"/>
                </a:cubicBezTo>
                <a:cubicBezTo>
                  <a:pt x="458" y="356"/>
                  <a:pt x="460" y="356"/>
                  <a:pt x="458" y="358"/>
                </a:cubicBezTo>
                <a:cubicBezTo>
                  <a:pt x="457" y="360"/>
                  <a:pt x="458" y="357"/>
                  <a:pt x="456" y="358"/>
                </a:cubicBezTo>
                <a:cubicBezTo>
                  <a:pt x="455" y="359"/>
                  <a:pt x="454" y="358"/>
                  <a:pt x="455" y="357"/>
                </a:cubicBezTo>
                <a:cubicBezTo>
                  <a:pt x="455" y="356"/>
                  <a:pt x="454" y="358"/>
                  <a:pt x="454" y="355"/>
                </a:cubicBezTo>
                <a:cubicBezTo>
                  <a:pt x="453" y="352"/>
                  <a:pt x="452" y="354"/>
                  <a:pt x="451" y="351"/>
                </a:cubicBezTo>
                <a:cubicBezTo>
                  <a:pt x="451" y="349"/>
                  <a:pt x="450" y="350"/>
                  <a:pt x="450" y="348"/>
                </a:cubicBezTo>
                <a:cubicBezTo>
                  <a:pt x="449" y="346"/>
                  <a:pt x="450" y="348"/>
                  <a:pt x="448" y="347"/>
                </a:cubicBezTo>
                <a:cubicBezTo>
                  <a:pt x="447" y="346"/>
                  <a:pt x="446" y="343"/>
                  <a:pt x="447" y="342"/>
                </a:cubicBezTo>
                <a:cubicBezTo>
                  <a:pt x="449" y="340"/>
                  <a:pt x="447" y="340"/>
                  <a:pt x="447" y="341"/>
                </a:cubicBezTo>
                <a:cubicBezTo>
                  <a:pt x="446" y="342"/>
                  <a:pt x="445" y="340"/>
                  <a:pt x="446" y="337"/>
                </a:cubicBezTo>
                <a:cubicBezTo>
                  <a:pt x="447" y="335"/>
                  <a:pt x="446" y="331"/>
                  <a:pt x="445" y="331"/>
                </a:cubicBezTo>
                <a:cubicBezTo>
                  <a:pt x="444" y="331"/>
                  <a:pt x="441" y="325"/>
                  <a:pt x="439" y="325"/>
                </a:cubicBezTo>
                <a:cubicBezTo>
                  <a:pt x="437" y="325"/>
                  <a:pt x="438" y="327"/>
                  <a:pt x="437" y="327"/>
                </a:cubicBezTo>
                <a:cubicBezTo>
                  <a:pt x="436" y="327"/>
                  <a:pt x="432" y="329"/>
                  <a:pt x="432" y="327"/>
                </a:cubicBezTo>
                <a:cubicBezTo>
                  <a:pt x="432" y="325"/>
                  <a:pt x="431" y="326"/>
                  <a:pt x="431" y="325"/>
                </a:cubicBezTo>
                <a:cubicBezTo>
                  <a:pt x="431" y="324"/>
                  <a:pt x="430" y="324"/>
                  <a:pt x="428" y="324"/>
                </a:cubicBezTo>
                <a:cubicBezTo>
                  <a:pt x="426" y="323"/>
                  <a:pt x="423" y="324"/>
                  <a:pt x="420" y="324"/>
                </a:cubicBezTo>
                <a:cubicBezTo>
                  <a:pt x="417" y="325"/>
                  <a:pt x="420" y="324"/>
                  <a:pt x="420" y="323"/>
                </a:cubicBezTo>
                <a:cubicBezTo>
                  <a:pt x="418" y="320"/>
                  <a:pt x="419" y="322"/>
                  <a:pt x="418" y="323"/>
                </a:cubicBezTo>
                <a:cubicBezTo>
                  <a:pt x="418" y="324"/>
                  <a:pt x="414" y="322"/>
                  <a:pt x="413" y="324"/>
                </a:cubicBezTo>
                <a:cubicBezTo>
                  <a:pt x="411" y="325"/>
                  <a:pt x="411" y="325"/>
                  <a:pt x="409" y="324"/>
                </a:cubicBezTo>
                <a:cubicBezTo>
                  <a:pt x="407" y="322"/>
                  <a:pt x="405" y="325"/>
                  <a:pt x="407" y="326"/>
                </a:cubicBezTo>
                <a:cubicBezTo>
                  <a:pt x="409" y="326"/>
                  <a:pt x="408" y="325"/>
                  <a:pt x="409" y="325"/>
                </a:cubicBezTo>
                <a:cubicBezTo>
                  <a:pt x="411" y="326"/>
                  <a:pt x="409" y="326"/>
                  <a:pt x="410" y="327"/>
                </a:cubicBezTo>
                <a:cubicBezTo>
                  <a:pt x="411" y="327"/>
                  <a:pt x="411" y="325"/>
                  <a:pt x="412" y="326"/>
                </a:cubicBezTo>
                <a:cubicBezTo>
                  <a:pt x="413" y="328"/>
                  <a:pt x="409" y="328"/>
                  <a:pt x="411" y="329"/>
                </a:cubicBezTo>
                <a:cubicBezTo>
                  <a:pt x="413" y="331"/>
                  <a:pt x="414" y="331"/>
                  <a:pt x="412" y="332"/>
                </a:cubicBezTo>
                <a:cubicBezTo>
                  <a:pt x="411" y="334"/>
                  <a:pt x="412" y="332"/>
                  <a:pt x="410" y="331"/>
                </a:cubicBezTo>
                <a:cubicBezTo>
                  <a:pt x="409" y="329"/>
                  <a:pt x="407" y="329"/>
                  <a:pt x="408" y="330"/>
                </a:cubicBezTo>
                <a:cubicBezTo>
                  <a:pt x="409" y="331"/>
                  <a:pt x="407" y="333"/>
                  <a:pt x="407" y="332"/>
                </a:cubicBezTo>
                <a:cubicBezTo>
                  <a:pt x="406" y="330"/>
                  <a:pt x="405" y="331"/>
                  <a:pt x="405" y="332"/>
                </a:cubicBezTo>
                <a:cubicBezTo>
                  <a:pt x="405" y="332"/>
                  <a:pt x="401" y="331"/>
                  <a:pt x="402" y="330"/>
                </a:cubicBezTo>
                <a:cubicBezTo>
                  <a:pt x="403" y="329"/>
                  <a:pt x="401" y="330"/>
                  <a:pt x="400" y="329"/>
                </a:cubicBezTo>
                <a:cubicBezTo>
                  <a:pt x="400" y="328"/>
                  <a:pt x="399" y="327"/>
                  <a:pt x="398" y="327"/>
                </a:cubicBezTo>
                <a:cubicBezTo>
                  <a:pt x="396" y="328"/>
                  <a:pt x="400" y="328"/>
                  <a:pt x="399" y="329"/>
                </a:cubicBezTo>
                <a:cubicBezTo>
                  <a:pt x="398" y="330"/>
                  <a:pt x="398" y="328"/>
                  <a:pt x="396" y="329"/>
                </a:cubicBezTo>
                <a:cubicBezTo>
                  <a:pt x="394" y="329"/>
                  <a:pt x="394" y="327"/>
                  <a:pt x="390" y="327"/>
                </a:cubicBezTo>
                <a:cubicBezTo>
                  <a:pt x="387" y="328"/>
                  <a:pt x="387" y="328"/>
                  <a:pt x="385" y="329"/>
                </a:cubicBezTo>
                <a:cubicBezTo>
                  <a:pt x="383" y="331"/>
                  <a:pt x="383" y="331"/>
                  <a:pt x="381" y="332"/>
                </a:cubicBezTo>
                <a:cubicBezTo>
                  <a:pt x="380" y="334"/>
                  <a:pt x="377" y="336"/>
                  <a:pt x="376" y="335"/>
                </a:cubicBezTo>
                <a:cubicBezTo>
                  <a:pt x="375" y="334"/>
                  <a:pt x="375" y="336"/>
                  <a:pt x="374" y="335"/>
                </a:cubicBezTo>
                <a:cubicBezTo>
                  <a:pt x="373" y="335"/>
                  <a:pt x="374" y="336"/>
                  <a:pt x="375" y="336"/>
                </a:cubicBezTo>
                <a:cubicBezTo>
                  <a:pt x="376" y="337"/>
                  <a:pt x="373" y="338"/>
                  <a:pt x="372" y="340"/>
                </a:cubicBezTo>
                <a:cubicBezTo>
                  <a:pt x="371" y="341"/>
                  <a:pt x="370" y="342"/>
                  <a:pt x="370" y="344"/>
                </a:cubicBezTo>
                <a:cubicBezTo>
                  <a:pt x="369" y="346"/>
                  <a:pt x="371" y="350"/>
                  <a:pt x="371" y="353"/>
                </a:cubicBezTo>
                <a:cubicBezTo>
                  <a:pt x="370" y="353"/>
                  <a:pt x="370" y="353"/>
                  <a:pt x="370" y="353"/>
                </a:cubicBezTo>
                <a:cubicBezTo>
                  <a:pt x="370" y="354"/>
                  <a:pt x="368" y="352"/>
                  <a:pt x="367" y="352"/>
                </a:cubicBezTo>
                <a:cubicBezTo>
                  <a:pt x="358" y="351"/>
                  <a:pt x="361" y="345"/>
                  <a:pt x="357" y="340"/>
                </a:cubicBezTo>
                <a:cubicBezTo>
                  <a:pt x="353" y="335"/>
                  <a:pt x="352" y="327"/>
                  <a:pt x="346" y="326"/>
                </a:cubicBezTo>
                <a:cubicBezTo>
                  <a:pt x="339" y="325"/>
                  <a:pt x="343" y="334"/>
                  <a:pt x="337" y="332"/>
                </a:cubicBezTo>
                <a:cubicBezTo>
                  <a:pt x="332" y="329"/>
                  <a:pt x="333" y="324"/>
                  <a:pt x="330" y="322"/>
                </a:cubicBezTo>
                <a:cubicBezTo>
                  <a:pt x="328" y="320"/>
                  <a:pt x="322" y="314"/>
                  <a:pt x="322" y="314"/>
                </a:cubicBezTo>
                <a:cubicBezTo>
                  <a:pt x="314" y="314"/>
                  <a:pt x="314" y="314"/>
                  <a:pt x="314" y="314"/>
                </a:cubicBezTo>
                <a:cubicBezTo>
                  <a:pt x="314" y="317"/>
                  <a:pt x="314" y="317"/>
                  <a:pt x="314" y="317"/>
                </a:cubicBezTo>
                <a:cubicBezTo>
                  <a:pt x="299" y="317"/>
                  <a:pt x="299" y="317"/>
                  <a:pt x="299" y="317"/>
                </a:cubicBezTo>
                <a:cubicBezTo>
                  <a:pt x="297" y="316"/>
                  <a:pt x="282" y="310"/>
                  <a:pt x="279" y="309"/>
                </a:cubicBezTo>
                <a:cubicBezTo>
                  <a:pt x="279" y="307"/>
                  <a:pt x="279" y="307"/>
                  <a:pt x="279" y="307"/>
                </a:cubicBezTo>
                <a:cubicBezTo>
                  <a:pt x="277" y="308"/>
                  <a:pt x="270" y="308"/>
                  <a:pt x="267" y="309"/>
                </a:cubicBezTo>
                <a:cubicBezTo>
                  <a:pt x="266" y="306"/>
                  <a:pt x="267" y="305"/>
                  <a:pt x="264" y="302"/>
                </a:cubicBezTo>
                <a:cubicBezTo>
                  <a:pt x="261" y="299"/>
                  <a:pt x="261" y="302"/>
                  <a:pt x="258" y="299"/>
                </a:cubicBezTo>
                <a:cubicBezTo>
                  <a:pt x="254" y="295"/>
                  <a:pt x="251" y="296"/>
                  <a:pt x="249" y="295"/>
                </a:cubicBezTo>
                <a:cubicBezTo>
                  <a:pt x="248" y="294"/>
                  <a:pt x="250" y="292"/>
                  <a:pt x="246" y="288"/>
                </a:cubicBezTo>
                <a:cubicBezTo>
                  <a:pt x="243" y="283"/>
                  <a:pt x="241" y="282"/>
                  <a:pt x="242" y="280"/>
                </a:cubicBezTo>
                <a:cubicBezTo>
                  <a:pt x="243" y="277"/>
                  <a:pt x="240" y="279"/>
                  <a:pt x="239" y="274"/>
                </a:cubicBezTo>
                <a:cubicBezTo>
                  <a:pt x="239" y="270"/>
                  <a:pt x="237" y="272"/>
                  <a:pt x="236" y="269"/>
                </a:cubicBezTo>
                <a:cubicBezTo>
                  <a:pt x="236" y="266"/>
                  <a:pt x="233" y="267"/>
                  <a:pt x="232" y="261"/>
                </a:cubicBezTo>
                <a:cubicBezTo>
                  <a:pt x="232" y="255"/>
                  <a:pt x="228" y="256"/>
                  <a:pt x="230" y="250"/>
                </a:cubicBezTo>
                <a:cubicBezTo>
                  <a:pt x="232" y="245"/>
                  <a:pt x="227" y="238"/>
                  <a:pt x="229" y="234"/>
                </a:cubicBezTo>
                <a:cubicBezTo>
                  <a:pt x="231" y="229"/>
                  <a:pt x="231" y="219"/>
                  <a:pt x="231" y="214"/>
                </a:cubicBezTo>
                <a:cubicBezTo>
                  <a:pt x="231" y="209"/>
                  <a:pt x="230" y="202"/>
                  <a:pt x="229" y="199"/>
                </a:cubicBezTo>
                <a:cubicBezTo>
                  <a:pt x="227" y="197"/>
                  <a:pt x="227" y="194"/>
                  <a:pt x="229" y="196"/>
                </a:cubicBezTo>
                <a:cubicBezTo>
                  <a:pt x="232" y="197"/>
                  <a:pt x="237" y="196"/>
                  <a:pt x="238" y="198"/>
                </a:cubicBezTo>
                <a:cubicBezTo>
                  <a:pt x="239" y="201"/>
                  <a:pt x="239" y="206"/>
                  <a:pt x="240" y="202"/>
                </a:cubicBezTo>
                <a:cubicBezTo>
                  <a:pt x="240" y="198"/>
                  <a:pt x="240" y="198"/>
                  <a:pt x="238" y="196"/>
                </a:cubicBezTo>
                <a:cubicBezTo>
                  <a:pt x="237" y="194"/>
                  <a:pt x="239" y="195"/>
                  <a:pt x="239" y="194"/>
                </a:cubicBezTo>
                <a:cubicBezTo>
                  <a:pt x="239" y="192"/>
                  <a:pt x="237" y="193"/>
                  <a:pt x="237" y="191"/>
                </a:cubicBezTo>
                <a:cubicBezTo>
                  <a:pt x="381" y="191"/>
                  <a:pt x="381" y="191"/>
                  <a:pt x="381" y="191"/>
                </a:cubicBezTo>
                <a:cubicBezTo>
                  <a:pt x="382" y="191"/>
                  <a:pt x="381" y="187"/>
                  <a:pt x="382" y="188"/>
                </a:cubicBezTo>
                <a:cubicBezTo>
                  <a:pt x="383" y="188"/>
                  <a:pt x="383" y="189"/>
                  <a:pt x="384" y="191"/>
                </a:cubicBezTo>
                <a:cubicBezTo>
                  <a:pt x="384" y="194"/>
                  <a:pt x="387" y="192"/>
                  <a:pt x="388" y="194"/>
                </a:cubicBezTo>
                <a:cubicBezTo>
                  <a:pt x="389" y="195"/>
                  <a:pt x="389" y="192"/>
                  <a:pt x="393" y="194"/>
                </a:cubicBezTo>
                <a:cubicBezTo>
                  <a:pt x="397" y="195"/>
                  <a:pt x="395" y="197"/>
                  <a:pt x="396" y="196"/>
                </a:cubicBezTo>
                <a:cubicBezTo>
                  <a:pt x="398" y="195"/>
                  <a:pt x="399" y="199"/>
                  <a:pt x="401" y="197"/>
                </a:cubicBezTo>
                <a:cubicBezTo>
                  <a:pt x="405" y="196"/>
                  <a:pt x="403" y="198"/>
                  <a:pt x="406" y="197"/>
                </a:cubicBezTo>
                <a:cubicBezTo>
                  <a:pt x="409" y="197"/>
                  <a:pt x="407" y="198"/>
                  <a:pt x="410" y="198"/>
                </a:cubicBezTo>
                <a:cubicBezTo>
                  <a:pt x="405" y="200"/>
                  <a:pt x="404" y="200"/>
                  <a:pt x="401" y="203"/>
                </a:cubicBezTo>
                <a:cubicBezTo>
                  <a:pt x="399" y="206"/>
                  <a:pt x="396" y="207"/>
                  <a:pt x="398" y="208"/>
                </a:cubicBezTo>
                <a:cubicBezTo>
                  <a:pt x="400" y="208"/>
                  <a:pt x="402" y="206"/>
                  <a:pt x="404" y="206"/>
                </a:cubicBezTo>
                <a:cubicBezTo>
                  <a:pt x="405" y="206"/>
                  <a:pt x="402" y="209"/>
                  <a:pt x="404" y="209"/>
                </a:cubicBezTo>
                <a:cubicBezTo>
                  <a:pt x="406" y="208"/>
                  <a:pt x="406" y="210"/>
                  <a:pt x="408" y="208"/>
                </a:cubicBezTo>
                <a:cubicBezTo>
                  <a:pt x="411" y="206"/>
                  <a:pt x="411" y="208"/>
                  <a:pt x="413" y="206"/>
                </a:cubicBezTo>
                <a:cubicBezTo>
                  <a:pt x="415" y="204"/>
                  <a:pt x="416" y="204"/>
                  <a:pt x="416" y="206"/>
                </a:cubicBezTo>
                <a:cubicBezTo>
                  <a:pt x="416" y="208"/>
                  <a:pt x="417" y="205"/>
                  <a:pt x="419" y="206"/>
                </a:cubicBezTo>
                <a:cubicBezTo>
                  <a:pt x="421" y="207"/>
                  <a:pt x="421" y="209"/>
                  <a:pt x="423" y="209"/>
                </a:cubicBezTo>
                <a:cubicBezTo>
                  <a:pt x="425" y="209"/>
                  <a:pt x="425" y="210"/>
                  <a:pt x="427" y="209"/>
                </a:cubicBezTo>
                <a:cubicBezTo>
                  <a:pt x="428" y="208"/>
                  <a:pt x="432" y="208"/>
                  <a:pt x="434" y="207"/>
                </a:cubicBezTo>
                <a:cubicBezTo>
                  <a:pt x="435" y="207"/>
                  <a:pt x="433" y="209"/>
                  <a:pt x="435" y="209"/>
                </a:cubicBezTo>
                <a:cubicBezTo>
                  <a:pt x="437" y="210"/>
                  <a:pt x="438" y="209"/>
                  <a:pt x="438" y="210"/>
                </a:cubicBezTo>
                <a:cubicBezTo>
                  <a:pt x="438" y="212"/>
                  <a:pt x="439" y="211"/>
                  <a:pt x="440" y="212"/>
                </a:cubicBezTo>
                <a:cubicBezTo>
                  <a:pt x="440" y="214"/>
                  <a:pt x="438" y="213"/>
                  <a:pt x="436" y="213"/>
                </a:cubicBezTo>
                <a:cubicBezTo>
                  <a:pt x="435" y="212"/>
                  <a:pt x="437" y="215"/>
                  <a:pt x="434" y="213"/>
                </a:cubicBezTo>
                <a:cubicBezTo>
                  <a:pt x="430" y="211"/>
                  <a:pt x="432" y="214"/>
                  <a:pt x="428" y="213"/>
                </a:cubicBezTo>
                <a:cubicBezTo>
                  <a:pt x="427" y="213"/>
                  <a:pt x="425" y="217"/>
                  <a:pt x="426" y="215"/>
                </a:cubicBezTo>
                <a:cubicBezTo>
                  <a:pt x="426" y="213"/>
                  <a:pt x="424" y="216"/>
                  <a:pt x="424" y="214"/>
                </a:cubicBezTo>
                <a:cubicBezTo>
                  <a:pt x="424" y="213"/>
                  <a:pt x="422" y="217"/>
                  <a:pt x="421" y="219"/>
                </a:cubicBezTo>
                <a:cubicBezTo>
                  <a:pt x="420" y="220"/>
                  <a:pt x="421" y="220"/>
                  <a:pt x="420" y="221"/>
                </a:cubicBezTo>
                <a:cubicBezTo>
                  <a:pt x="419" y="221"/>
                  <a:pt x="418" y="225"/>
                  <a:pt x="419" y="224"/>
                </a:cubicBezTo>
                <a:cubicBezTo>
                  <a:pt x="421" y="222"/>
                  <a:pt x="420" y="221"/>
                  <a:pt x="421" y="222"/>
                </a:cubicBezTo>
                <a:cubicBezTo>
                  <a:pt x="423" y="222"/>
                  <a:pt x="420" y="225"/>
                  <a:pt x="421" y="226"/>
                </a:cubicBezTo>
                <a:cubicBezTo>
                  <a:pt x="422" y="228"/>
                  <a:pt x="420" y="226"/>
                  <a:pt x="420" y="229"/>
                </a:cubicBezTo>
                <a:cubicBezTo>
                  <a:pt x="420" y="233"/>
                  <a:pt x="419" y="232"/>
                  <a:pt x="419" y="235"/>
                </a:cubicBezTo>
                <a:cubicBezTo>
                  <a:pt x="420" y="238"/>
                  <a:pt x="418" y="240"/>
                  <a:pt x="420" y="243"/>
                </a:cubicBezTo>
                <a:cubicBezTo>
                  <a:pt x="422" y="246"/>
                  <a:pt x="424" y="245"/>
                  <a:pt x="426" y="242"/>
                </a:cubicBezTo>
                <a:cubicBezTo>
                  <a:pt x="428" y="239"/>
                  <a:pt x="428" y="236"/>
                  <a:pt x="427" y="232"/>
                </a:cubicBezTo>
                <a:cubicBezTo>
                  <a:pt x="426" y="229"/>
                  <a:pt x="427" y="230"/>
                  <a:pt x="427" y="228"/>
                </a:cubicBezTo>
                <a:cubicBezTo>
                  <a:pt x="426" y="227"/>
                  <a:pt x="428" y="226"/>
                  <a:pt x="428" y="224"/>
                </a:cubicBezTo>
                <a:cubicBezTo>
                  <a:pt x="427" y="221"/>
                  <a:pt x="428" y="223"/>
                  <a:pt x="429" y="221"/>
                </a:cubicBezTo>
                <a:cubicBezTo>
                  <a:pt x="432" y="217"/>
                  <a:pt x="430" y="222"/>
                  <a:pt x="431" y="222"/>
                </a:cubicBezTo>
                <a:cubicBezTo>
                  <a:pt x="432" y="222"/>
                  <a:pt x="431" y="218"/>
                  <a:pt x="433" y="218"/>
                </a:cubicBezTo>
                <a:cubicBezTo>
                  <a:pt x="436" y="217"/>
                  <a:pt x="432" y="217"/>
                  <a:pt x="434" y="215"/>
                </a:cubicBezTo>
                <a:cubicBezTo>
                  <a:pt x="436" y="214"/>
                  <a:pt x="436" y="216"/>
                  <a:pt x="438" y="216"/>
                </a:cubicBezTo>
                <a:cubicBezTo>
                  <a:pt x="439" y="216"/>
                  <a:pt x="438" y="217"/>
                  <a:pt x="440" y="217"/>
                </a:cubicBezTo>
                <a:cubicBezTo>
                  <a:pt x="442" y="218"/>
                  <a:pt x="444" y="220"/>
                  <a:pt x="443" y="220"/>
                </a:cubicBezTo>
                <a:cubicBezTo>
                  <a:pt x="441" y="220"/>
                  <a:pt x="443" y="221"/>
                  <a:pt x="443" y="224"/>
                </a:cubicBezTo>
                <a:cubicBezTo>
                  <a:pt x="443" y="226"/>
                  <a:pt x="442" y="227"/>
                  <a:pt x="441" y="228"/>
                </a:cubicBezTo>
                <a:cubicBezTo>
                  <a:pt x="439" y="228"/>
                  <a:pt x="440" y="231"/>
                  <a:pt x="441" y="231"/>
                </a:cubicBezTo>
                <a:cubicBezTo>
                  <a:pt x="442" y="230"/>
                  <a:pt x="442" y="228"/>
                  <a:pt x="444" y="228"/>
                </a:cubicBezTo>
                <a:cubicBezTo>
                  <a:pt x="447" y="227"/>
                  <a:pt x="447" y="233"/>
                  <a:pt x="448" y="235"/>
                </a:cubicBezTo>
                <a:cubicBezTo>
                  <a:pt x="448" y="236"/>
                  <a:pt x="447" y="236"/>
                  <a:pt x="447" y="237"/>
                </a:cubicBezTo>
                <a:cubicBezTo>
                  <a:pt x="447" y="237"/>
                  <a:pt x="447" y="238"/>
                  <a:pt x="447" y="238"/>
                </a:cubicBezTo>
                <a:cubicBezTo>
                  <a:pt x="446" y="237"/>
                  <a:pt x="446" y="237"/>
                  <a:pt x="445" y="238"/>
                </a:cubicBezTo>
                <a:cubicBezTo>
                  <a:pt x="445" y="240"/>
                  <a:pt x="444" y="239"/>
                  <a:pt x="443" y="241"/>
                </a:cubicBezTo>
                <a:cubicBezTo>
                  <a:pt x="443" y="243"/>
                  <a:pt x="442" y="243"/>
                  <a:pt x="442" y="244"/>
                </a:cubicBezTo>
                <a:cubicBezTo>
                  <a:pt x="442" y="245"/>
                  <a:pt x="445" y="245"/>
                  <a:pt x="446" y="245"/>
                </a:cubicBezTo>
                <a:cubicBezTo>
                  <a:pt x="446" y="246"/>
                  <a:pt x="444" y="246"/>
                  <a:pt x="445" y="246"/>
                </a:cubicBezTo>
                <a:cubicBezTo>
                  <a:pt x="445" y="247"/>
                  <a:pt x="449" y="247"/>
                  <a:pt x="453" y="245"/>
                </a:cubicBezTo>
                <a:cubicBezTo>
                  <a:pt x="457" y="243"/>
                  <a:pt x="459" y="241"/>
                  <a:pt x="460" y="241"/>
                </a:cubicBezTo>
                <a:cubicBezTo>
                  <a:pt x="462" y="241"/>
                  <a:pt x="465" y="238"/>
                  <a:pt x="466" y="237"/>
                </a:cubicBezTo>
                <a:cubicBezTo>
                  <a:pt x="466" y="237"/>
                  <a:pt x="467" y="235"/>
                  <a:pt x="466" y="235"/>
                </a:cubicBezTo>
                <a:cubicBezTo>
                  <a:pt x="464" y="234"/>
                  <a:pt x="464" y="234"/>
                  <a:pt x="464" y="234"/>
                </a:cubicBezTo>
                <a:cubicBezTo>
                  <a:pt x="464" y="234"/>
                  <a:pt x="466" y="233"/>
                  <a:pt x="467" y="233"/>
                </a:cubicBezTo>
                <a:cubicBezTo>
                  <a:pt x="467" y="232"/>
                  <a:pt x="471" y="232"/>
                  <a:pt x="472" y="233"/>
                </a:cubicBezTo>
                <a:cubicBezTo>
                  <a:pt x="474" y="233"/>
                  <a:pt x="477" y="233"/>
                  <a:pt x="478" y="232"/>
                </a:cubicBezTo>
                <a:cubicBezTo>
                  <a:pt x="479" y="231"/>
                  <a:pt x="480" y="231"/>
                  <a:pt x="480" y="230"/>
                </a:cubicBezTo>
                <a:cubicBezTo>
                  <a:pt x="480" y="228"/>
                  <a:pt x="481" y="228"/>
                  <a:pt x="480" y="228"/>
                </a:cubicBezTo>
                <a:cubicBezTo>
                  <a:pt x="479" y="227"/>
                  <a:pt x="479" y="226"/>
                  <a:pt x="480" y="226"/>
                </a:cubicBezTo>
                <a:cubicBezTo>
                  <a:pt x="481" y="226"/>
                  <a:pt x="482" y="225"/>
                  <a:pt x="482" y="224"/>
                </a:cubicBezTo>
                <a:cubicBezTo>
                  <a:pt x="484" y="222"/>
                  <a:pt x="487" y="220"/>
                  <a:pt x="488" y="220"/>
                </a:cubicBezTo>
                <a:close/>
                <a:moveTo>
                  <a:pt x="527" y="404"/>
                </a:moveTo>
                <a:cubicBezTo>
                  <a:pt x="527" y="401"/>
                  <a:pt x="529" y="401"/>
                  <a:pt x="533" y="402"/>
                </a:cubicBezTo>
                <a:cubicBezTo>
                  <a:pt x="537" y="402"/>
                  <a:pt x="536" y="404"/>
                  <a:pt x="534" y="405"/>
                </a:cubicBezTo>
                <a:cubicBezTo>
                  <a:pt x="531" y="405"/>
                  <a:pt x="532" y="404"/>
                  <a:pt x="530" y="405"/>
                </a:cubicBezTo>
                <a:cubicBezTo>
                  <a:pt x="527" y="405"/>
                  <a:pt x="528" y="405"/>
                  <a:pt x="527" y="404"/>
                </a:cubicBezTo>
                <a:close/>
                <a:moveTo>
                  <a:pt x="66" y="398"/>
                </a:moveTo>
                <a:cubicBezTo>
                  <a:pt x="66" y="399"/>
                  <a:pt x="65" y="398"/>
                  <a:pt x="64" y="398"/>
                </a:cubicBezTo>
                <a:cubicBezTo>
                  <a:pt x="64" y="397"/>
                  <a:pt x="64" y="396"/>
                  <a:pt x="64" y="395"/>
                </a:cubicBezTo>
                <a:cubicBezTo>
                  <a:pt x="64" y="395"/>
                  <a:pt x="64" y="395"/>
                  <a:pt x="64" y="395"/>
                </a:cubicBezTo>
                <a:cubicBezTo>
                  <a:pt x="64" y="395"/>
                  <a:pt x="64" y="394"/>
                  <a:pt x="64" y="394"/>
                </a:cubicBezTo>
                <a:cubicBezTo>
                  <a:pt x="64" y="393"/>
                  <a:pt x="65" y="392"/>
                  <a:pt x="65" y="392"/>
                </a:cubicBezTo>
                <a:cubicBezTo>
                  <a:pt x="65" y="392"/>
                  <a:pt x="64" y="390"/>
                  <a:pt x="65" y="390"/>
                </a:cubicBezTo>
                <a:cubicBezTo>
                  <a:pt x="65" y="390"/>
                  <a:pt x="65" y="390"/>
                  <a:pt x="65" y="390"/>
                </a:cubicBezTo>
                <a:cubicBezTo>
                  <a:pt x="66" y="390"/>
                  <a:pt x="68" y="392"/>
                  <a:pt x="68" y="392"/>
                </a:cubicBezTo>
                <a:cubicBezTo>
                  <a:pt x="69" y="392"/>
                  <a:pt x="69" y="393"/>
                  <a:pt x="69" y="394"/>
                </a:cubicBezTo>
                <a:cubicBezTo>
                  <a:pt x="69" y="394"/>
                  <a:pt x="69" y="393"/>
                  <a:pt x="69" y="394"/>
                </a:cubicBezTo>
                <a:cubicBezTo>
                  <a:pt x="69" y="394"/>
                  <a:pt x="69" y="394"/>
                  <a:pt x="70" y="394"/>
                </a:cubicBezTo>
                <a:cubicBezTo>
                  <a:pt x="70" y="395"/>
                  <a:pt x="70" y="395"/>
                  <a:pt x="70" y="395"/>
                </a:cubicBezTo>
                <a:cubicBezTo>
                  <a:pt x="70" y="395"/>
                  <a:pt x="70" y="395"/>
                  <a:pt x="70" y="395"/>
                </a:cubicBezTo>
                <a:cubicBezTo>
                  <a:pt x="70" y="397"/>
                  <a:pt x="67" y="396"/>
                  <a:pt x="66" y="398"/>
                </a:cubicBezTo>
                <a:moveTo>
                  <a:pt x="63" y="386"/>
                </a:moveTo>
                <a:cubicBezTo>
                  <a:pt x="63" y="386"/>
                  <a:pt x="63" y="386"/>
                  <a:pt x="63" y="386"/>
                </a:cubicBezTo>
                <a:cubicBezTo>
                  <a:pt x="65" y="388"/>
                  <a:pt x="62" y="388"/>
                  <a:pt x="62" y="388"/>
                </a:cubicBezTo>
                <a:cubicBezTo>
                  <a:pt x="61" y="388"/>
                  <a:pt x="62" y="387"/>
                  <a:pt x="62" y="387"/>
                </a:cubicBezTo>
                <a:cubicBezTo>
                  <a:pt x="61" y="386"/>
                  <a:pt x="61" y="386"/>
                  <a:pt x="60" y="386"/>
                </a:cubicBezTo>
                <a:cubicBezTo>
                  <a:pt x="60" y="386"/>
                  <a:pt x="61" y="385"/>
                  <a:pt x="61" y="385"/>
                </a:cubicBezTo>
                <a:cubicBezTo>
                  <a:pt x="61" y="385"/>
                  <a:pt x="61" y="385"/>
                  <a:pt x="61" y="385"/>
                </a:cubicBezTo>
                <a:cubicBezTo>
                  <a:pt x="61" y="385"/>
                  <a:pt x="61" y="386"/>
                  <a:pt x="62" y="386"/>
                </a:cubicBezTo>
                <a:cubicBezTo>
                  <a:pt x="62" y="386"/>
                  <a:pt x="62" y="386"/>
                  <a:pt x="63" y="386"/>
                </a:cubicBezTo>
                <a:moveTo>
                  <a:pt x="54" y="381"/>
                </a:moveTo>
                <a:cubicBezTo>
                  <a:pt x="54" y="381"/>
                  <a:pt x="54" y="382"/>
                  <a:pt x="55" y="383"/>
                </a:cubicBezTo>
                <a:cubicBezTo>
                  <a:pt x="55" y="383"/>
                  <a:pt x="55" y="382"/>
                  <a:pt x="55" y="383"/>
                </a:cubicBezTo>
                <a:cubicBezTo>
                  <a:pt x="55" y="383"/>
                  <a:pt x="55" y="383"/>
                  <a:pt x="55" y="383"/>
                </a:cubicBezTo>
                <a:cubicBezTo>
                  <a:pt x="55" y="383"/>
                  <a:pt x="55" y="383"/>
                  <a:pt x="55" y="383"/>
                </a:cubicBezTo>
                <a:cubicBezTo>
                  <a:pt x="55" y="383"/>
                  <a:pt x="55" y="384"/>
                  <a:pt x="55" y="384"/>
                </a:cubicBezTo>
                <a:cubicBezTo>
                  <a:pt x="55" y="384"/>
                  <a:pt x="54" y="383"/>
                  <a:pt x="54" y="383"/>
                </a:cubicBezTo>
                <a:cubicBezTo>
                  <a:pt x="54" y="383"/>
                  <a:pt x="54" y="383"/>
                  <a:pt x="54" y="383"/>
                </a:cubicBezTo>
                <a:cubicBezTo>
                  <a:pt x="54" y="383"/>
                  <a:pt x="53" y="385"/>
                  <a:pt x="52" y="382"/>
                </a:cubicBezTo>
                <a:cubicBezTo>
                  <a:pt x="52" y="381"/>
                  <a:pt x="53" y="382"/>
                  <a:pt x="53" y="382"/>
                </a:cubicBezTo>
                <a:cubicBezTo>
                  <a:pt x="53" y="381"/>
                  <a:pt x="54" y="381"/>
                  <a:pt x="54" y="381"/>
                </a:cubicBezTo>
                <a:moveTo>
                  <a:pt x="47" y="379"/>
                </a:moveTo>
                <a:cubicBezTo>
                  <a:pt x="47" y="380"/>
                  <a:pt x="44" y="379"/>
                  <a:pt x="44" y="379"/>
                </a:cubicBezTo>
                <a:cubicBezTo>
                  <a:pt x="44" y="378"/>
                  <a:pt x="47" y="376"/>
                  <a:pt x="47" y="379"/>
                </a:cubicBezTo>
                <a:moveTo>
                  <a:pt x="59" y="386"/>
                </a:moveTo>
                <a:cubicBezTo>
                  <a:pt x="58" y="386"/>
                  <a:pt x="59" y="386"/>
                  <a:pt x="60" y="386"/>
                </a:cubicBezTo>
                <a:cubicBezTo>
                  <a:pt x="60" y="386"/>
                  <a:pt x="60" y="387"/>
                  <a:pt x="60" y="387"/>
                </a:cubicBezTo>
                <a:cubicBezTo>
                  <a:pt x="59" y="388"/>
                  <a:pt x="59" y="387"/>
                  <a:pt x="59" y="386"/>
                </a:cubicBezTo>
                <a:moveTo>
                  <a:pt x="61" y="388"/>
                </a:moveTo>
                <a:cubicBezTo>
                  <a:pt x="62" y="388"/>
                  <a:pt x="61" y="389"/>
                  <a:pt x="60" y="388"/>
                </a:cubicBezTo>
                <a:cubicBezTo>
                  <a:pt x="60" y="388"/>
                  <a:pt x="61" y="388"/>
                  <a:pt x="61" y="388"/>
                </a:cubicBezTo>
                <a:moveTo>
                  <a:pt x="59" y="384"/>
                </a:moveTo>
                <a:cubicBezTo>
                  <a:pt x="59" y="384"/>
                  <a:pt x="59" y="384"/>
                  <a:pt x="59" y="384"/>
                </a:cubicBezTo>
                <a:cubicBezTo>
                  <a:pt x="59" y="384"/>
                  <a:pt x="60" y="384"/>
                  <a:pt x="60" y="384"/>
                </a:cubicBezTo>
                <a:cubicBezTo>
                  <a:pt x="60" y="384"/>
                  <a:pt x="60" y="385"/>
                  <a:pt x="59" y="385"/>
                </a:cubicBezTo>
                <a:cubicBezTo>
                  <a:pt x="59" y="385"/>
                  <a:pt x="59" y="385"/>
                  <a:pt x="58" y="385"/>
                </a:cubicBezTo>
                <a:cubicBezTo>
                  <a:pt x="58" y="385"/>
                  <a:pt x="58" y="385"/>
                  <a:pt x="57" y="385"/>
                </a:cubicBezTo>
                <a:cubicBezTo>
                  <a:pt x="57" y="385"/>
                  <a:pt x="57" y="384"/>
                  <a:pt x="57" y="384"/>
                </a:cubicBezTo>
                <a:cubicBezTo>
                  <a:pt x="58" y="384"/>
                  <a:pt x="58" y="384"/>
                  <a:pt x="59" y="384"/>
                </a:cubicBezTo>
                <a:moveTo>
                  <a:pt x="43" y="379"/>
                </a:moveTo>
                <a:cubicBezTo>
                  <a:pt x="43" y="379"/>
                  <a:pt x="42" y="380"/>
                  <a:pt x="42" y="380"/>
                </a:cubicBezTo>
                <a:cubicBezTo>
                  <a:pt x="41" y="380"/>
                  <a:pt x="43" y="379"/>
                  <a:pt x="43" y="379"/>
                </a:cubicBezTo>
              </a:path>
            </a:pathLst>
          </a:custGeom>
          <a:solidFill>
            <a:schemeClr val="accent3"/>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2" name="Freeform 20309">
            <a:extLst>
              <a:ext uri="{FF2B5EF4-FFF2-40B4-BE49-F238E27FC236}">
                <a16:creationId xmlns:a16="http://schemas.microsoft.com/office/drawing/2014/main" id="{DE0F6818-AD41-4936-9CC2-3C6CF0D8F7FD}"/>
              </a:ext>
            </a:extLst>
          </p:cNvPr>
          <p:cNvSpPr>
            <a:spLocks noEditPoints="1"/>
          </p:cNvSpPr>
          <p:nvPr/>
        </p:nvSpPr>
        <p:spPr bwMode="auto">
          <a:xfrm>
            <a:off x="6175154" y="3786470"/>
            <a:ext cx="1020822" cy="1233666"/>
          </a:xfrm>
          <a:custGeom>
            <a:avLst/>
            <a:gdLst/>
            <a:ahLst/>
            <a:cxnLst>
              <a:cxn ang="0">
                <a:pos x="107" y="240"/>
              </a:cxn>
              <a:cxn ang="0">
                <a:pos x="95" y="229"/>
              </a:cxn>
              <a:cxn ang="0">
                <a:pos x="97" y="218"/>
              </a:cxn>
              <a:cxn ang="0">
                <a:pos x="104" y="197"/>
              </a:cxn>
              <a:cxn ang="0">
                <a:pos x="99" y="177"/>
              </a:cxn>
              <a:cxn ang="0">
                <a:pos x="88" y="169"/>
              </a:cxn>
              <a:cxn ang="0">
                <a:pos x="88" y="154"/>
              </a:cxn>
              <a:cxn ang="0">
                <a:pos x="77" y="137"/>
              </a:cxn>
              <a:cxn ang="0">
                <a:pos x="62" y="115"/>
              </a:cxn>
              <a:cxn ang="0">
                <a:pos x="38" y="99"/>
              </a:cxn>
              <a:cxn ang="0">
                <a:pos x="20" y="95"/>
              </a:cxn>
              <a:cxn ang="0">
                <a:pos x="6" y="76"/>
              </a:cxn>
              <a:cxn ang="0">
                <a:pos x="25" y="60"/>
              </a:cxn>
              <a:cxn ang="0">
                <a:pos x="24" y="31"/>
              </a:cxn>
              <a:cxn ang="0">
                <a:pos x="28" y="27"/>
              </a:cxn>
              <a:cxn ang="0">
                <a:pos x="34" y="23"/>
              </a:cxn>
              <a:cxn ang="0">
                <a:pos x="41" y="26"/>
              </a:cxn>
              <a:cxn ang="0">
                <a:pos x="57" y="21"/>
              </a:cxn>
              <a:cxn ang="0">
                <a:pos x="60" y="10"/>
              </a:cxn>
              <a:cxn ang="0">
                <a:pos x="75" y="1"/>
              </a:cxn>
              <a:cxn ang="0">
                <a:pos x="77" y="16"/>
              </a:cxn>
              <a:cxn ang="0">
                <a:pos x="86" y="24"/>
              </a:cxn>
              <a:cxn ang="0">
                <a:pos x="98" y="21"/>
              </a:cxn>
              <a:cxn ang="0">
                <a:pos x="105" y="19"/>
              </a:cxn>
              <a:cxn ang="0">
                <a:pos x="113" y="20"/>
              </a:cxn>
              <a:cxn ang="0">
                <a:pos x="121" y="6"/>
              </a:cxn>
              <a:cxn ang="0">
                <a:pos x="124" y="16"/>
              </a:cxn>
              <a:cxn ang="0">
                <a:pos x="126" y="21"/>
              </a:cxn>
              <a:cxn ang="0">
                <a:pos x="123" y="34"/>
              </a:cxn>
              <a:cxn ang="0">
                <a:pos x="125" y="41"/>
              </a:cxn>
              <a:cxn ang="0">
                <a:pos x="135" y="43"/>
              </a:cxn>
              <a:cxn ang="0">
                <a:pos x="154" y="43"/>
              </a:cxn>
              <a:cxn ang="0">
                <a:pos x="164" y="49"/>
              </a:cxn>
              <a:cxn ang="0">
                <a:pos x="195" y="64"/>
              </a:cxn>
              <a:cxn ang="0">
                <a:pos x="202" y="95"/>
              </a:cxn>
              <a:cxn ang="0">
                <a:pos x="186" y="127"/>
              </a:cxn>
              <a:cxn ang="0">
                <a:pos x="181" y="160"/>
              </a:cxn>
              <a:cxn ang="0">
                <a:pos x="164" y="181"/>
              </a:cxn>
              <a:cxn ang="0">
                <a:pos x="137" y="200"/>
              </a:cxn>
              <a:cxn ang="0">
                <a:pos x="122" y="238"/>
              </a:cxn>
              <a:cxn ang="0">
                <a:pos x="127" y="22"/>
              </a:cxn>
              <a:cxn ang="0">
                <a:pos x="128" y="32"/>
              </a:cxn>
              <a:cxn ang="0">
                <a:pos x="127" y="31"/>
              </a:cxn>
              <a:cxn ang="0">
                <a:pos x="127" y="31"/>
              </a:cxn>
              <a:cxn ang="0">
                <a:pos x="122" y="35"/>
              </a:cxn>
              <a:cxn ang="0">
                <a:pos x="124" y="38"/>
              </a:cxn>
              <a:cxn ang="0">
                <a:pos x="124" y="36"/>
              </a:cxn>
              <a:cxn ang="0">
                <a:pos x="129" y="29"/>
              </a:cxn>
            </a:cxnLst>
            <a:rect l="0" t="0" r="r" b="b"/>
            <a:pathLst>
              <a:path w="209" h="252">
                <a:moveTo>
                  <a:pt x="110" y="252"/>
                </a:moveTo>
                <a:cubicBezTo>
                  <a:pt x="109" y="247"/>
                  <a:pt x="114" y="248"/>
                  <a:pt x="111" y="244"/>
                </a:cubicBezTo>
                <a:cubicBezTo>
                  <a:pt x="109" y="241"/>
                  <a:pt x="110" y="241"/>
                  <a:pt x="107" y="240"/>
                </a:cubicBezTo>
                <a:cubicBezTo>
                  <a:pt x="105" y="238"/>
                  <a:pt x="106" y="238"/>
                  <a:pt x="103" y="236"/>
                </a:cubicBezTo>
                <a:cubicBezTo>
                  <a:pt x="100" y="235"/>
                  <a:pt x="101" y="232"/>
                  <a:pt x="99" y="234"/>
                </a:cubicBezTo>
                <a:cubicBezTo>
                  <a:pt x="96" y="235"/>
                  <a:pt x="98" y="232"/>
                  <a:pt x="95" y="229"/>
                </a:cubicBezTo>
                <a:cubicBezTo>
                  <a:pt x="91" y="226"/>
                  <a:pt x="91" y="231"/>
                  <a:pt x="89" y="228"/>
                </a:cubicBezTo>
                <a:cubicBezTo>
                  <a:pt x="90" y="227"/>
                  <a:pt x="90" y="226"/>
                  <a:pt x="92" y="225"/>
                </a:cubicBezTo>
                <a:cubicBezTo>
                  <a:pt x="93" y="225"/>
                  <a:pt x="93" y="223"/>
                  <a:pt x="97" y="218"/>
                </a:cubicBezTo>
                <a:cubicBezTo>
                  <a:pt x="100" y="213"/>
                  <a:pt x="104" y="211"/>
                  <a:pt x="107" y="209"/>
                </a:cubicBezTo>
                <a:cubicBezTo>
                  <a:pt x="110" y="207"/>
                  <a:pt x="110" y="203"/>
                  <a:pt x="109" y="199"/>
                </a:cubicBezTo>
                <a:cubicBezTo>
                  <a:pt x="107" y="194"/>
                  <a:pt x="106" y="198"/>
                  <a:pt x="104" y="197"/>
                </a:cubicBezTo>
                <a:cubicBezTo>
                  <a:pt x="106" y="196"/>
                  <a:pt x="107" y="188"/>
                  <a:pt x="105" y="186"/>
                </a:cubicBezTo>
                <a:cubicBezTo>
                  <a:pt x="104" y="185"/>
                  <a:pt x="103" y="187"/>
                  <a:pt x="101" y="187"/>
                </a:cubicBezTo>
                <a:cubicBezTo>
                  <a:pt x="99" y="187"/>
                  <a:pt x="101" y="185"/>
                  <a:pt x="99" y="177"/>
                </a:cubicBezTo>
                <a:cubicBezTo>
                  <a:pt x="98" y="175"/>
                  <a:pt x="95" y="174"/>
                  <a:pt x="94" y="175"/>
                </a:cubicBezTo>
                <a:cubicBezTo>
                  <a:pt x="94" y="176"/>
                  <a:pt x="87" y="175"/>
                  <a:pt x="87" y="174"/>
                </a:cubicBezTo>
                <a:cubicBezTo>
                  <a:pt x="88" y="172"/>
                  <a:pt x="87" y="172"/>
                  <a:pt x="88" y="169"/>
                </a:cubicBezTo>
                <a:cubicBezTo>
                  <a:pt x="89" y="167"/>
                  <a:pt x="86" y="164"/>
                  <a:pt x="86" y="162"/>
                </a:cubicBezTo>
                <a:cubicBezTo>
                  <a:pt x="88" y="161"/>
                  <a:pt x="88" y="161"/>
                  <a:pt x="87" y="159"/>
                </a:cubicBezTo>
                <a:cubicBezTo>
                  <a:pt x="87" y="158"/>
                  <a:pt x="89" y="156"/>
                  <a:pt x="88" y="154"/>
                </a:cubicBezTo>
                <a:cubicBezTo>
                  <a:pt x="88" y="153"/>
                  <a:pt x="92" y="146"/>
                  <a:pt x="87" y="144"/>
                </a:cubicBezTo>
                <a:cubicBezTo>
                  <a:pt x="84" y="143"/>
                  <a:pt x="84" y="140"/>
                  <a:pt x="85" y="138"/>
                </a:cubicBezTo>
                <a:cubicBezTo>
                  <a:pt x="86" y="136"/>
                  <a:pt x="80" y="137"/>
                  <a:pt x="77" y="137"/>
                </a:cubicBezTo>
                <a:cubicBezTo>
                  <a:pt x="74" y="136"/>
                  <a:pt x="76" y="123"/>
                  <a:pt x="73" y="120"/>
                </a:cubicBezTo>
                <a:cubicBezTo>
                  <a:pt x="70" y="117"/>
                  <a:pt x="69" y="121"/>
                  <a:pt x="66" y="118"/>
                </a:cubicBezTo>
                <a:cubicBezTo>
                  <a:pt x="64" y="116"/>
                  <a:pt x="65" y="118"/>
                  <a:pt x="62" y="115"/>
                </a:cubicBezTo>
                <a:cubicBezTo>
                  <a:pt x="58" y="112"/>
                  <a:pt x="56" y="114"/>
                  <a:pt x="52" y="110"/>
                </a:cubicBezTo>
                <a:cubicBezTo>
                  <a:pt x="48" y="106"/>
                  <a:pt x="48" y="102"/>
                  <a:pt x="49" y="97"/>
                </a:cubicBezTo>
                <a:cubicBezTo>
                  <a:pt x="51" y="93"/>
                  <a:pt x="43" y="95"/>
                  <a:pt x="38" y="99"/>
                </a:cubicBezTo>
                <a:cubicBezTo>
                  <a:pt x="32" y="104"/>
                  <a:pt x="33" y="105"/>
                  <a:pt x="27" y="103"/>
                </a:cubicBezTo>
                <a:cubicBezTo>
                  <a:pt x="24" y="102"/>
                  <a:pt x="24" y="104"/>
                  <a:pt x="22" y="103"/>
                </a:cubicBezTo>
                <a:cubicBezTo>
                  <a:pt x="20" y="103"/>
                  <a:pt x="22" y="92"/>
                  <a:pt x="20" y="95"/>
                </a:cubicBezTo>
                <a:cubicBezTo>
                  <a:pt x="19" y="97"/>
                  <a:pt x="12" y="100"/>
                  <a:pt x="13" y="95"/>
                </a:cubicBezTo>
                <a:cubicBezTo>
                  <a:pt x="13" y="91"/>
                  <a:pt x="7" y="95"/>
                  <a:pt x="8" y="92"/>
                </a:cubicBezTo>
                <a:cubicBezTo>
                  <a:pt x="9" y="89"/>
                  <a:pt x="0" y="81"/>
                  <a:pt x="6" y="76"/>
                </a:cubicBezTo>
                <a:cubicBezTo>
                  <a:pt x="10" y="74"/>
                  <a:pt x="8" y="69"/>
                  <a:pt x="11" y="65"/>
                </a:cubicBezTo>
                <a:cubicBezTo>
                  <a:pt x="15" y="62"/>
                  <a:pt x="16" y="63"/>
                  <a:pt x="20" y="60"/>
                </a:cubicBezTo>
                <a:cubicBezTo>
                  <a:pt x="24" y="58"/>
                  <a:pt x="22" y="62"/>
                  <a:pt x="25" y="60"/>
                </a:cubicBezTo>
                <a:cubicBezTo>
                  <a:pt x="25" y="59"/>
                  <a:pt x="26" y="49"/>
                  <a:pt x="27" y="45"/>
                </a:cubicBezTo>
                <a:cubicBezTo>
                  <a:pt x="28" y="40"/>
                  <a:pt x="26" y="40"/>
                  <a:pt x="27" y="38"/>
                </a:cubicBezTo>
                <a:cubicBezTo>
                  <a:pt x="27" y="36"/>
                  <a:pt x="25" y="39"/>
                  <a:pt x="24" y="31"/>
                </a:cubicBezTo>
                <a:cubicBezTo>
                  <a:pt x="24" y="29"/>
                  <a:pt x="26" y="30"/>
                  <a:pt x="27" y="29"/>
                </a:cubicBezTo>
                <a:cubicBezTo>
                  <a:pt x="27" y="29"/>
                  <a:pt x="28" y="30"/>
                  <a:pt x="29" y="30"/>
                </a:cubicBezTo>
                <a:cubicBezTo>
                  <a:pt x="29" y="31"/>
                  <a:pt x="29" y="27"/>
                  <a:pt x="28" y="27"/>
                </a:cubicBezTo>
                <a:cubicBezTo>
                  <a:pt x="26" y="27"/>
                  <a:pt x="25" y="27"/>
                  <a:pt x="25" y="27"/>
                </a:cubicBezTo>
                <a:cubicBezTo>
                  <a:pt x="25" y="23"/>
                  <a:pt x="25" y="23"/>
                  <a:pt x="25" y="23"/>
                </a:cubicBezTo>
                <a:cubicBezTo>
                  <a:pt x="34" y="23"/>
                  <a:pt x="34" y="23"/>
                  <a:pt x="34" y="23"/>
                </a:cubicBezTo>
                <a:cubicBezTo>
                  <a:pt x="33" y="22"/>
                  <a:pt x="33" y="20"/>
                  <a:pt x="35" y="22"/>
                </a:cubicBezTo>
                <a:cubicBezTo>
                  <a:pt x="36" y="24"/>
                  <a:pt x="37" y="20"/>
                  <a:pt x="38" y="20"/>
                </a:cubicBezTo>
                <a:cubicBezTo>
                  <a:pt x="41" y="24"/>
                  <a:pt x="38" y="27"/>
                  <a:pt x="41" y="26"/>
                </a:cubicBezTo>
                <a:cubicBezTo>
                  <a:pt x="43" y="30"/>
                  <a:pt x="45" y="28"/>
                  <a:pt x="47" y="29"/>
                </a:cubicBezTo>
                <a:cubicBezTo>
                  <a:pt x="50" y="30"/>
                  <a:pt x="49" y="26"/>
                  <a:pt x="53" y="25"/>
                </a:cubicBezTo>
                <a:cubicBezTo>
                  <a:pt x="57" y="25"/>
                  <a:pt x="54" y="22"/>
                  <a:pt x="57" y="21"/>
                </a:cubicBezTo>
                <a:cubicBezTo>
                  <a:pt x="60" y="19"/>
                  <a:pt x="59" y="17"/>
                  <a:pt x="57" y="18"/>
                </a:cubicBezTo>
                <a:cubicBezTo>
                  <a:pt x="55" y="19"/>
                  <a:pt x="55" y="12"/>
                  <a:pt x="53" y="9"/>
                </a:cubicBezTo>
                <a:cubicBezTo>
                  <a:pt x="51" y="6"/>
                  <a:pt x="56" y="8"/>
                  <a:pt x="60" y="10"/>
                </a:cubicBezTo>
                <a:cubicBezTo>
                  <a:pt x="65" y="13"/>
                  <a:pt x="61" y="7"/>
                  <a:pt x="64" y="8"/>
                </a:cubicBezTo>
                <a:cubicBezTo>
                  <a:pt x="67" y="8"/>
                  <a:pt x="74" y="5"/>
                  <a:pt x="73" y="1"/>
                </a:cubicBezTo>
                <a:cubicBezTo>
                  <a:pt x="73" y="1"/>
                  <a:pt x="74" y="1"/>
                  <a:pt x="75" y="1"/>
                </a:cubicBezTo>
                <a:cubicBezTo>
                  <a:pt x="76" y="0"/>
                  <a:pt x="77" y="2"/>
                  <a:pt x="76" y="4"/>
                </a:cubicBezTo>
                <a:cubicBezTo>
                  <a:pt x="75" y="7"/>
                  <a:pt x="80" y="6"/>
                  <a:pt x="78" y="10"/>
                </a:cubicBezTo>
                <a:cubicBezTo>
                  <a:pt x="78" y="12"/>
                  <a:pt x="78" y="12"/>
                  <a:pt x="77" y="16"/>
                </a:cubicBezTo>
                <a:cubicBezTo>
                  <a:pt x="76" y="20"/>
                  <a:pt x="78" y="18"/>
                  <a:pt x="78" y="21"/>
                </a:cubicBezTo>
                <a:cubicBezTo>
                  <a:pt x="78" y="24"/>
                  <a:pt x="82" y="27"/>
                  <a:pt x="83" y="26"/>
                </a:cubicBezTo>
                <a:cubicBezTo>
                  <a:pt x="85" y="25"/>
                  <a:pt x="84" y="24"/>
                  <a:pt x="86" y="24"/>
                </a:cubicBezTo>
                <a:cubicBezTo>
                  <a:pt x="88" y="25"/>
                  <a:pt x="89" y="22"/>
                  <a:pt x="91" y="21"/>
                </a:cubicBezTo>
                <a:cubicBezTo>
                  <a:pt x="93" y="21"/>
                  <a:pt x="92" y="22"/>
                  <a:pt x="95" y="22"/>
                </a:cubicBezTo>
                <a:cubicBezTo>
                  <a:pt x="96" y="21"/>
                  <a:pt x="99" y="24"/>
                  <a:pt x="98" y="21"/>
                </a:cubicBezTo>
                <a:cubicBezTo>
                  <a:pt x="97" y="19"/>
                  <a:pt x="97" y="18"/>
                  <a:pt x="99" y="19"/>
                </a:cubicBezTo>
                <a:cubicBezTo>
                  <a:pt x="100" y="20"/>
                  <a:pt x="103" y="16"/>
                  <a:pt x="103" y="18"/>
                </a:cubicBezTo>
                <a:cubicBezTo>
                  <a:pt x="103" y="19"/>
                  <a:pt x="104" y="18"/>
                  <a:pt x="105" y="19"/>
                </a:cubicBezTo>
                <a:cubicBezTo>
                  <a:pt x="106" y="21"/>
                  <a:pt x="107" y="21"/>
                  <a:pt x="108" y="20"/>
                </a:cubicBezTo>
                <a:cubicBezTo>
                  <a:pt x="109" y="18"/>
                  <a:pt x="109" y="21"/>
                  <a:pt x="111" y="19"/>
                </a:cubicBezTo>
                <a:cubicBezTo>
                  <a:pt x="112" y="18"/>
                  <a:pt x="111" y="20"/>
                  <a:pt x="113" y="20"/>
                </a:cubicBezTo>
                <a:cubicBezTo>
                  <a:pt x="115" y="20"/>
                  <a:pt x="116" y="15"/>
                  <a:pt x="117" y="13"/>
                </a:cubicBezTo>
                <a:cubicBezTo>
                  <a:pt x="119" y="10"/>
                  <a:pt x="119" y="10"/>
                  <a:pt x="120" y="9"/>
                </a:cubicBezTo>
                <a:cubicBezTo>
                  <a:pt x="121" y="7"/>
                  <a:pt x="120" y="7"/>
                  <a:pt x="121" y="6"/>
                </a:cubicBezTo>
                <a:cubicBezTo>
                  <a:pt x="121" y="6"/>
                  <a:pt x="122" y="8"/>
                  <a:pt x="122" y="9"/>
                </a:cubicBezTo>
                <a:cubicBezTo>
                  <a:pt x="123" y="10"/>
                  <a:pt x="123" y="9"/>
                  <a:pt x="123" y="10"/>
                </a:cubicBezTo>
                <a:cubicBezTo>
                  <a:pt x="123" y="12"/>
                  <a:pt x="123" y="15"/>
                  <a:pt x="124" y="16"/>
                </a:cubicBezTo>
                <a:cubicBezTo>
                  <a:pt x="124" y="16"/>
                  <a:pt x="124" y="17"/>
                  <a:pt x="124" y="18"/>
                </a:cubicBezTo>
                <a:cubicBezTo>
                  <a:pt x="124" y="19"/>
                  <a:pt x="125" y="19"/>
                  <a:pt x="125" y="20"/>
                </a:cubicBezTo>
                <a:cubicBezTo>
                  <a:pt x="125" y="21"/>
                  <a:pt x="125" y="20"/>
                  <a:pt x="126" y="21"/>
                </a:cubicBezTo>
                <a:cubicBezTo>
                  <a:pt x="126" y="22"/>
                  <a:pt x="126" y="23"/>
                  <a:pt x="127" y="23"/>
                </a:cubicBezTo>
                <a:cubicBezTo>
                  <a:pt x="129" y="22"/>
                  <a:pt x="130" y="27"/>
                  <a:pt x="129" y="28"/>
                </a:cubicBezTo>
                <a:cubicBezTo>
                  <a:pt x="126" y="28"/>
                  <a:pt x="126" y="33"/>
                  <a:pt x="123" y="34"/>
                </a:cubicBezTo>
                <a:cubicBezTo>
                  <a:pt x="120" y="35"/>
                  <a:pt x="122" y="36"/>
                  <a:pt x="121" y="38"/>
                </a:cubicBezTo>
                <a:cubicBezTo>
                  <a:pt x="119" y="40"/>
                  <a:pt x="124" y="36"/>
                  <a:pt x="123" y="40"/>
                </a:cubicBezTo>
                <a:cubicBezTo>
                  <a:pt x="121" y="43"/>
                  <a:pt x="124" y="38"/>
                  <a:pt x="125" y="41"/>
                </a:cubicBezTo>
                <a:cubicBezTo>
                  <a:pt x="125" y="44"/>
                  <a:pt x="123" y="34"/>
                  <a:pt x="128" y="35"/>
                </a:cubicBezTo>
                <a:cubicBezTo>
                  <a:pt x="133" y="36"/>
                  <a:pt x="131" y="34"/>
                  <a:pt x="135" y="35"/>
                </a:cubicBezTo>
                <a:cubicBezTo>
                  <a:pt x="140" y="37"/>
                  <a:pt x="134" y="40"/>
                  <a:pt x="135" y="43"/>
                </a:cubicBezTo>
                <a:cubicBezTo>
                  <a:pt x="136" y="45"/>
                  <a:pt x="137" y="38"/>
                  <a:pt x="142" y="38"/>
                </a:cubicBezTo>
                <a:cubicBezTo>
                  <a:pt x="146" y="38"/>
                  <a:pt x="146" y="40"/>
                  <a:pt x="148" y="40"/>
                </a:cubicBezTo>
                <a:cubicBezTo>
                  <a:pt x="150" y="40"/>
                  <a:pt x="150" y="42"/>
                  <a:pt x="154" y="43"/>
                </a:cubicBezTo>
                <a:cubicBezTo>
                  <a:pt x="158" y="44"/>
                  <a:pt x="156" y="45"/>
                  <a:pt x="158" y="47"/>
                </a:cubicBezTo>
                <a:cubicBezTo>
                  <a:pt x="159" y="48"/>
                  <a:pt x="156" y="52"/>
                  <a:pt x="157" y="53"/>
                </a:cubicBezTo>
                <a:cubicBezTo>
                  <a:pt x="158" y="54"/>
                  <a:pt x="161" y="48"/>
                  <a:pt x="164" y="49"/>
                </a:cubicBezTo>
                <a:cubicBezTo>
                  <a:pt x="167" y="50"/>
                  <a:pt x="171" y="52"/>
                  <a:pt x="177" y="51"/>
                </a:cubicBezTo>
                <a:cubicBezTo>
                  <a:pt x="182" y="50"/>
                  <a:pt x="184" y="53"/>
                  <a:pt x="188" y="56"/>
                </a:cubicBezTo>
                <a:cubicBezTo>
                  <a:pt x="192" y="60"/>
                  <a:pt x="189" y="60"/>
                  <a:pt x="195" y="64"/>
                </a:cubicBezTo>
                <a:cubicBezTo>
                  <a:pt x="201" y="68"/>
                  <a:pt x="201" y="64"/>
                  <a:pt x="204" y="67"/>
                </a:cubicBezTo>
                <a:cubicBezTo>
                  <a:pt x="207" y="69"/>
                  <a:pt x="207" y="73"/>
                  <a:pt x="208" y="79"/>
                </a:cubicBezTo>
                <a:cubicBezTo>
                  <a:pt x="209" y="85"/>
                  <a:pt x="207" y="88"/>
                  <a:pt x="202" y="95"/>
                </a:cubicBezTo>
                <a:cubicBezTo>
                  <a:pt x="198" y="103"/>
                  <a:pt x="197" y="100"/>
                  <a:pt x="194" y="108"/>
                </a:cubicBezTo>
                <a:cubicBezTo>
                  <a:pt x="191" y="115"/>
                  <a:pt x="190" y="118"/>
                  <a:pt x="188" y="114"/>
                </a:cubicBezTo>
                <a:cubicBezTo>
                  <a:pt x="186" y="110"/>
                  <a:pt x="186" y="123"/>
                  <a:pt x="186" y="127"/>
                </a:cubicBezTo>
                <a:cubicBezTo>
                  <a:pt x="185" y="131"/>
                  <a:pt x="188" y="132"/>
                  <a:pt x="186" y="137"/>
                </a:cubicBezTo>
                <a:cubicBezTo>
                  <a:pt x="184" y="142"/>
                  <a:pt x="186" y="147"/>
                  <a:pt x="184" y="149"/>
                </a:cubicBezTo>
                <a:cubicBezTo>
                  <a:pt x="181" y="150"/>
                  <a:pt x="184" y="154"/>
                  <a:pt x="181" y="160"/>
                </a:cubicBezTo>
                <a:cubicBezTo>
                  <a:pt x="178" y="166"/>
                  <a:pt x="174" y="168"/>
                  <a:pt x="176" y="172"/>
                </a:cubicBezTo>
                <a:cubicBezTo>
                  <a:pt x="177" y="175"/>
                  <a:pt x="170" y="177"/>
                  <a:pt x="171" y="179"/>
                </a:cubicBezTo>
                <a:cubicBezTo>
                  <a:pt x="172" y="181"/>
                  <a:pt x="168" y="180"/>
                  <a:pt x="164" y="181"/>
                </a:cubicBezTo>
                <a:cubicBezTo>
                  <a:pt x="159" y="182"/>
                  <a:pt x="162" y="180"/>
                  <a:pt x="158" y="181"/>
                </a:cubicBezTo>
                <a:cubicBezTo>
                  <a:pt x="155" y="182"/>
                  <a:pt x="156" y="185"/>
                  <a:pt x="146" y="189"/>
                </a:cubicBezTo>
                <a:cubicBezTo>
                  <a:pt x="143" y="190"/>
                  <a:pt x="137" y="195"/>
                  <a:pt x="137" y="200"/>
                </a:cubicBezTo>
                <a:cubicBezTo>
                  <a:pt x="136" y="206"/>
                  <a:pt x="138" y="211"/>
                  <a:pt x="136" y="216"/>
                </a:cubicBezTo>
                <a:cubicBezTo>
                  <a:pt x="133" y="220"/>
                  <a:pt x="133" y="217"/>
                  <a:pt x="130" y="224"/>
                </a:cubicBezTo>
                <a:cubicBezTo>
                  <a:pt x="127" y="230"/>
                  <a:pt x="126" y="235"/>
                  <a:pt x="122" y="238"/>
                </a:cubicBezTo>
                <a:cubicBezTo>
                  <a:pt x="117" y="242"/>
                  <a:pt x="117" y="242"/>
                  <a:pt x="115" y="247"/>
                </a:cubicBezTo>
                <a:cubicBezTo>
                  <a:pt x="115" y="250"/>
                  <a:pt x="112" y="249"/>
                  <a:pt x="110" y="252"/>
                </a:cubicBezTo>
                <a:close/>
                <a:moveTo>
                  <a:pt x="127" y="22"/>
                </a:moveTo>
                <a:cubicBezTo>
                  <a:pt x="128" y="22"/>
                  <a:pt x="127" y="20"/>
                  <a:pt x="126" y="20"/>
                </a:cubicBezTo>
                <a:cubicBezTo>
                  <a:pt x="126" y="21"/>
                  <a:pt x="127" y="22"/>
                  <a:pt x="127" y="22"/>
                </a:cubicBezTo>
                <a:close/>
                <a:moveTo>
                  <a:pt x="128" y="32"/>
                </a:moveTo>
                <a:cubicBezTo>
                  <a:pt x="128" y="31"/>
                  <a:pt x="129" y="29"/>
                  <a:pt x="128" y="30"/>
                </a:cubicBezTo>
                <a:cubicBezTo>
                  <a:pt x="126" y="31"/>
                  <a:pt x="127" y="32"/>
                  <a:pt x="128" y="32"/>
                </a:cubicBezTo>
                <a:close/>
                <a:moveTo>
                  <a:pt x="127" y="31"/>
                </a:moveTo>
                <a:cubicBezTo>
                  <a:pt x="126" y="30"/>
                  <a:pt x="126" y="31"/>
                  <a:pt x="126" y="31"/>
                </a:cubicBezTo>
                <a:cubicBezTo>
                  <a:pt x="126" y="32"/>
                  <a:pt x="125" y="33"/>
                  <a:pt x="127" y="33"/>
                </a:cubicBezTo>
                <a:cubicBezTo>
                  <a:pt x="127" y="33"/>
                  <a:pt x="127" y="32"/>
                  <a:pt x="127" y="31"/>
                </a:cubicBezTo>
                <a:close/>
                <a:moveTo>
                  <a:pt x="122" y="35"/>
                </a:moveTo>
                <a:cubicBezTo>
                  <a:pt x="122" y="35"/>
                  <a:pt x="121" y="37"/>
                  <a:pt x="122" y="37"/>
                </a:cubicBezTo>
                <a:cubicBezTo>
                  <a:pt x="122" y="37"/>
                  <a:pt x="123" y="35"/>
                  <a:pt x="122" y="35"/>
                </a:cubicBezTo>
                <a:close/>
                <a:moveTo>
                  <a:pt x="124" y="38"/>
                </a:moveTo>
                <a:cubicBezTo>
                  <a:pt x="124" y="37"/>
                  <a:pt x="122" y="39"/>
                  <a:pt x="123" y="39"/>
                </a:cubicBezTo>
                <a:cubicBezTo>
                  <a:pt x="124" y="39"/>
                  <a:pt x="124" y="38"/>
                  <a:pt x="124" y="38"/>
                </a:cubicBezTo>
                <a:close/>
                <a:moveTo>
                  <a:pt x="124" y="36"/>
                </a:moveTo>
                <a:cubicBezTo>
                  <a:pt x="123" y="36"/>
                  <a:pt x="122" y="37"/>
                  <a:pt x="123" y="37"/>
                </a:cubicBezTo>
                <a:cubicBezTo>
                  <a:pt x="123" y="37"/>
                  <a:pt x="124" y="36"/>
                  <a:pt x="124" y="36"/>
                </a:cubicBezTo>
                <a:close/>
                <a:moveTo>
                  <a:pt x="129" y="29"/>
                </a:moveTo>
                <a:cubicBezTo>
                  <a:pt x="128" y="28"/>
                  <a:pt x="127" y="29"/>
                  <a:pt x="127" y="29"/>
                </a:cubicBezTo>
                <a:cubicBezTo>
                  <a:pt x="127" y="30"/>
                  <a:pt x="129" y="29"/>
                  <a:pt x="129" y="2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3" name="Freeform 20310">
            <a:extLst>
              <a:ext uri="{FF2B5EF4-FFF2-40B4-BE49-F238E27FC236}">
                <a16:creationId xmlns:a16="http://schemas.microsoft.com/office/drawing/2014/main" id="{4C37437B-21C1-48B4-B665-0AAC260EC107}"/>
              </a:ext>
            </a:extLst>
          </p:cNvPr>
          <p:cNvSpPr>
            <a:spLocks noEditPoints="1"/>
          </p:cNvSpPr>
          <p:nvPr/>
        </p:nvSpPr>
        <p:spPr bwMode="auto">
          <a:xfrm>
            <a:off x="5960242" y="3654216"/>
            <a:ext cx="157049" cy="78524"/>
          </a:xfrm>
          <a:custGeom>
            <a:avLst/>
            <a:gdLst/>
            <a:ahLst/>
            <a:cxnLst>
              <a:cxn ang="0">
                <a:pos x="31" y="11"/>
              </a:cxn>
              <a:cxn ang="0">
                <a:pos x="30" y="13"/>
              </a:cxn>
              <a:cxn ang="0">
                <a:pos x="28" y="12"/>
              </a:cxn>
              <a:cxn ang="0">
                <a:pos x="27" y="15"/>
              </a:cxn>
              <a:cxn ang="0">
                <a:pos x="25" y="11"/>
              </a:cxn>
              <a:cxn ang="0">
                <a:pos x="26" y="8"/>
              </a:cxn>
              <a:cxn ang="0">
                <a:pos x="25" y="8"/>
              </a:cxn>
              <a:cxn ang="0">
                <a:pos x="24" y="7"/>
              </a:cxn>
              <a:cxn ang="0">
                <a:pos x="20" y="4"/>
              </a:cxn>
              <a:cxn ang="0">
                <a:pos x="18" y="5"/>
              </a:cxn>
              <a:cxn ang="0">
                <a:pos x="18" y="6"/>
              </a:cxn>
              <a:cxn ang="0">
                <a:pos x="14" y="9"/>
              </a:cxn>
              <a:cxn ang="0">
                <a:pos x="14" y="10"/>
              </a:cxn>
              <a:cxn ang="0">
                <a:pos x="16" y="12"/>
              </a:cxn>
              <a:cxn ang="0">
                <a:pos x="15" y="14"/>
              </a:cxn>
              <a:cxn ang="0">
                <a:pos x="14" y="15"/>
              </a:cxn>
              <a:cxn ang="0">
                <a:pos x="12" y="15"/>
              </a:cxn>
              <a:cxn ang="0">
                <a:pos x="11" y="12"/>
              </a:cxn>
              <a:cxn ang="0">
                <a:pos x="10" y="12"/>
              </a:cxn>
              <a:cxn ang="0">
                <a:pos x="9" y="12"/>
              </a:cxn>
              <a:cxn ang="0">
                <a:pos x="8" y="11"/>
              </a:cxn>
              <a:cxn ang="0">
                <a:pos x="7" y="10"/>
              </a:cxn>
              <a:cxn ang="0">
                <a:pos x="2" y="9"/>
              </a:cxn>
              <a:cxn ang="0">
                <a:pos x="1" y="10"/>
              </a:cxn>
              <a:cxn ang="0">
                <a:pos x="1" y="7"/>
              </a:cxn>
              <a:cxn ang="0">
                <a:pos x="2" y="5"/>
              </a:cxn>
              <a:cxn ang="0">
                <a:pos x="1" y="4"/>
              </a:cxn>
              <a:cxn ang="0">
                <a:pos x="2" y="0"/>
              </a:cxn>
              <a:cxn ang="0">
                <a:pos x="3" y="1"/>
              </a:cxn>
              <a:cxn ang="0">
                <a:pos x="4" y="2"/>
              </a:cxn>
              <a:cxn ang="0">
                <a:pos x="5" y="3"/>
              </a:cxn>
              <a:cxn ang="0">
                <a:pos x="5" y="4"/>
              </a:cxn>
              <a:cxn ang="0">
                <a:pos x="6" y="4"/>
              </a:cxn>
              <a:cxn ang="0">
                <a:pos x="7" y="3"/>
              </a:cxn>
              <a:cxn ang="0">
                <a:pos x="8" y="4"/>
              </a:cxn>
              <a:cxn ang="0">
                <a:pos x="10" y="6"/>
              </a:cxn>
              <a:cxn ang="0">
                <a:pos x="16" y="2"/>
              </a:cxn>
              <a:cxn ang="0">
                <a:pos x="20" y="0"/>
              </a:cxn>
              <a:cxn ang="0">
                <a:pos x="23" y="1"/>
              </a:cxn>
              <a:cxn ang="0">
                <a:pos x="30" y="6"/>
              </a:cxn>
              <a:cxn ang="0">
                <a:pos x="31" y="11"/>
              </a:cxn>
              <a:cxn ang="0">
                <a:pos x="8" y="14"/>
              </a:cxn>
              <a:cxn ang="0">
                <a:pos x="7" y="13"/>
              </a:cxn>
              <a:cxn ang="0">
                <a:pos x="8" y="14"/>
              </a:cxn>
              <a:cxn ang="0">
                <a:pos x="8" y="14"/>
              </a:cxn>
              <a:cxn ang="0">
                <a:pos x="23" y="7"/>
              </a:cxn>
              <a:cxn ang="0">
                <a:pos x="22" y="9"/>
              </a:cxn>
              <a:cxn ang="0">
                <a:pos x="23" y="7"/>
              </a:cxn>
            </a:cxnLst>
            <a:rect l="0" t="0" r="r" b="b"/>
            <a:pathLst>
              <a:path w="32" h="16">
                <a:moveTo>
                  <a:pt x="31" y="11"/>
                </a:moveTo>
                <a:cubicBezTo>
                  <a:pt x="30" y="11"/>
                  <a:pt x="31" y="12"/>
                  <a:pt x="30" y="13"/>
                </a:cubicBezTo>
                <a:cubicBezTo>
                  <a:pt x="29" y="14"/>
                  <a:pt x="28" y="12"/>
                  <a:pt x="28" y="12"/>
                </a:cubicBezTo>
                <a:cubicBezTo>
                  <a:pt x="27" y="14"/>
                  <a:pt x="28" y="13"/>
                  <a:pt x="27" y="15"/>
                </a:cubicBezTo>
                <a:cubicBezTo>
                  <a:pt x="26" y="14"/>
                  <a:pt x="26" y="12"/>
                  <a:pt x="25" y="11"/>
                </a:cubicBezTo>
                <a:cubicBezTo>
                  <a:pt x="24" y="10"/>
                  <a:pt x="26" y="7"/>
                  <a:pt x="26" y="8"/>
                </a:cubicBezTo>
                <a:cubicBezTo>
                  <a:pt x="25" y="8"/>
                  <a:pt x="25" y="7"/>
                  <a:pt x="25" y="8"/>
                </a:cubicBezTo>
                <a:cubicBezTo>
                  <a:pt x="24" y="8"/>
                  <a:pt x="24" y="7"/>
                  <a:pt x="24" y="7"/>
                </a:cubicBezTo>
                <a:cubicBezTo>
                  <a:pt x="24" y="6"/>
                  <a:pt x="22" y="4"/>
                  <a:pt x="20" y="4"/>
                </a:cubicBezTo>
                <a:cubicBezTo>
                  <a:pt x="19" y="4"/>
                  <a:pt x="19" y="5"/>
                  <a:pt x="18" y="5"/>
                </a:cubicBezTo>
                <a:cubicBezTo>
                  <a:pt x="17" y="5"/>
                  <a:pt x="18" y="6"/>
                  <a:pt x="18" y="6"/>
                </a:cubicBezTo>
                <a:cubicBezTo>
                  <a:pt x="17" y="7"/>
                  <a:pt x="17" y="8"/>
                  <a:pt x="14" y="9"/>
                </a:cubicBezTo>
                <a:cubicBezTo>
                  <a:pt x="13" y="9"/>
                  <a:pt x="14" y="10"/>
                  <a:pt x="14" y="10"/>
                </a:cubicBezTo>
                <a:cubicBezTo>
                  <a:pt x="15" y="10"/>
                  <a:pt x="14" y="10"/>
                  <a:pt x="16" y="12"/>
                </a:cubicBezTo>
                <a:cubicBezTo>
                  <a:pt x="17" y="14"/>
                  <a:pt x="16" y="14"/>
                  <a:pt x="15" y="14"/>
                </a:cubicBezTo>
                <a:cubicBezTo>
                  <a:pt x="14" y="14"/>
                  <a:pt x="15" y="15"/>
                  <a:pt x="14" y="15"/>
                </a:cubicBezTo>
                <a:cubicBezTo>
                  <a:pt x="13" y="15"/>
                  <a:pt x="11" y="16"/>
                  <a:pt x="12" y="15"/>
                </a:cubicBezTo>
                <a:cubicBezTo>
                  <a:pt x="12" y="14"/>
                  <a:pt x="11" y="12"/>
                  <a:pt x="11" y="12"/>
                </a:cubicBezTo>
                <a:cubicBezTo>
                  <a:pt x="11" y="11"/>
                  <a:pt x="10" y="11"/>
                  <a:pt x="10" y="12"/>
                </a:cubicBezTo>
                <a:cubicBezTo>
                  <a:pt x="10" y="13"/>
                  <a:pt x="10" y="13"/>
                  <a:pt x="9" y="12"/>
                </a:cubicBezTo>
                <a:cubicBezTo>
                  <a:pt x="8" y="12"/>
                  <a:pt x="8" y="11"/>
                  <a:pt x="8" y="11"/>
                </a:cubicBezTo>
                <a:cubicBezTo>
                  <a:pt x="7" y="10"/>
                  <a:pt x="8" y="9"/>
                  <a:pt x="7" y="10"/>
                </a:cubicBezTo>
                <a:cubicBezTo>
                  <a:pt x="7" y="10"/>
                  <a:pt x="5" y="9"/>
                  <a:pt x="2" y="9"/>
                </a:cubicBezTo>
                <a:cubicBezTo>
                  <a:pt x="2" y="8"/>
                  <a:pt x="1" y="9"/>
                  <a:pt x="1" y="10"/>
                </a:cubicBezTo>
                <a:cubicBezTo>
                  <a:pt x="0" y="8"/>
                  <a:pt x="1" y="8"/>
                  <a:pt x="1" y="7"/>
                </a:cubicBezTo>
                <a:cubicBezTo>
                  <a:pt x="2" y="6"/>
                  <a:pt x="1" y="6"/>
                  <a:pt x="2" y="5"/>
                </a:cubicBezTo>
                <a:cubicBezTo>
                  <a:pt x="3" y="4"/>
                  <a:pt x="1" y="4"/>
                  <a:pt x="1" y="4"/>
                </a:cubicBezTo>
                <a:cubicBezTo>
                  <a:pt x="1" y="2"/>
                  <a:pt x="1" y="0"/>
                  <a:pt x="2" y="0"/>
                </a:cubicBezTo>
                <a:cubicBezTo>
                  <a:pt x="2" y="0"/>
                  <a:pt x="2" y="1"/>
                  <a:pt x="3" y="1"/>
                </a:cubicBezTo>
                <a:cubicBezTo>
                  <a:pt x="4" y="1"/>
                  <a:pt x="4" y="1"/>
                  <a:pt x="4" y="2"/>
                </a:cubicBezTo>
                <a:cubicBezTo>
                  <a:pt x="4" y="3"/>
                  <a:pt x="5" y="2"/>
                  <a:pt x="5" y="3"/>
                </a:cubicBezTo>
                <a:cubicBezTo>
                  <a:pt x="5" y="3"/>
                  <a:pt x="5" y="3"/>
                  <a:pt x="5" y="4"/>
                </a:cubicBezTo>
                <a:cubicBezTo>
                  <a:pt x="5" y="4"/>
                  <a:pt x="6" y="5"/>
                  <a:pt x="6" y="4"/>
                </a:cubicBezTo>
                <a:cubicBezTo>
                  <a:pt x="6" y="3"/>
                  <a:pt x="7" y="3"/>
                  <a:pt x="7" y="3"/>
                </a:cubicBezTo>
                <a:cubicBezTo>
                  <a:pt x="7" y="4"/>
                  <a:pt x="7" y="3"/>
                  <a:pt x="8" y="4"/>
                </a:cubicBezTo>
                <a:cubicBezTo>
                  <a:pt x="8" y="5"/>
                  <a:pt x="9" y="6"/>
                  <a:pt x="10" y="6"/>
                </a:cubicBezTo>
                <a:cubicBezTo>
                  <a:pt x="15" y="4"/>
                  <a:pt x="10" y="5"/>
                  <a:pt x="16" y="2"/>
                </a:cubicBezTo>
                <a:cubicBezTo>
                  <a:pt x="19" y="1"/>
                  <a:pt x="17" y="0"/>
                  <a:pt x="20" y="0"/>
                </a:cubicBezTo>
                <a:cubicBezTo>
                  <a:pt x="23" y="1"/>
                  <a:pt x="20" y="2"/>
                  <a:pt x="23" y="1"/>
                </a:cubicBezTo>
                <a:cubicBezTo>
                  <a:pt x="26" y="1"/>
                  <a:pt x="28" y="4"/>
                  <a:pt x="30" y="6"/>
                </a:cubicBezTo>
                <a:cubicBezTo>
                  <a:pt x="29" y="8"/>
                  <a:pt x="32" y="11"/>
                  <a:pt x="31" y="11"/>
                </a:cubicBezTo>
                <a:close/>
                <a:moveTo>
                  <a:pt x="8" y="14"/>
                </a:moveTo>
                <a:cubicBezTo>
                  <a:pt x="8" y="13"/>
                  <a:pt x="8" y="12"/>
                  <a:pt x="7" y="13"/>
                </a:cubicBezTo>
                <a:cubicBezTo>
                  <a:pt x="7" y="13"/>
                  <a:pt x="7" y="14"/>
                  <a:pt x="8" y="14"/>
                </a:cubicBezTo>
                <a:cubicBezTo>
                  <a:pt x="9" y="15"/>
                  <a:pt x="9" y="14"/>
                  <a:pt x="8" y="14"/>
                </a:cubicBezTo>
                <a:close/>
                <a:moveTo>
                  <a:pt x="23" y="7"/>
                </a:moveTo>
                <a:cubicBezTo>
                  <a:pt x="22" y="7"/>
                  <a:pt x="22" y="8"/>
                  <a:pt x="22" y="9"/>
                </a:cubicBezTo>
                <a:cubicBezTo>
                  <a:pt x="23" y="9"/>
                  <a:pt x="23" y="8"/>
                  <a:pt x="23" y="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4" name="Freeform 20312">
            <a:extLst>
              <a:ext uri="{FF2B5EF4-FFF2-40B4-BE49-F238E27FC236}">
                <a16:creationId xmlns:a16="http://schemas.microsoft.com/office/drawing/2014/main" id="{CEA32CA1-8394-4367-B2C3-BB13876C05E5}"/>
              </a:ext>
            </a:extLst>
          </p:cNvPr>
          <p:cNvSpPr>
            <a:spLocks noEditPoints="1"/>
          </p:cNvSpPr>
          <p:nvPr/>
        </p:nvSpPr>
        <p:spPr bwMode="auto">
          <a:xfrm>
            <a:off x="7836572" y="2534203"/>
            <a:ext cx="353362" cy="272770"/>
          </a:xfrm>
          <a:custGeom>
            <a:avLst/>
            <a:gdLst/>
            <a:ahLst/>
            <a:cxnLst>
              <a:cxn ang="0">
                <a:pos x="2" y="10"/>
              </a:cxn>
              <a:cxn ang="0">
                <a:pos x="1" y="7"/>
              </a:cxn>
              <a:cxn ang="0">
                <a:pos x="5" y="4"/>
              </a:cxn>
              <a:cxn ang="0">
                <a:pos x="7" y="1"/>
              </a:cxn>
              <a:cxn ang="0">
                <a:pos x="14" y="2"/>
              </a:cxn>
              <a:cxn ang="0">
                <a:pos x="21" y="2"/>
              </a:cxn>
              <a:cxn ang="0">
                <a:pos x="32" y="3"/>
              </a:cxn>
              <a:cxn ang="0">
                <a:pos x="37" y="3"/>
              </a:cxn>
              <a:cxn ang="0">
                <a:pos x="40" y="3"/>
              </a:cxn>
              <a:cxn ang="0">
                <a:pos x="42" y="5"/>
              </a:cxn>
              <a:cxn ang="0">
                <a:pos x="46" y="7"/>
              </a:cxn>
              <a:cxn ang="0">
                <a:pos x="49" y="8"/>
              </a:cxn>
              <a:cxn ang="0">
                <a:pos x="52" y="8"/>
              </a:cxn>
              <a:cxn ang="0">
                <a:pos x="57" y="9"/>
              </a:cxn>
              <a:cxn ang="0">
                <a:pos x="58" y="10"/>
              </a:cxn>
              <a:cxn ang="0">
                <a:pos x="62" y="10"/>
              </a:cxn>
              <a:cxn ang="0">
                <a:pos x="65" y="10"/>
              </a:cxn>
              <a:cxn ang="0">
                <a:pos x="66" y="13"/>
              </a:cxn>
              <a:cxn ang="0">
                <a:pos x="61" y="18"/>
              </a:cxn>
              <a:cxn ang="0">
                <a:pos x="53" y="21"/>
              </a:cxn>
              <a:cxn ang="0">
                <a:pos x="53" y="24"/>
              </a:cxn>
              <a:cxn ang="0">
                <a:pos x="48" y="33"/>
              </a:cxn>
              <a:cxn ang="0">
                <a:pos x="50" y="37"/>
              </a:cxn>
              <a:cxn ang="0">
                <a:pos x="45" y="44"/>
              </a:cxn>
              <a:cxn ang="0">
                <a:pos x="43" y="45"/>
              </a:cxn>
              <a:cxn ang="0">
                <a:pos x="37" y="50"/>
              </a:cxn>
              <a:cxn ang="0">
                <a:pos x="30" y="51"/>
              </a:cxn>
              <a:cxn ang="0">
                <a:pos x="26" y="52"/>
              </a:cxn>
              <a:cxn ang="0">
                <a:pos x="22" y="53"/>
              </a:cxn>
              <a:cxn ang="0">
                <a:pos x="20" y="55"/>
              </a:cxn>
              <a:cxn ang="0">
                <a:pos x="18" y="55"/>
              </a:cxn>
              <a:cxn ang="0">
                <a:pos x="15" y="50"/>
              </a:cxn>
              <a:cxn ang="0">
                <a:pos x="10" y="47"/>
              </a:cxn>
              <a:cxn ang="0">
                <a:pos x="12" y="42"/>
              </a:cxn>
              <a:cxn ang="0">
                <a:pos x="12" y="40"/>
              </a:cxn>
              <a:cxn ang="0">
                <a:pos x="12" y="36"/>
              </a:cxn>
              <a:cxn ang="0">
                <a:pos x="11" y="33"/>
              </a:cxn>
              <a:cxn ang="0">
                <a:pos x="11" y="30"/>
              </a:cxn>
              <a:cxn ang="0">
                <a:pos x="13" y="27"/>
              </a:cxn>
              <a:cxn ang="0">
                <a:pos x="13" y="21"/>
              </a:cxn>
              <a:cxn ang="0">
                <a:pos x="16" y="16"/>
              </a:cxn>
              <a:cxn ang="0">
                <a:pos x="13" y="13"/>
              </a:cxn>
              <a:cxn ang="0">
                <a:pos x="9" y="14"/>
              </a:cxn>
              <a:cxn ang="0">
                <a:pos x="6" y="14"/>
              </a:cxn>
              <a:cxn ang="0">
                <a:pos x="7" y="12"/>
              </a:cxn>
              <a:cxn ang="0">
                <a:pos x="3" y="14"/>
              </a:cxn>
              <a:cxn ang="0">
                <a:pos x="2" y="10"/>
              </a:cxn>
              <a:cxn ang="0">
                <a:pos x="63" y="31"/>
              </a:cxn>
              <a:cxn ang="0">
                <a:pos x="64" y="33"/>
              </a:cxn>
              <a:cxn ang="0">
                <a:pos x="67" y="30"/>
              </a:cxn>
              <a:cxn ang="0">
                <a:pos x="66" y="29"/>
              </a:cxn>
              <a:cxn ang="0">
                <a:pos x="62" y="31"/>
              </a:cxn>
              <a:cxn ang="0">
                <a:pos x="63" y="31"/>
              </a:cxn>
              <a:cxn ang="0">
                <a:pos x="71" y="28"/>
              </a:cxn>
              <a:cxn ang="0">
                <a:pos x="71" y="28"/>
              </a:cxn>
              <a:cxn ang="0">
                <a:pos x="69" y="28"/>
              </a:cxn>
              <a:cxn ang="0">
                <a:pos x="71" y="28"/>
              </a:cxn>
              <a:cxn ang="0">
                <a:pos x="55" y="36"/>
              </a:cxn>
              <a:cxn ang="0">
                <a:pos x="57" y="34"/>
              </a:cxn>
              <a:cxn ang="0">
                <a:pos x="55" y="36"/>
              </a:cxn>
              <a:cxn ang="0">
                <a:pos x="57" y="9"/>
              </a:cxn>
              <a:cxn ang="0">
                <a:pos x="58" y="10"/>
              </a:cxn>
              <a:cxn ang="0">
                <a:pos x="57" y="9"/>
              </a:cxn>
            </a:cxnLst>
            <a:rect l="0" t="0" r="r" b="b"/>
            <a:pathLst>
              <a:path w="72" h="56">
                <a:moveTo>
                  <a:pt x="2" y="10"/>
                </a:moveTo>
                <a:cubicBezTo>
                  <a:pt x="1" y="8"/>
                  <a:pt x="2" y="7"/>
                  <a:pt x="1" y="7"/>
                </a:cubicBezTo>
                <a:cubicBezTo>
                  <a:pt x="0" y="6"/>
                  <a:pt x="2" y="4"/>
                  <a:pt x="5" y="4"/>
                </a:cubicBezTo>
                <a:cubicBezTo>
                  <a:pt x="7" y="4"/>
                  <a:pt x="5" y="2"/>
                  <a:pt x="7" y="1"/>
                </a:cubicBezTo>
                <a:cubicBezTo>
                  <a:pt x="10" y="0"/>
                  <a:pt x="10" y="2"/>
                  <a:pt x="14" y="2"/>
                </a:cubicBezTo>
                <a:cubicBezTo>
                  <a:pt x="18" y="2"/>
                  <a:pt x="18" y="1"/>
                  <a:pt x="21" y="2"/>
                </a:cubicBezTo>
                <a:cubicBezTo>
                  <a:pt x="26" y="4"/>
                  <a:pt x="28" y="2"/>
                  <a:pt x="32" y="3"/>
                </a:cubicBezTo>
                <a:cubicBezTo>
                  <a:pt x="35" y="4"/>
                  <a:pt x="34" y="2"/>
                  <a:pt x="37" y="3"/>
                </a:cubicBezTo>
                <a:cubicBezTo>
                  <a:pt x="38" y="4"/>
                  <a:pt x="39" y="3"/>
                  <a:pt x="40" y="3"/>
                </a:cubicBezTo>
                <a:cubicBezTo>
                  <a:pt x="41" y="4"/>
                  <a:pt x="42" y="3"/>
                  <a:pt x="42" y="5"/>
                </a:cubicBezTo>
                <a:cubicBezTo>
                  <a:pt x="42" y="6"/>
                  <a:pt x="45" y="5"/>
                  <a:pt x="46" y="7"/>
                </a:cubicBezTo>
                <a:cubicBezTo>
                  <a:pt x="46" y="8"/>
                  <a:pt x="48" y="7"/>
                  <a:pt x="49" y="8"/>
                </a:cubicBezTo>
                <a:cubicBezTo>
                  <a:pt x="50" y="9"/>
                  <a:pt x="50" y="7"/>
                  <a:pt x="52" y="8"/>
                </a:cubicBezTo>
                <a:cubicBezTo>
                  <a:pt x="54" y="8"/>
                  <a:pt x="51" y="5"/>
                  <a:pt x="57" y="9"/>
                </a:cubicBezTo>
                <a:cubicBezTo>
                  <a:pt x="57" y="10"/>
                  <a:pt x="58" y="10"/>
                  <a:pt x="58" y="10"/>
                </a:cubicBezTo>
                <a:cubicBezTo>
                  <a:pt x="61" y="11"/>
                  <a:pt x="61" y="10"/>
                  <a:pt x="62" y="10"/>
                </a:cubicBezTo>
                <a:cubicBezTo>
                  <a:pt x="64" y="11"/>
                  <a:pt x="63" y="10"/>
                  <a:pt x="65" y="10"/>
                </a:cubicBezTo>
                <a:cubicBezTo>
                  <a:pt x="68" y="12"/>
                  <a:pt x="65" y="11"/>
                  <a:pt x="66" y="13"/>
                </a:cubicBezTo>
                <a:cubicBezTo>
                  <a:pt x="67" y="15"/>
                  <a:pt x="61" y="16"/>
                  <a:pt x="61" y="18"/>
                </a:cubicBezTo>
                <a:cubicBezTo>
                  <a:pt x="60" y="19"/>
                  <a:pt x="54" y="19"/>
                  <a:pt x="53" y="21"/>
                </a:cubicBezTo>
                <a:cubicBezTo>
                  <a:pt x="53" y="23"/>
                  <a:pt x="56" y="22"/>
                  <a:pt x="53" y="24"/>
                </a:cubicBezTo>
                <a:cubicBezTo>
                  <a:pt x="51" y="24"/>
                  <a:pt x="47" y="30"/>
                  <a:pt x="48" y="33"/>
                </a:cubicBezTo>
                <a:cubicBezTo>
                  <a:pt x="48" y="36"/>
                  <a:pt x="50" y="36"/>
                  <a:pt x="50" y="37"/>
                </a:cubicBezTo>
                <a:cubicBezTo>
                  <a:pt x="50" y="37"/>
                  <a:pt x="44" y="40"/>
                  <a:pt x="45" y="44"/>
                </a:cubicBezTo>
                <a:cubicBezTo>
                  <a:pt x="45" y="45"/>
                  <a:pt x="45" y="45"/>
                  <a:pt x="43" y="45"/>
                </a:cubicBezTo>
                <a:cubicBezTo>
                  <a:pt x="39" y="45"/>
                  <a:pt x="39" y="52"/>
                  <a:pt x="37" y="50"/>
                </a:cubicBezTo>
                <a:cubicBezTo>
                  <a:pt x="36" y="49"/>
                  <a:pt x="33" y="52"/>
                  <a:pt x="30" y="51"/>
                </a:cubicBezTo>
                <a:cubicBezTo>
                  <a:pt x="28" y="50"/>
                  <a:pt x="26" y="51"/>
                  <a:pt x="26" y="52"/>
                </a:cubicBezTo>
                <a:cubicBezTo>
                  <a:pt x="25" y="53"/>
                  <a:pt x="23" y="52"/>
                  <a:pt x="22" y="53"/>
                </a:cubicBezTo>
                <a:cubicBezTo>
                  <a:pt x="21" y="55"/>
                  <a:pt x="21" y="55"/>
                  <a:pt x="20" y="55"/>
                </a:cubicBezTo>
                <a:cubicBezTo>
                  <a:pt x="20" y="56"/>
                  <a:pt x="20" y="56"/>
                  <a:pt x="18" y="55"/>
                </a:cubicBezTo>
                <a:cubicBezTo>
                  <a:pt x="16" y="53"/>
                  <a:pt x="15" y="52"/>
                  <a:pt x="15" y="50"/>
                </a:cubicBezTo>
                <a:cubicBezTo>
                  <a:pt x="15" y="49"/>
                  <a:pt x="13" y="46"/>
                  <a:pt x="10" y="47"/>
                </a:cubicBezTo>
                <a:cubicBezTo>
                  <a:pt x="10" y="46"/>
                  <a:pt x="10" y="43"/>
                  <a:pt x="12" y="42"/>
                </a:cubicBezTo>
                <a:cubicBezTo>
                  <a:pt x="14" y="40"/>
                  <a:pt x="13" y="40"/>
                  <a:pt x="12" y="40"/>
                </a:cubicBezTo>
                <a:cubicBezTo>
                  <a:pt x="11" y="40"/>
                  <a:pt x="10" y="39"/>
                  <a:pt x="12" y="36"/>
                </a:cubicBezTo>
                <a:cubicBezTo>
                  <a:pt x="14" y="33"/>
                  <a:pt x="12" y="35"/>
                  <a:pt x="11" y="33"/>
                </a:cubicBezTo>
                <a:cubicBezTo>
                  <a:pt x="11" y="30"/>
                  <a:pt x="9" y="30"/>
                  <a:pt x="11" y="30"/>
                </a:cubicBezTo>
                <a:cubicBezTo>
                  <a:pt x="13" y="30"/>
                  <a:pt x="13" y="29"/>
                  <a:pt x="13" y="27"/>
                </a:cubicBezTo>
                <a:cubicBezTo>
                  <a:pt x="12" y="26"/>
                  <a:pt x="14" y="26"/>
                  <a:pt x="13" y="21"/>
                </a:cubicBezTo>
                <a:cubicBezTo>
                  <a:pt x="13" y="20"/>
                  <a:pt x="19" y="16"/>
                  <a:pt x="16" y="16"/>
                </a:cubicBezTo>
                <a:cubicBezTo>
                  <a:pt x="14" y="15"/>
                  <a:pt x="16" y="14"/>
                  <a:pt x="13" y="13"/>
                </a:cubicBezTo>
                <a:cubicBezTo>
                  <a:pt x="10" y="13"/>
                  <a:pt x="12" y="15"/>
                  <a:pt x="9" y="14"/>
                </a:cubicBezTo>
                <a:cubicBezTo>
                  <a:pt x="7" y="13"/>
                  <a:pt x="7" y="15"/>
                  <a:pt x="6" y="14"/>
                </a:cubicBezTo>
                <a:cubicBezTo>
                  <a:pt x="5" y="14"/>
                  <a:pt x="8" y="13"/>
                  <a:pt x="7" y="12"/>
                </a:cubicBezTo>
                <a:cubicBezTo>
                  <a:pt x="6" y="12"/>
                  <a:pt x="6" y="12"/>
                  <a:pt x="3" y="14"/>
                </a:cubicBezTo>
                <a:cubicBezTo>
                  <a:pt x="2" y="13"/>
                  <a:pt x="3" y="11"/>
                  <a:pt x="2" y="10"/>
                </a:cubicBezTo>
                <a:close/>
                <a:moveTo>
                  <a:pt x="63" y="31"/>
                </a:moveTo>
                <a:cubicBezTo>
                  <a:pt x="64" y="31"/>
                  <a:pt x="63" y="32"/>
                  <a:pt x="64" y="33"/>
                </a:cubicBezTo>
                <a:cubicBezTo>
                  <a:pt x="66" y="33"/>
                  <a:pt x="66" y="31"/>
                  <a:pt x="67" y="30"/>
                </a:cubicBezTo>
                <a:cubicBezTo>
                  <a:pt x="68" y="28"/>
                  <a:pt x="66" y="30"/>
                  <a:pt x="66" y="29"/>
                </a:cubicBezTo>
                <a:cubicBezTo>
                  <a:pt x="65" y="27"/>
                  <a:pt x="61" y="30"/>
                  <a:pt x="62" y="31"/>
                </a:cubicBezTo>
                <a:cubicBezTo>
                  <a:pt x="62" y="31"/>
                  <a:pt x="61" y="31"/>
                  <a:pt x="63" y="31"/>
                </a:cubicBezTo>
                <a:close/>
                <a:moveTo>
                  <a:pt x="71" y="28"/>
                </a:moveTo>
                <a:cubicBezTo>
                  <a:pt x="71" y="29"/>
                  <a:pt x="72" y="29"/>
                  <a:pt x="71" y="28"/>
                </a:cubicBezTo>
                <a:cubicBezTo>
                  <a:pt x="71" y="27"/>
                  <a:pt x="69" y="27"/>
                  <a:pt x="69" y="28"/>
                </a:cubicBezTo>
                <a:cubicBezTo>
                  <a:pt x="69" y="28"/>
                  <a:pt x="70" y="28"/>
                  <a:pt x="71" y="28"/>
                </a:cubicBezTo>
                <a:close/>
                <a:moveTo>
                  <a:pt x="55" y="36"/>
                </a:moveTo>
                <a:cubicBezTo>
                  <a:pt x="56" y="36"/>
                  <a:pt x="58" y="35"/>
                  <a:pt x="57" y="34"/>
                </a:cubicBezTo>
                <a:cubicBezTo>
                  <a:pt x="56" y="33"/>
                  <a:pt x="55" y="35"/>
                  <a:pt x="55" y="36"/>
                </a:cubicBezTo>
                <a:close/>
                <a:moveTo>
                  <a:pt x="57" y="9"/>
                </a:moveTo>
                <a:cubicBezTo>
                  <a:pt x="57" y="10"/>
                  <a:pt x="58" y="10"/>
                  <a:pt x="58" y="10"/>
                </a:cubicBezTo>
                <a:cubicBezTo>
                  <a:pt x="58" y="9"/>
                  <a:pt x="58" y="8"/>
                  <a:pt x="57" y="9"/>
                </a:cubicBezTo>
                <a:close/>
              </a:path>
            </a:pathLst>
          </a:custGeom>
          <a:solidFill>
            <a:schemeClr val="accent4"/>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5" name="Freeform 20313">
            <a:extLst>
              <a:ext uri="{FF2B5EF4-FFF2-40B4-BE49-F238E27FC236}">
                <a16:creationId xmlns:a16="http://schemas.microsoft.com/office/drawing/2014/main" id="{FCC8DB3F-5C18-492F-BB81-173BC2DEBC04}"/>
              </a:ext>
            </a:extLst>
          </p:cNvPr>
          <p:cNvSpPr>
            <a:spLocks/>
          </p:cNvSpPr>
          <p:nvPr/>
        </p:nvSpPr>
        <p:spPr bwMode="auto">
          <a:xfrm>
            <a:off x="9812087" y="2910299"/>
            <a:ext cx="190112" cy="303767"/>
          </a:xfrm>
          <a:custGeom>
            <a:avLst/>
            <a:gdLst/>
            <a:ahLst/>
            <a:cxnLst>
              <a:cxn ang="0">
                <a:pos x="0" y="62"/>
              </a:cxn>
              <a:cxn ang="0">
                <a:pos x="3" y="59"/>
              </a:cxn>
              <a:cxn ang="0">
                <a:pos x="6" y="58"/>
              </a:cxn>
              <a:cxn ang="0">
                <a:pos x="10" y="58"/>
              </a:cxn>
              <a:cxn ang="0">
                <a:pos x="13" y="58"/>
              </a:cxn>
              <a:cxn ang="0">
                <a:pos x="15" y="57"/>
              </a:cxn>
              <a:cxn ang="0">
                <a:pos x="15" y="54"/>
              </a:cxn>
              <a:cxn ang="0">
                <a:pos x="12" y="48"/>
              </a:cxn>
              <a:cxn ang="0">
                <a:pos x="9" y="42"/>
              </a:cxn>
              <a:cxn ang="0">
                <a:pos x="9" y="37"/>
              </a:cxn>
              <a:cxn ang="0">
                <a:pos x="13" y="34"/>
              </a:cxn>
              <a:cxn ang="0">
                <a:pos x="19" y="34"/>
              </a:cxn>
              <a:cxn ang="0">
                <a:pos x="21" y="31"/>
              </a:cxn>
              <a:cxn ang="0">
                <a:pos x="24" y="27"/>
              </a:cxn>
              <a:cxn ang="0">
                <a:pos x="29" y="19"/>
              </a:cxn>
              <a:cxn ang="0">
                <a:pos x="31" y="15"/>
              </a:cxn>
              <a:cxn ang="0">
                <a:pos x="35" y="6"/>
              </a:cxn>
              <a:cxn ang="0">
                <a:pos x="35" y="3"/>
              </a:cxn>
              <a:cxn ang="0">
                <a:pos x="33" y="1"/>
              </a:cxn>
            </a:cxnLst>
            <a:rect l="0" t="0" r="r" b="b"/>
            <a:pathLst>
              <a:path w="39" h="62">
                <a:moveTo>
                  <a:pt x="0" y="62"/>
                </a:moveTo>
                <a:cubicBezTo>
                  <a:pt x="0" y="59"/>
                  <a:pt x="4" y="61"/>
                  <a:pt x="3" y="59"/>
                </a:cubicBezTo>
                <a:cubicBezTo>
                  <a:pt x="3" y="57"/>
                  <a:pt x="5" y="58"/>
                  <a:pt x="6" y="58"/>
                </a:cubicBezTo>
                <a:cubicBezTo>
                  <a:pt x="9" y="57"/>
                  <a:pt x="9" y="60"/>
                  <a:pt x="10" y="58"/>
                </a:cubicBezTo>
                <a:cubicBezTo>
                  <a:pt x="11" y="57"/>
                  <a:pt x="12" y="56"/>
                  <a:pt x="13" y="58"/>
                </a:cubicBezTo>
                <a:cubicBezTo>
                  <a:pt x="13" y="59"/>
                  <a:pt x="16" y="57"/>
                  <a:pt x="15" y="57"/>
                </a:cubicBezTo>
                <a:cubicBezTo>
                  <a:pt x="14" y="56"/>
                  <a:pt x="16" y="55"/>
                  <a:pt x="15" y="54"/>
                </a:cubicBezTo>
                <a:cubicBezTo>
                  <a:pt x="11" y="49"/>
                  <a:pt x="15" y="49"/>
                  <a:pt x="12" y="48"/>
                </a:cubicBezTo>
                <a:cubicBezTo>
                  <a:pt x="8" y="48"/>
                  <a:pt x="13" y="43"/>
                  <a:pt x="9" y="42"/>
                </a:cubicBezTo>
                <a:cubicBezTo>
                  <a:pt x="5" y="42"/>
                  <a:pt x="7" y="39"/>
                  <a:pt x="9" y="37"/>
                </a:cubicBezTo>
                <a:cubicBezTo>
                  <a:pt x="11" y="35"/>
                  <a:pt x="11" y="31"/>
                  <a:pt x="13" y="34"/>
                </a:cubicBezTo>
                <a:cubicBezTo>
                  <a:pt x="14" y="36"/>
                  <a:pt x="15" y="34"/>
                  <a:pt x="19" y="34"/>
                </a:cubicBezTo>
                <a:cubicBezTo>
                  <a:pt x="21" y="34"/>
                  <a:pt x="19" y="32"/>
                  <a:pt x="21" y="31"/>
                </a:cubicBezTo>
                <a:cubicBezTo>
                  <a:pt x="22" y="30"/>
                  <a:pt x="21" y="28"/>
                  <a:pt x="24" y="27"/>
                </a:cubicBezTo>
                <a:cubicBezTo>
                  <a:pt x="27" y="26"/>
                  <a:pt x="25" y="21"/>
                  <a:pt x="29" y="19"/>
                </a:cubicBezTo>
                <a:cubicBezTo>
                  <a:pt x="33" y="18"/>
                  <a:pt x="29" y="19"/>
                  <a:pt x="31" y="15"/>
                </a:cubicBezTo>
                <a:cubicBezTo>
                  <a:pt x="36" y="8"/>
                  <a:pt x="30" y="8"/>
                  <a:pt x="35" y="6"/>
                </a:cubicBezTo>
                <a:cubicBezTo>
                  <a:pt x="39" y="4"/>
                  <a:pt x="38" y="4"/>
                  <a:pt x="35" y="3"/>
                </a:cubicBezTo>
                <a:cubicBezTo>
                  <a:pt x="33" y="3"/>
                  <a:pt x="36" y="0"/>
                  <a:pt x="33" y="1"/>
                </a:cubicBezTo>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6" name="Freeform 20314">
            <a:extLst>
              <a:ext uri="{FF2B5EF4-FFF2-40B4-BE49-F238E27FC236}">
                <a16:creationId xmlns:a16="http://schemas.microsoft.com/office/drawing/2014/main" id="{D50BC6F8-F363-4059-B81C-15CEA9F0DE97}"/>
              </a:ext>
            </a:extLst>
          </p:cNvPr>
          <p:cNvSpPr>
            <a:spLocks/>
          </p:cNvSpPr>
          <p:nvPr/>
        </p:nvSpPr>
        <p:spPr bwMode="auto">
          <a:xfrm>
            <a:off x="9626107" y="2773913"/>
            <a:ext cx="376092" cy="440152"/>
          </a:xfrm>
          <a:custGeom>
            <a:avLst/>
            <a:gdLst/>
            <a:ahLst/>
            <a:cxnLst>
              <a:cxn ang="0">
                <a:pos x="71" y="29"/>
              </a:cxn>
              <a:cxn ang="0">
                <a:pos x="68" y="27"/>
              </a:cxn>
              <a:cxn ang="0">
                <a:pos x="66" y="25"/>
              </a:cxn>
              <a:cxn ang="0">
                <a:pos x="66" y="21"/>
              </a:cxn>
              <a:cxn ang="0">
                <a:pos x="66" y="17"/>
              </a:cxn>
              <a:cxn ang="0">
                <a:pos x="68" y="15"/>
              </a:cxn>
              <a:cxn ang="0">
                <a:pos x="69" y="12"/>
              </a:cxn>
              <a:cxn ang="0">
                <a:pos x="67" y="11"/>
              </a:cxn>
              <a:cxn ang="0">
                <a:pos x="64" y="9"/>
              </a:cxn>
              <a:cxn ang="0">
                <a:pos x="61" y="8"/>
              </a:cxn>
              <a:cxn ang="0">
                <a:pos x="61" y="6"/>
              </a:cxn>
              <a:cxn ang="0">
                <a:pos x="63" y="4"/>
              </a:cxn>
              <a:cxn ang="0">
                <a:pos x="65" y="2"/>
              </a:cxn>
              <a:cxn ang="0">
                <a:pos x="67" y="0"/>
              </a:cxn>
              <a:cxn ang="0">
                <a:pos x="67" y="1"/>
              </a:cxn>
              <a:cxn ang="0">
                <a:pos x="61" y="2"/>
              </a:cxn>
              <a:cxn ang="0">
                <a:pos x="55" y="10"/>
              </a:cxn>
              <a:cxn ang="0">
                <a:pos x="54" y="18"/>
              </a:cxn>
              <a:cxn ang="0">
                <a:pos x="48" y="23"/>
              </a:cxn>
              <a:cxn ang="0">
                <a:pos x="44" y="30"/>
              </a:cxn>
              <a:cxn ang="0">
                <a:pos x="43" y="36"/>
              </a:cxn>
              <a:cxn ang="0">
                <a:pos x="37" y="37"/>
              </a:cxn>
              <a:cxn ang="0">
                <a:pos x="29" y="45"/>
              </a:cxn>
              <a:cxn ang="0">
                <a:pos x="17" y="51"/>
              </a:cxn>
              <a:cxn ang="0">
                <a:pos x="0" y="49"/>
              </a:cxn>
              <a:cxn ang="0">
                <a:pos x="4" y="55"/>
              </a:cxn>
              <a:cxn ang="0">
                <a:pos x="9" y="59"/>
              </a:cxn>
              <a:cxn ang="0">
                <a:pos x="10" y="60"/>
              </a:cxn>
              <a:cxn ang="0">
                <a:pos x="10" y="65"/>
              </a:cxn>
              <a:cxn ang="0">
                <a:pos x="13" y="66"/>
              </a:cxn>
              <a:cxn ang="0">
                <a:pos x="12" y="70"/>
              </a:cxn>
              <a:cxn ang="0">
                <a:pos x="8" y="71"/>
              </a:cxn>
              <a:cxn ang="0">
                <a:pos x="5" y="74"/>
              </a:cxn>
              <a:cxn ang="0">
                <a:pos x="4" y="80"/>
              </a:cxn>
              <a:cxn ang="0">
                <a:pos x="8" y="80"/>
              </a:cxn>
              <a:cxn ang="0">
                <a:pos x="12" y="80"/>
              </a:cxn>
              <a:cxn ang="0">
                <a:pos x="16" y="79"/>
              </a:cxn>
              <a:cxn ang="0">
                <a:pos x="20" y="79"/>
              </a:cxn>
              <a:cxn ang="0">
                <a:pos x="30" y="79"/>
              </a:cxn>
              <a:cxn ang="0">
                <a:pos x="32" y="82"/>
              </a:cxn>
              <a:cxn ang="0">
                <a:pos x="33" y="85"/>
              </a:cxn>
              <a:cxn ang="0">
                <a:pos x="34" y="87"/>
              </a:cxn>
              <a:cxn ang="0">
                <a:pos x="35" y="89"/>
              </a:cxn>
              <a:cxn ang="0">
                <a:pos x="38" y="90"/>
              </a:cxn>
              <a:cxn ang="0">
                <a:pos x="41" y="87"/>
              </a:cxn>
              <a:cxn ang="0">
                <a:pos x="44" y="86"/>
              </a:cxn>
              <a:cxn ang="0">
                <a:pos x="48" y="86"/>
              </a:cxn>
              <a:cxn ang="0">
                <a:pos x="51" y="86"/>
              </a:cxn>
              <a:cxn ang="0">
                <a:pos x="53" y="85"/>
              </a:cxn>
              <a:cxn ang="0">
                <a:pos x="53" y="82"/>
              </a:cxn>
              <a:cxn ang="0">
                <a:pos x="50" y="76"/>
              </a:cxn>
              <a:cxn ang="0">
                <a:pos x="47" y="70"/>
              </a:cxn>
              <a:cxn ang="0">
                <a:pos x="47" y="65"/>
              </a:cxn>
              <a:cxn ang="0">
                <a:pos x="51" y="62"/>
              </a:cxn>
              <a:cxn ang="0">
                <a:pos x="57" y="62"/>
              </a:cxn>
              <a:cxn ang="0">
                <a:pos x="59" y="59"/>
              </a:cxn>
              <a:cxn ang="0">
                <a:pos x="62" y="55"/>
              </a:cxn>
              <a:cxn ang="0">
                <a:pos x="67" y="47"/>
              </a:cxn>
              <a:cxn ang="0">
                <a:pos x="69" y="43"/>
              </a:cxn>
              <a:cxn ang="0">
                <a:pos x="73" y="34"/>
              </a:cxn>
              <a:cxn ang="0">
                <a:pos x="73" y="31"/>
              </a:cxn>
              <a:cxn ang="0">
                <a:pos x="71" y="29"/>
              </a:cxn>
            </a:cxnLst>
            <a:rect l="0" t="0" r="r" b="b"/>
            <a:pathLst>
              <a:path w="77" h="90">
                <a:moveTo>
                  <a:pt x="71" y="29"/>
                </a:moveTo>
                <a:cubicBezTo>
                  <a:pt x="70" y="29"/>
                  <a:pt x="70" y="28"/>
                  <a:pt x="68" y="27"/>
                </a:cubicBezTo>
                <a:cubicBezTo>
                  <a:pt x="66" y="27"/>
                  <a:pt x="67" y="26"/>
                  <a:pt x="66" y="25"/>
                </a:cubicBezTo>
                <a:cubicBezTo>
                  <a:pt x="66" y="24"/>
                  <a:pt x="67" y="24"/>
                  <a:pt x="66" y="21"/>
                </a:cubicBezTo>
                <a:cubicBezTo>
                  <a:pt x="65" y="18"/>
                  <a:pt x="65" y="17"/>
                  <a:pt x="66" y="17"/>
                </a:cubicBezTo>
                <a:cubicBezTo>
                  <a:pt x="67" y="17"/>
                  <a:pt x="67" y="15"/>
                  <a:pt x="68" y="15"/>
                </a:cubicBezTo>
                <a:cubicBezTo>
                  <a:pt x="69" y="15"/>
                  <a:pt x="69" y="13"/>
                  <a:pt x="69" y="12"/>
                </a:cubicBezTo>
                <a:cubicBezTo>
                  <a:pt x="68" y="12"/>
                  <a:pt x="67" y="13"/>
                  <a:pt x="67" y="11"/>
                </a:cubicBezTo>
                <a:cubicBezTo>
                  <a:pt x="68" y="9"/>
                  <a:pt x="65" y="10"/>
                  <a:pt x="64" y="9"/>
                </a:cubicBezTo>
                <a:cubicBezTo>
                  <a:pt x="63" y="7"/>
                  <a:pt x="62" y="9"/>
                  <a:pt x="61" y="8"/>
                </a:cubicBezTo>
                <a:cubicBezTo>
                  <a:pt x="60" y="7"/>
                  <a:pt x="61" y="7"/>
                  <a:pt x="61" y="6"/>
                </a:cubicBezTo>
                <a:cubicBezTo>
                  <a:pt x="60" y="5"/>
                  <a:pt x="62" y="5"/>
                  <a:pt x="63" y="4"/>
                </a:cubicBezTo>
                <a:cubicBezTo>
                  <a:pt x="64" y="3"/>
                  <a:pt x="63" y="2"/>
                  <a:pt x="65" y="2"/>
                </a:cubicBezTo>
                <a:cubicBezTo>
                  <a:pt x="67" y="2"/>
                  <a:pt x="69" y="3"/>
                  <a:pt x="67" y="0"/>
                </a:cubicBezTo>
                <a:cubicBezTo>
                  <a:pt x="67" y="1"/>
                  <a:pt x="67" y="1"/>
                  <a:pt x="67" y="1"/>
                </a:cubicBezTo>
                <a:cubicBezTo>
                  <a:pt x="66" y="0"/>
                  <a:pt x="64" y="0"/>
                  <a:pt x="61" y="2"/>
                </a:cubicBezTo>
                <a:cubicBezTo>
                  <a:pt x="54" y="4"/>
                  <a:pt x="53" y="6"/>
                  <a:pt x="55" y="10"/>
                </a:cubicBezTo>
                <a:cubicBezTo>
                  <a:pt x="57" y="14"/>
                  <a:pt x="54" y="15"/>
                  <a:pt x="54" y="18"/>
                </a:cubicBezTo>
                <a:cubicBezTo>
                  <a:pt x="54" y="24"/>
                  <a:pt x="44" y="17"/>
                  <a:pt x="48" y="23"/>
                </a:cubicBezTo>
                <a:cubicBezTo>
                  <a:pt x="51" y="28"/>
                  <a:pt x="46" y="25"/>
                  <a:pt x="44" y="30"/>
                </a:cubicBezTo>
                <a:cubicBezTo>
                  <a:pt x="43" y="34"/>
                  <a:pt x="44" y="35"/>
                  <a:pt x="43" y="36"/>
                </a:cubicBezTo>
                <a:cubicBezTo>
                  <a:pt x="42" y="38"/>
                  <a:pt x="40" y="34"/>
                  <a:pt x="37" y="37"/>
                </a:cubicBezTo>
                <a:cubicBezTo>
                  <a:pt x="34" y="39"/>
                  <a:pt x="28" y="40"/>
                  <a:pt x="29" y="45"/>
                </a:cubicBezTo>
                <a:cubicBezTo>
                  <a:pt x="29" y="49"/>
                  <a:pt x="28" y="49"/>
                  <a:pt x="17" y="51"/>
                </a:cubicBezTo>
                <a:cubicBezTo>
                  <a:pt x="7" y="54"/>
                  <a:pt x="3" y="48"/>
                  <a:pt x="0" y="49"/>
                </a:cubicBezTo>
                <a:cubicBezTo>
                  <a:pt x="2" y="51"/>
                  <a:pt x="3" y="52"/>
                  <a:pt x="4" y="55"/>
                </a:cubicBezTo>
                <a:cubicBezTo>
                  <a:pt x="5" y="59"/>
                  <a:pt x="8" y="57"/>
                  <a:pt x="9" y="59"/>
                </a:cubicBezTo>
                <a:cubicBezTo>
                  <a:pt x="10" y="61"/>
                  <a:pt x="10" y="58"/>
                  <a:pt x="10" y="60"/>
                </a:cubicBezTo>
                <a:cubicBezTo>
                  <a:pt x="10" y="62"/>
                  <a:pt x="11" y="64"/>
                  <a:pt x="10" y="65"/>
                </a:cubicBezTo>
                <a:cubicBezTo>
                  <a:pt x="9" y="67"/>
                  <a:pt x="12" y="66"/>
                  <a:pt x="13" y="66"/>
                </a:cubicBezTo>
                <a:cubicBezTo>
                  <a:pt x="13" y="67"/>
                  <a:pt x="12" y="68"/>
                  <a:pt x="12" y="70"/>
                </a:cubicBezTo>
                <a:cubicBezTo>
                  <a:pt x="12" y="71"/>
                  <a:pt x="8" y="70"/>
                  <a:pt x="8" y="71"/>
                </a:cubicBezTo>
                <a:cubicBezTo>
                  <a:pt x="8" y="73"/>
                  <a:pt x="6" y="72"/>
                  <a:pt x="5" y="74"/>
                </a:cubicBezTo>
                <a:cubicBezTo>
                  <a:pt x="4" y="76"/>
                  <a:pt x="4" y="78"/>
                  <a:pt x="4" y="80"/>
                </a:cubicBezTo>
                <a:cubicBezTo>
                  <a:pt x="5" y="83"/>
                  <a:pt x="7" y="79"/>
                  <a:pt x="8" y="80"/>
                </a:cubicBezTo>
                <a:cubicBezTo>
                  <a:pt x="9" y="81"/>
                  <a:pt x="8" y="78"/>
                  <a:pt x="12" y="80"/>
                </a:cubicBezTo>
                <a:cubicBezTo>
                  <a:pt x="15" y="81"/>
                  <a:pt x="12" y="78"/>
                  <a:pt x="16" y="79"/>
                </a:cubicBezTo>
                <a:cubicBezTo>
                  <a:pt x="20" y="80"/>
                  <a:pt x="20" y="81"/>
                  <a:pt x="20" y="79"/>
                </a:cubicBezTo>
                <a:cubicBezTo>
                  <a:pt x="21" y="79"/>
                  <a:pt x="30" y="78"/>
                  <a:pt x="30" y="79"/>
                </a:cubicBezTo>
                <a:cubicBezTo>
                  <a:pt x="31" y="81"/>
                  <a:pt x="29" y="82"/>
                  <a:pt x="32" y="82"/>
                </a:cubicBezTo>
                <a:cubicBezTo>
                  <a:pt x="34" y="82"/>
                  <a:pt x="32" y="84"/>
                  <a:pt x="33" y="85"/>
                </a:cubicBezTo>
                <a:cubicBezTo>
                  <a:pt x="34" y="86"/>
                  <a:pt x="33" y="86"/>
                  <a:pt x="34" y="87"/>
                </a:cubicBezTo>
                <a:cubicBezTo>
                  <a:pt x="35" y="88"/>
                  <a:pt x="34" y="88"/>
                  <a:pt x="35" y="89"/>
                </a:cubicBezTo>
                <a:cubicBezTo>
                  <a:pt x="36" y="90"/>
                  <a:pt x="36" y="88"/>
                  <a:pt x="38" y="90"/>
                </a:cubicBezTo>
                <a:cubicBezTo>
                  <a:pt x="38" y="87"/>
                  <a:pt x="42" y="89"/>
                  <a:pt x="41" y="87"/>
                </a:cubicBezTo>
                <a:cubicBezTo>
                  <a:pt x="41" y="85"/>
                  <a:pt x="43" y="86"/>
                  <a:pt x="44" y="86"/>
                </a:cubicBezTo>
                <a:cubicBezTo>
                  <a:pt x="47" y="85"/>
                  <a:pt x="47" y="88"/>
                  <a:pt x="48" y="86"/>
                </a:cubicBezTo>
                <a:cubicBezTo>
                  <a:pt x="49" y="85"/>
                  <a:pt x="50" y="84"/>
                  <a:pt x="51" y="86"/>
                </a:cubicBezTo>
                <a:cubicBezTo>
                  <a:pt x="51" y="87"/>
                  <a:pt x="54" y="85"/>
                  <a:pt x="53" y="85"/>
                </a:cubicBezTo>
                <a:cubicBezTo>
                  <a:pt x="52" y="84"/>
                  <a:pt x="54" y="83"/>
                  <a:pt x="53" y="82"/>
                </a:cubicBezTo>
                <a:cubicBezTo>
                  <a:pt x="49" y="77"/>
                  <a:pt x="53" y="77"/>
                  <a:pt x="50" y="76"/>
                </a:cubicBezTo>
                <a:cubicBezTo>
                  <a:pt x="46" y="76"/>
                  <a:pt x="51" y="71"/>
                  <a:pt x="47" y="70"/>
                </a:cubicBezTo>
                <a:cubicBezTo>
                  <a:pt x="43" y="70"/>
                  <a:pt x="45" y="67"/>
                  <a:pt x="47" y="65"/>
                </a:cubicBezTo>
                <a:cubicBezTo>
                  <a:pt x="49" y="63"/>
                  <a:pt x="49" y="59"/>
                  <a:pt x="51" y="62"/>
                </a:cubicBezTo>
                <a:cubicBezTo>
                  <a:pt x="52" y="64"/>
                  <a:pt x="53" y="62"/>
                  <a:pt x="57" y="62"/>
                </a:cubicBezTo>
                <a:cubicBezTo>
                  <a:pt x="59" y="62"/>
                  <a:pt x="57" y="60"/>
                  <a:pt x="59" y="59"/>
                </a:cubicBezTo>
                <a:cubicBezTo>
                  <a:pt x="60" y="58"/>
                  <a:pt x="59" y="56"/>
                  <a:pt x="62" y="55"/>
                </a:cubicBezTo>
                <a:cubicBezTo>
                  <a:pt x="65" y="54"/>
                  <a:pt x="63" y="49"/>
                  <a:pt x="67" y="47"/>
                </a:cubicBezTo>
                <a:cubicBezTo>
                  <a:pt x="71" y="46"/>
                  <a:pt x="67" y="47"/>
                  <a:pt x="69" y="43"/>
                </a:cubicBezTo>
                <a:cubicBezTo>
                  <a:pt x="74" y="36"/>
                  <a:pt x="68" y="36"/>
                  <a:pt x="73" y="34"/>
                </a:cubicBezTo>
                <a:cubicBezTo>
                  <a:pt x="77" y="32"/>
                  <a:pt x="76" y="32"/>
                  <a:pt x="73" y="31"/>
                </a:cubicBezTo>
                <a:cubicBezTo>
                  <a:pt x="71" y="31"/>
                  <a:pt x="74" y="28"/>
                  <a:pt x="71" y="29"/>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7" name="Freeform 20315">
            <a:extLst>
              <a:ext uri="{FF2B5EF4-FFF2-40B4-BE49-F238E27FC236}">
                <a16:creationId xmlns:a16="http://schemas.microsoft.com/office/drawing/2014/main" id="{B9BF7A78-AAC6-4CC1-909D-99C18A95AFFE}"/>
              </a:ext>
            </a:extLst>
          </p:cNvPr>
          <p:cNvSpPr>
            <a:spLocks noEditPoints="1"/>
          </p:cNvSpPr>
          <p:nvPr/>
        </p:nvSpPr>
        <p:spPr bwMode="auto">
          <a:xfrm>
            <a:off x="9812087" y="2769781"/>
            <a:ext cx="748052" cy="977426"/>
          </a:xfrm>
          <a:custGeom>
            <a:avLst/>
            <a:gdLst/>
            <a:ahLst/>
            <a:cxnLst>
              <a:cxn ang="0">
                <a:pos x="129" y="163"/>
              </a:cxn>
              <a:cxn ang="0">
                <a:pos x="128" y="162"/>
              </a:cxn>
              <a:cxn ang="0">
                <a:pos x="127" y="173"/>
              </a:cxn>
              <a:cxn ang="0">
                <a:pos x="133" y="197"/>
              </a:cxn>
              <a:cxn ang="0">
                <a:pos x="128" y="183"/>
              </a:cxn>
              <a:cxn ang="0">
                <a:pos x="131" y="192"/>
              </a:cxn>
              <a:cxn ang="0">
                <a:pos x="2" y="93"/>
              </a:cxn>
              <a:cxn ang="0">
                <a:pos x="7" y="104"/>
              </a:cxn>
              <a:cxn ang="0">
                <a:pos x="23" y="103"/>
              </a:cxn>
              <a:cxn ang="0">
                <a:pos x="28" y="141"/>
              </a:cxn>
              <a:cxn ang="0">
                <a:pos x="50" y="190"/>
              </a:cxn>
              <a:cxn ang="0">
                <a:pos x="57" y="180"/>
              </a:cxn>
              <a:cxn ang="0">
                <a:pos x="63" y="153"/>
              </a:cxn>
              <a:cxn ang="0">
                <a:pos x="73" y="138"/>
              </a:cxn>
              <a:cxn ang="0">
                <a:pos x="97" y="113"/>
              </a:cxn>
              <a:cxn ang="0">
                <a:pos x="108" y="104"/>
              </a:cxn>
              <a:cxn ang="0">
                <a:pos x="108" y="98"/>
              </a:cxn>
              <a:cxn ang="0">
                <a:pos x="107" y="88"/>
              </a:cxn>
              <a:cxn ang="0">
                <a:pos x="108" y="80"/>
              </a:cxn>
              <a:cxn ang="0">
                <a:pos x="106" y="73"/>
              </a:cxn>
              <a:cxn ang="0">
                <a:pos x="112" y="75"/>
              </a:cxn>
              <a:cxn ang="0">
                <a:pos x="125" y="84"/>
              </a:cxn>
              <a:cxn ang="0">
                <a:pos x="126" y="92"/>
              </a:cxn>
              <a:cxn ang="0">
                <a:pos x="130" y="97"/>
              </a:cxn>
              <a:cxn ang="0">
                <a:pos x="136" y="87"/>
              </a:cxn>
              <a:cxn ang="0">
                <a:pos x="141" y="72"/>
              </a:cxn>
              <a:cxn ang="0">
                <a:pos x="150" y="66"/>
              </a:cxn>
              <a:cxn ang="0">
                <a:pos x="148" y="56"/>
              </a:cxn>
              <a:cxn ang="0">
                <a:pos x="143" y="54"/>
              </a:cxn>
              <a:cxn ang="0">
                <a:pos x="130" y="59"/>
              </a:cxn>
              <a:cxn ang="0">
                <a:pos x="124" y="66"/>
              </a:cxn>
              <a:cxn ang="0">
                <a:pos x="120" y="70"/>
              </a:cxn>
              <a:cxn ang="0">
                <a:pos x="108" y="67"/>
              </a:cxn>
              <a:cxn ang="0">
                <a:pos x="104" y="72"/>
              </a:cxn>
              <a:cxn ang="0">
                <a:pos x="93" y="71"/>
              </a:cxn>
              <a:cxn ang="0">
                <a:pos x="85" y="66"/>
              </a:cxn>
              <a:cxn ang="0">
                <a:pos x="74" y="64"/>
              </a:cxn>
              <a:cxn ang="0">
                <a:pos x="63" y="55"/>
              </a:cxn>
              <a:cxn ang="0">
                <a:pos x="62" y="43"/>
              </a:cxn>
              <a:cxn ang="0">
                <a:pos x="54" y="33"/>
              </a:cxn>
              <a:cxn ang="0">
                <a:pos x="59" y="28"/>
              </a:cxn>
              <a:cxn ang="0">
                <a:pos x="62" y="17"/>
              </a:cxn>
              <a:cxn ang="0">
                <a:pos x="61" y="11"/>
              </a:cxn>
              <a:cxn ang="0">
                <a:pos x="50" y="11"/>
              </a:cxn>
              <a:cxn ang="0">
                <a:pos x="41" y="4"/>
              </a:cxn>
              <a:cxn ang="0">
                <a:pos x="29" y="2"/>
              </a:cxn>
              <a:cxn ang="0">
                <a:pos x="25" y="5"/>
              </a:cxn>
              <a:cxn ang="0">
                <a:pos x="26" y="10"/>
              </a:cxn>
              <a:cxn ang="0">
                <a:pos x="30" y="16"/>
              </a:cxn>
              <a:cxn ang="0">
                <a:pos x="28" y="26"/>
              </a:cxn>
              <a:cxn ang="0">
                <a:pos x="35" y="32"/>
              </a:cxn>
              <a:cxn ang="0">
                <a:pos x="29" y="48"/>
              </a:cxn>
              <a:cxn ang="0">
                <a:pos x="19" y="63"/>
              </a:cxn>
              <a:cxn ang="0">
                <a:pos x="9" y="71"/>
              </a:cxn>
              <a:cxn ang="0">
                <a:pos x="15" y="86"/>
              </a:cxn>
              <a:cxn ang="0">
                <a:pos x="6" y="87"/>
              </a:cxn>
            </a:cxnLst>
            <a:rect l="0" t="0" r="r" b="b"/>
            <a:pathLst>
              <a:path w="153" h="200">
                <a:moveTo>
                  <a:pt x="129" y="156"/>
                </a:moveTo>
                <a:cubicBezTo>
                  <a:pt x="130" y="157"/>
                  <a:pt x="130" y="159"/>
                  <a:pt x="129" y="160"/>
                </a:cubicBezTo>
                <a:cubicBezTo>
                  <a:pt x="129" y="160"/>
                  <a:pt x="130" y="163"/>
                  <a:pt x="129" y="163"/>
                </a:cubicBezTo>
                <a:cubicBezTo>
                  <a:pt x="128" y="164"/>
                  <a:pt x="129" y="164"/>
                  <a:pt x="129" y="166"/>
                </a:cubicBezTo>
                <a:cubicBezTo>
                  <a:pt x="128" y="167"/>
                  <a:pt x="128" y="171"/>
                  <a:pt x="128" y="169"/>
                </a:cubicBezTo>
                <a:cubicBezTo>
                  <a:pt x="127" y="166"/>
                  <a:pt x="128" y="167"/>
                  <a:pt x="128" y="162"/>
                </a:cubicBezTo>
                <a:cubicBezTo>
                  <a:pt x="128" y="158"/>
                  <a:pt x="129" y="156"/>
                  <a:pt x="129" y="156"/>
                </a:cubicBezTo>
                <a:close/>
                <a:moveTo>
                  <a:pt x="126" y="176"/>
                </a:moveTo>
                <a:cubicBezTo>
                  <a:pt x="127" y="176"/>
                  <a:pt x="128" y="173"/>
                  <a:pt x="127" y="173"/>
                </a:cubicBezTo>
                <a:cubicBezTo>
                  <a:pt x="126" y="173"/>
                  <a:pt x="126" y="175"/>
                  <a:pt x="126" y="176"/>
                </a:cubicBezTo>
                <a:close/>
                <a:moveTo>
                  <a:pt x="134" y="199"/>
                </a:moveTo>
                <a:cubicBezTo>
                  <a:pt x="135" y="198"/>
                  <a:pt x="134" y="196"/>
                  <a:pt x="133" y="197"/>
                </a:cubicBezTo>
                <a:cubicBezTo>
                  <a:pt x="133" y="197"/>
                  <a:pt x="133" y="200"/>
                  <a:pt x="134" y="199"/>
                </a:cubicBezTo>
                <a:close/>
                <a:moveTo>
                  <a:pt x="128" y="185"/>
                </a:moveTo>
                <a:cubicBezTo>
                  <a:pt x="129" y="184"/>
                  <a:pt x="128" y="183"/>
                  <a:pt x="128" y="183"/>
                </a:cubicBezTo>
                <a:cubicBezTo>
                  <a:pt x="127" y="184"/>
                  <a:pt x="128" y="185"/>
                  <a:pt x="128" y="185"/>
                </a:cubicBezTo>
                <a:close/>
                <a:moveTo>
                  <a:pt x="132" y="191"/>
                </a:moveTo>
                <a:cubicBezTo>
                  <a:pt x="131" y="191"/>
                  <a:pt x="131" y="192"/>
                  <a:pt x="131" y="192"/>
                </a:cubicBezTo>
                <a:cubicBezTo>
                  <a:pt x="132" y="192"/>
                  <a:pt x="132" y="192"/>
                  <a:pt x="132" y="191"/>
                </a:cubicBezTo>
                <a:close/>
                <a:moveTo>
                  <a:pt x="0" y="91"/>
                </a:moveTo>
                <a:cubicBezTo>
                  <a:pt x="0" y="92"/>
                  <a:pt x="1" y="91"/>
                  <a:pt x="2" y="93"/>
                </a:cubicBezTo>
                <a:cubicBezTo>
                  <a:pt x="3" y="95"/>
                  <a:pt x="7" y="98"/>
                  <a:pt x="9" y="96"/>
                </a:cubicBezTo>
                <a:cubicBezTo>
                  <a:pt x="12" y="94"/>
                  <a:pt x="13" y="98"/>
                  <a:pt x="8" y="99"/>
                </a:cubicBezTo>
                <a:cubicBezTo>
                  <a:pt x="4" y="100"/>
                  <a:pt x="1" y="96"/>
                  <a:pt x="7" y="104"/>
                </a:cubicBezTo>
                <a:cubicBezTo>
                  <a:pt x="13" y="111"/>
                  <a:pt x="14" y="112"/>
                  <a:pt x="20" y="107"/>
                </a:cubicBezTo>
                <a:cubicBezTo>
                  <a:pt x="23" y="105"/>
                  <a:pt x="20" y="101"/>
                  <a:pt x="22" y="100"/>
                </a:cubicBezTo>
                <a:cubicBezTo>
                  <a:pt x="25" y="99"/>
                  <a:pt x="22" y="101"/>
                  <a:pt x="23" y="103"/>
                </a:cubicBezTo>
                <a:cubicBezTo>
                  <a:pt x="24" y="105"/>
                  <a:pt x="22" y="104"/>
                  <a:pt x="24" y="108"/>
                </a:cubicBezTo>
                <a:cubicBezTo>
                  <a:pt x="26" y="112"/>
                  <a:pt x="22" y="111"/>
                  <a:pt x="24" y="122"/>
                </a:cubicBezTo>
                <a:cubicBezTo>
                  <a:pt x="26" y="133"/>
                  <a:pt x="27" y="139"/>
                  <a:pt x="28" y="141"/>
                </a:cubicBezTo>
                <a:cubicBezTo>
                  <a:pt x="30" y="144"/>
                  <a:pt x="34" y="154"/>
                  <a:pt x="35" y="160"/>
                </a:cubicBezTo>
                <a:cubicBezTo>
                  <a:pt x="35" y="166"/>
                  <a:pt x="39" y="166"/>
                  <a:pt x="41" y="176"/>
                </a:cubicBezTo>
                <a:cubicBezTo>
                  <a:pt x="43" y="186"/>
                  <a:pt x="47" y="194"/>
                  <a:pt x="50" y="190"/>
                </a:cubicBezTo>
                <a:cubicBezTo>
                  <a:pt x="54" y="187"/>
                  <a:pt x="51" y="185"/>
                  <a:pt x="54" y="184"/>
                </a:cubicBezTo>
                <a:cubicBezTo>
                  <a:pt x="58" y="183"/>
                  <a:pt x="59" y="184"/>
                  <a:pt x="59" y="184"/>
                </a:cubicBezTo>
                <a:cubicBezTo>
                  <a:pt x="59" y="183"/>
                  <a:pt x="55" y="183"/>
                  <a:pt x="57" y="180"/>
                </a:cubicBezTo>
                <a:cubicBezTo>
                  <a:pt x="59" y="177"/>
                  <a:pt x="56" y="177"/>
                  <a:pt x="60" y="177"/>
                </a:cubicBezTo>
                <a:cubicBezTo>
                  <a:pt x="63" y="177"/>
                  <a:pt x="59" y="172"/>
                  <a:pt x="61" y="165"/>
                </a:cubicBezTo>
                <a:cubicBezTo>
                  <a:pt x="63" y="161"/>
                  <a:pt x="64" y="160"/>
                  <a:pt x="63" y="153"/>
                </a:cubicBezTo>
                <a:cubicBezTo>
                  <a:pt x="62" y="151"/>
                  <a:pt x="64" y="152"/>
                  <a:pt x="62" y="147"/>
                </a:cubicBezTo>
                <a:cubicBezTo>
                  <a:pt x="60" y="139"/>
                  <a:pt x="67" y="144"/>
                  <a:pt x="68" y="140"/>
                </a:cubicBezTo>
                <a:cubicBezTo>
                  <a:pt x="69" y="136"/>
                  <a:pt x="70" y="141"/>
                  <a:pt x="73" y="138"/>
                </a:cubicBezTo>
                <a:cubicBezTo>
                  <a:pt x="76" y="134"/>
                  <a:pt x="71" y="137"/>
                  <a:pt x="78" y="131"/>
                </a:cubicBezTo>
                <a:cubicBezTo>
                  <a:pt x="85" y="125"/>
                  <a:pt x="86" y="120"/>
                  <a:pt x="91" y="117"/>
                </a:cubicBezTo>
                <a:cubicBezTo>
                  <a:pt x="94" y="115"/>
                  <a:pt x="93" y="118"/>
                  <a:pt x="97" y="113"/>
                </a:cubicBezTo>
                <a:cubicBezTo>
                  <a:pt x="101" y="108"/>
                  <a:pt x="95" y="107"/>
                  <a:pt x="100" y="105"/>
                </a:cubicBezTo>
                <a:cubicBezTo>
                  <a:pt x="104" y="103"/>
                  <a:pt x="104" y="100"/>
                  <a:pt x="105" y="103"/>
                </a:cubicBezTo>
                <a:cubicBezTo>
                  <a:pt x="105" y="106"/>
                  <a:pt x="106" y="104"/>
                  <a:pt x="108" y="104"/>
                </a:cubicBezTo>
                <a:cubicBezTo>
                  <a:pt x="109" y="105"/>
                  <a:pt x="110" y="105"/>
                  <a:pt x="109" y="103"/>
                </a:cubicBezTo>
                <a:cubicBezTo>
                  <a:pt x="108" y="102"/>
                  <a:pt x="108" y="102"/>
                  <a:pt x="109" y="102"/>
                </a:cubicBezTo>
                <a:cubicBezTo>
                  <a:pt x="109" y="101"/>
                  <a:pt x="109" y="100"/>
                  <a:pt x="108" y="98"/>
                </a:cubicBezTo>
                <a:cubicBezTo>
                  <a:pt x="108" y="94"/>
                  <a:pt x="109" y="94"/>
                  <a:pt x="108" y="94"/>
                </a:cubicBezTo>
                <a:cubicBezTo>
                  <a:pt x="106" y="94"/>
                  <a:pt x="108" y="93"/>
                  <a:pt x="107" y="91"/>
                </a:cubicBezTo>
                <a:cubicBezTo>
                  <a:pt x="105" y="90"/>
                  <a:pt x="108" y="91"/>
                  <a:pt x="107" y="88"/>
                </a:cubicBezTo>
                <a:cubicBezTo>
                  <a:pt x="107" y="85"/>
                  <a:pt x="103" y="87"/>
                  <a:pt x="104" y="84"/>
                </a:cubicBezTo>
                <a:cubicBezTo>
                  <a:pt x="104" y="81"/>
                  <a:pt x="106" y="84"/>
                  <a:pt x="106" y="81"/>
                </a:cubicBezTo>
                <a:cubicBezTo>
                  <a:pt x="105" y="79"/>
                  <a:pt x="110" y="82"/>
                  <a:pt x="108" y="80"/>
                </a:cubicBezTo>
                <a:cubicBezTo>
                  <a:pt x="108" y="79"/>
                  <a:pt x="108" y="79"/>
                  <a:pt x="107" y="79"/>
                </a:cubicBezTo>
                <a:cubicBezTo>
                  <a:pt x="106" y="79"/>
                  <a:pt x="106" y="77"/>
                  <a:pt x="104" y="77"/>
                </a:cubicBezTo>
                <a:cubicBezTo>
                  <a:pt x="102" y="76"/>
                  <a:pt x="107" y="73"/>
                  <a:pt x="106" y="73"/>
                </a:cubicBezTo>
                <a:cubicBezTo>
                  <a:pt x="105" y="72"/>
                  <a:pt x="105" y="71"/>
                  <a:pt x="106" y="72"/>
                </a:cubicBezTo>
                <a:cubicBezTo>
                  <a:pt x="107" y="72"/>
                  <a:pt x="106" y="75"/>
                  <a:pt x="109" y="73"/>
                </a:cubicBezTo>
                <a:cubicBezTo>
                  <a:pt x="110" y="73"/>
                  <a:pt x="111" y="78"/>
                  <a:pt x="112" y="75"/>
                </a:cubicBezTo>
                <a:cubicBezTo>
                  <a:pt x="113" y="73"/>
                  <a:pt x="113" y="77"/>
                  <a:pt x="113" y="80"/>
                </a:cubicBezTo>
                <a:cubicBezTo>
                  <a:pt x="113" y="82"/>
                  <a:pt x="125" y="80"/>
                  <a:pt x="127" y="82"/>
                </a:cubicBezTo>
                <a:cubicBezTo>
                  <a:pt x="128" y="84"/>
                  <a:pt x="125" y="81"/>
                  <a:pt x="125" y="84"/>
                </a:cubicBezTo>
                <a:cubicBezTo>
                  <a:pt x="125" y="88"/>
                  <a:pt x="119" y="87"/>
                  <a:pt x="120" y="91"/>
                </a:cubicBezTo>
                <a:cubicBezTo>
                  <a:pt x="121" y="96"/>
                  <a:pt x="123" y="97"/>
                  <a:pt x="124" y="92"/>
                </a:cubicBezTo>
                <a:cubicBezTo>
                  <a:pt x="124" y="90"/>
                  <a:pt x="126" y="90"/>
                  <a:pt x="126" y="92"/>
                </a:cubicBezTo>
                <a:cubicBezTo>
                  <a:pt x="125" y="96"/>
                  <a:pt x="127" y="96"/>
                  <a:pt x="127" y="102"/>
                </a:cubicBezTo>
                <a:cubicBezTo>
                  <a:pt x="129" y="99"/>
                  <a:pt x="128" y="104"/>
                  <a:pt x="130" y="101"/>
                </a:cubicBezTo>
                <a:cubicBezTo>
                  <a:pt x="131" y="98"/>
                  <a:pt x="130" y="99"/>
                  <a:pt x="130" y="97"/>
                </a:cubicBezTo>
                <a:cubicBezTo>
                  <a:pt x="130" y="92"/>
                  <a:pt x="132" y="99"/>
                  <a:pt x="131" y="91"/>
                </a:cubicBezTo>
                <a:cubicBezTo>
                  <a:pt x="131" y="86"/>
                  <a:pt x="131" y="88"/>
                  <a:pt x="133" y="89"/>
                </a:cubicBezTo>
                <a:cubicBezTo>
                  <a:pt x="135" y="89"/>
                  <a:pt x="135" y="92"/>
                  <a:pt x="136" y="87"/>
                </a:cubicBezTo>
                <a:cubicBezTo>
                  <a:pt x="137" y="83"/>
                  <a:pt x="140" y="83"/>
                  <a:pt x="138" y="81"/>
                </a:cubicBezTo>
                <a:cubicBezTo>
                  <a:pt x="137" y="80"/>
                  <a:pt x="139" y="80"/>
                  <a:pt x="141" y="76"/>
                </a:cubicBezTo>
                <a:cubicBezTo>
                  <a:pt x="142" y="73"/>
                  <a:pt x="140" y="74"/>
                  <a:pt x="141" y="72"/>
                </a:cubicBezTo>
                <a:cubicBezTo>
                  <a:pt x="141" y="70"/>
                  <a:pt x="141" y="72"/>
                  <a:pt x="143" y="70"/>
                </a:cubicBezTo>
                <a:cubicBezTo>
                  <a:pt x="145" y="68"/>
                  <a:pt x="148" y="65"/>
                  <a:pt x="150" y="67"/>
                </a:cubicBezTo>
                <a:cubicBezTo>
                  <a:pt x="151" y="69"/>
                  <a:pt x="152" y="69"/>
                  <a:pt x="150" y="66"/>
                </a:cubicBezTo>
                <a:cubicBezTo>
                  <a:pt x="149" y="64"/>
                  <a:pt x="153" y="64"/>
                  <a:pt x="152" y="61"/>
                </a:cubicBezTo>
                <a:cubicBezTo>
                  <a:pt x="151" y="60"/>
                  <a:pt x="151" y="59"/>
                  <a:pt x="148" y="60"/>
                </a:cubicBezTo>
                <a:cubicBezTo>
                  <a:pt x="144" y="60"/>
                  <a:pt x="149" y="59"/>
                  <a:pt x="148" y="56"/>
                </a:cubicBezTo>
                <a:cubicBezTo>
                  <a:pt x="148" y="54"/>
                  <a:pt x="145" y="57"/>
                  <a:pt x="147" y="55"/>
                </a:cubicBezTo>
                <a:cubicBezTo>
                  <a:pt x="148" y="53"/>
                  <a:pt x="147" y="55"/>
                  <a:pt x="146" y="53"/>
                </a:cubicBezTo>
                <a:cubicBezTo>
                  <a:pt x="146" y="52"/>
                  <a:pt x="143" y="53"/>
                  <a:pt x="143" y="54"/>
                </a:cubicBezTo>
                <a:cubicBezTo>
                  <a:pt x="142" y="55"/>
                  <a:pt x="141" y="55"/>
                  <a:pt x="139" y="54"/>
                </a:cubicBezTo>
                <a:cubicBezTo>
                  <a:pt x="138" y="53"/>
                  <a:pt x="137" y="54"/>
                  <a:pt x="135" y="56"/>
                </a:cubicBezTo>
                <a:cubicBezTo>
                  <a:pt x="133" y="58"/>
                  <a:pt x="131" y="57"/>
                  <a:pt x="130" y="59"/>
                </a:cubicBezTo>
                <a:cubicBezTo>
                  <a:pt x="130" y="61"/>
                  <a:pt x="128" y="60"/>
                  <a:pt x="128" y="62"/>
                </a:cubicBezTo>
                <a:cubicBezTo>
                  <a:pt x="128" y="63"/>
                  <a:pt x="126" y="64"/>
                  <a:pt x="122" y="64"/>
                </a:cubicBezTo>
                <a:cubicBezTo>
                  <a:pt x="122" y="64"/>
                  <a:pt x="122" y="66"/>
                  <a:pt x="124" y="66"/>
                </a:cubicBezTo>
                <a:cubicBezTo>
                  <a:pt x="126" y="65"/>
                  <a:pt x="124" y="67"/>
                  <a:pt x="125" y="69"/>
                </a:cubicBezTo>
                <a:cubicBezTo>
                  <a:pt x="125" y="71"/>
                  <a:pt x="124" y="69"/>
                  <a:pt x="123" y="70"/>
                </a:cubicBezTo>
                <a:cubicBezTo>
                  <a:pt x="122" y="71"/>
                  <a:pt x="123" y="69"/>
                  <a:pt x="120" y="70"/>
                </a:cubicBezTo>
                <a:cubicBezTo>
                  <a:pt x="117" y="72"/>
                  <a:pt x="118" y="69"/>
                  <a:pt x="115" y="70"/>
                </a:cubicBezTo>
                <a:cubicBezTo>
                  <a:pt x="112" y="72"/>
                  <a:pt x="112" y="69"/>
                  <a:pt x="110" y="70"/>
                </a:cubicBezTo>
                <a:cubicBezTo>
                  <a:pt x="109" y="70"/>
                  <a:pt x="106" y="68"/>
                  <a:pt x="108" y="67"/>
                </a:cubicBezTo>
                <a:cubicBezTo>
                  <a:pt x="107" y="64"/>
                  <a:pt x="111" y="59"/>
                  <a:pt x="104" y="63"/>
                </a:cubicBezTo>
                <a:cubicBezTo>
                  <a:pt x="105" y="64"/>
                  <a:pt x="105" y="63"/>
                  <a:pt x="104" y="66"/>
                </a:cubicBezTo>
                <a:cubicBezTo>
                  <a:pt x="103" y="69"/>
                  <a:pt x="105" y="69"/>
                  <a:pt x="104" y="72"/>
                </a:cubicBezTo>
                <a:cubicBezTo>
                  <a:pt x="103" y="74"/>
                  <a:pt x="104" y="72"/>
                  <a:pt x="101" y="73"/>
                </a:cubicBezTo>
                <a:cubicBezTo>
                  <a:pt x="98" y="74"/>
                  <a:pt x="100" y="71"/>
                  <a:pt x="98" y="72"/>
                </a:cubicBezTo>
                <a:cubicBezTo>
                  <a:pt x="96" y="74"/>
                  <a:pt x="95" y="70"/>
                  <a:pt x="93" y="71"/>
                </a:cubicBezTo>
                <a:cubicBezTo>
                  <a:pt x="91" y="72"/>
                  <a:pt x="92" y="69"/>
                  <a:pt x="90" y="70"/>
                </a:cubicBezTo>
                <a:cubicBezTo>
                  <a:pt x="88" y="71"/>
                  <a:pt x="90" y="70"/>
                  <a:pt x="87" y="69"/>
                </a:cubicBezTo>
                <a:cubicBezTo>
                  <a:pt x="85" y="69"/>
                  <a:pt x="88" y="68"/>
                  <a:pt x="85" y="66"/>
                </a:cubicBezTo>
                <a:cubicBezTo>
                  <a:pt x="82" y="65"/>
                  <a:pt x="83" y="67"/>
                  <a:pt x="82" y="66"/>
                </a:cubicBezTo>
                <a:cubicBezTo>
                  <a:pt x="80" y="65"/>
                  <a:pt x="77" y="67"/>
                  <a:pt x="76" y="65"/>
                </a:cubicBezTo>
                <a:cubicBezTo>
                  <a:pt x="75" y="63"/>
                  <a:pt x="76" y="66"/>
                  <a:pt x="74" y="64"/>
                </a:cubicBezTo>
                <a:cubicBezTo>
                  <a:pt x="71" y="61"/>
                  <a:pt x="73" y="64"/>
                  <a:pt x="70" y="62"/>
                </a:cubicBezTo>
                <a:cubicBezTo>
                  <a:pt x="68" y="60"/>
                  <a:pt x="65" y="56"/>
                  <a:pt x="65" y="58"/>
                </a:cubicBezTo>
                <a:cubicBezTo>
                  <a:pt x="64" y="59"/>
                  <a:pt x="61" y="56"/>
                  <a:pt x="63" y="55"/>
                </a:cubicBezTo>
                <a:cubicBezTo>
                  <a:pt x="64" y="54"/>
                  <a:pt x="62" y="54"/>
                  <a:pt x="63" y="52"/>
                </a:cubicBezTo>
                <a:cubicBezTo>
                  <a:pt x="65" y="51"/>
                  <a:pt x="62" y="50"/>
                  <a:pt x="67" y="47"/>
                </a:cubicBezTo>
                <a:cubicBezTo>
                  <a:pt x="67" y="46"/>
                  <a:pt x="64" y="45"/>
                  <a:pt x="62" y="43"/>
                </a:cubicBezTo>
                <a:cubicBezTo>
                  <a:pt x="60" y="41"/>
                  <a:pt x="60" y="44"/>
                  <a:pt x="58" y="40"/>
                </a:cubicBezTo>
                <a:cubicBezTo>
                  <a:pt x="57" y="38"/>
                  <a:pt x="55" y="42"/>
                  <a:pt x="55" y="39"/>
                </a:cubicBezTo>
                <a:cubicBezTo>
                  <a:pt x="56" y="36"/>
                  <a:pt x="55" y="34"/>
                  <a:pt x="54" y="33"/>
                </a:cubicBezTo>
                <a:cubicBezTo>
                  <a:pt x="53" y="31"/>
                  <a:pt x="55" y="31"/>
                  <a:pt x="56" y="32"/>
                </a:cubicBezTo>
                <a:cubicBezTo>
                  <a:pt x="57" y="34"/>
                  <a:pt x="57" y="32"/>
                  <a:pt x="58" y="32"/>
                </a:cubicBezTo>
                <a:cubicBezTo>
                  <a:pt x="61" y="31"/>
                  <a:pt x="58" y="29"/>
                  <a:pt x="59" y="28"/>
                </a:cubicBezTo>
                <a:cubicBezTo>
                  <a:pt x="59" y="27"/>
                  <a:pt x="55" y="27"/>
                  <a:pt x="56" y="24"/>
                </a:cubicBezTo>
                <a:cubicBezTo>
                  <a:pt x="57" y="23"/>
                  <a:pt x="54" y="22"/>
                  <a:pt x="58" y="21"/>
                </a:cubicBezTo>
                <a:cubicBezTo>
                  <a:pt x="61" y="21"/>
                  <a:pt x="58" y="20"/>
                  <a:pt x="62" y="17"/>
                </a:cubicBezTo>
                <a:cubicBezTo>
                  <a:pt x="64" y="15"/>
                  <a:pt x="62" y="15"/>
                  <a:pt x="63" y="13"/>
                </a:cubicBezTo>
                <a:cubicBezTo>
                  <a:pt x="65" y="11"/>
                  <a:pt x="63" y="10"/>
                  <a:pt x="63" y="11"/>
                </a:cubicBezTo>
                <a:cubicBezTo>
                  <a:pt x="62" y="13"/>
                  <a:pt x="62" y="10"/>
                  <a:pt x="61" y="11"/>
                </a:cubicBezTo>
                <a:cubicBezTo>
                  <a:pt x="60" y="11"/>
                  <a:pt x="61" y="8"/>
                  <a:pt x="57" y="8"/>
                </a:cubicBezTo>
                <a:cubicBezTo>
                  <a:pt x="53" y="9"/>
                  <a:pt x="54" y="10"/>
                  <a:pt x="51" y="11"/>
                </a:cubicBezTo>
                <a:cubicBezTo>
                  <a:pt x="50" y="11"/>
                  <a:pt x="50" y="11"/>
                  <a:pt x="50" y="11"/>
                </a:cubicBezTo>
                <a:cubicBezTo>
                  <a:pt x="48" y="11"/>
                  <a:pt x="45" y="10"/>
                  <a:pt x="44" y="9"/>
                </a:cubicBezTo>
                <a:cubicBezTo>
                  <a:pt x="44" y="8"/>
                  <a:pt x="43" y="10"/>
                  <a:pt x="41" y="8"/>
                </a:cubicBezTo>
                <a:cubicBezTo>
                  <a:pt x="40" y="6"/>
                  <a:pt x="42" y="7"/>
                  <a:pt x="41" y="4"/>
                </a:cubicBezTo>
                <a:cubicBezTo>
                  <a:pt x="39" y="1"/>
                  <a:pt x="38" y="4"/>
                  <a:pt x="38" y="2"/>
                </a:cubicBezTo>
                <a:cubicBezTo>
                  <a:pt x="37" y="0"/>
                  <a:pt x="35" y="2"/>
                  <a:pt x="33" y="0"/>
                </a:cubicBezTo>
                <a:cubicBezTo>
                  <a:pt x="32" y="2"/>
                  <a:pt x="31" y="2"/>
                  <a:pt x="29" y="2"/>
                </a:cubicBezTo>
                <a:cubicBezTo>
                  <a:pt x="29" y="1"/>
                  <a:pt x="29" y="1"/>
                  <a:pt x="29" y="1"/>
                </a:cubicBezTo>
                <a:cubicBezTo>
                  <a:pt x="31" y="4"/>
                  <a:pt x="29" y="3"/>
                  <a:pt x="27" y="3"/>
                </a:cubicBezTo>
                <a:cubicBezTo>
                  <a:pt x="25" y="3"/>
                  <a:pt x="26" y="4"/>
                  <a:pt x="25" y="5"/>
                </a:cubicBezTo>
                <a:cubicBezTo>
                  <a:pt x="24" y="6"/>
                  <a:pt x="22" y="6"/>
                  <a:pt x="23" y="7"/>
                </a:cubicBezTo>
                <a:cubicBezTo>
                  <a:pt x="23" y="8"/>
                  <a:pt x="22" y="8"/>
                  <a:pt x="23" y="9"/>
                </a:cubicBezTo>
                <a:cubicBezTo>
                  <a:pt x="24" y="10"/>
                  <a:pt x="25" y="8"/>
                  <a:pt x="26" y="10"/>
                </a:cubicBezTo>
                <a:cubicBezTo>
                  <a:pt x="27" y="11"/>
                  <a:pt x="30" y="10"/>
                  <a:pt x="29" y="12"/>
                </a:cubicBezTo>
                <a:cubicBezTo>
                  <a:pt x="29" y="14"/>
                  <a:pt x="30" y="13"/>
                  <a:pt x="31" y="13"/>
                </a:cubicBezTo>
                <a:cubicBezTo>
                  <a:pt x="31" y="14"/>
                  <a:pt x="31" y="16"/>
                  <a:pt x="30" y="16"/>
                </a:cubicBezTo>
                <a:cubicBezTo>
                  <a:pt x="29" y="16"/>
                  <a:pt x="29" y="18"/>
                  <a:pt x="28" y="18"/>
                </a:cubicBezTo>
                <a:cubicBezTo>
                  <a:pt x="27" y="18"/>
                  <a:pt x="27" y="19"/>
                  <a:pt x="28" y="22"/>
                </a:cubicBezTo>
                <a:cubicBezTo>
                  <a:pt x="29" y="25"/>
                  <a:pt x="28" y="25"/>
                  <a:pt x="28" y="26"/>
                </a:cubicBezTo>
                <a:cubicBezTo>
                  <a:pt x="29" y="27"/>
                  <a:pt x="28" y="28"/>
                  <a:pt x="30" y="28"/>
                </a:cubicBezTo>
                <a:cubicBezTo>
                  <a:pt x="32" y="29"/>
                  <a:pt x="32" y="30"/>
                  <a:pt x="33" y="30"/>
                </a:cubicBezTo>
                <a:cubicBezTo>
                  <a:pt x="36" y="29"/>
                  <a:pt x="33" y="32"/>
                  <a:pt x="35" y="32"/>
                </a:cubicBezTo>
                <a:cubicBezTo>
                  <a:pt x="38" y="33"/>
                  <a:pt x="39" y="33"/>
                  <a:pt x="35" y="35"/>
                </a:cubicBezTo>
                <a:cubicBezTo>
                  <a:pt x="30" y="37"/>
                  <a:pt x="36" y="37"/>
                  <a:pt x="31" y="44"/>
                </a:cubicBezTo>
                <a:cubicBezTo>
                  <a:pt x="29" y="48"/>
                  <a:pt x="33" y="47"/>
                  <a:pt x="29" y="48"/>
                </a:cubicBezTo>
                <a:cubicBezTo>
                  <a:pt x="25" y="50"/>
                  <a:pt x="27" y="55"/>
                  <a:pt x="24" y="56"/>
                </a:cubicBezTo>
                <a:cubicBezTo>
                  <a:pt x="21" y="57"/>
                  <a:pt x="22" y="59"/>
                  <a:pt x="21" y="60"/>
                </a:cubicBezTo>
                <a:cubicBezTo>
                  <a:pt x="19" y="61"/>
                  <a:pt x="21" y="63"/>
                  <a:pt x="19" y="63"/>
                </a:cubicBezTo>
                <a:cubicBezTo>
                  <a:pt x="15" y="63"/>
                  <a:pt x="14" y="65"/>
                  <a:pt x="13" y="63"/>
                </a:cubicBezTo>
                <a:cubicBezTo>
                  <a:pt x="11" y="60"/>
                  <a:pt x="11" y="64"/>
                  <a:pt x="9" y="66"/>
                </a:cubicBezTo>
                <a:cubicBezTo>
                  <a:pt x="7" y="68"/>
                  <a:pt x="5" y="71"/>
                  <a:pt x="9" y="71"/>
                </a:cubicBezTo>
                <a:cubicBezTo>
                  <a:pt x="13" y="72"/>
                  <a:pt x="8" y="77"/>
                  <a:pt x="12" y="77"/>
                </a:cubicBezTo>
                <a:cubicBezTo>
                  <a:pt x="15" y="78"/>
                  <a:pt x="11" y="78"/>
                  <a:pt x="15" y="83"/>
                </a:cubicBezTo>
                <a:cubicBezTo>
                  <a:pt x="16" y="84"/>
                  <a:pt x="14" y="85"/>
                  <a:pt x="15" y="86"/>
                </a:cubicBezTo>
                <a:cubicBezTo>
                  <a:pt x="16" y="86"/>
                  <a:pt x="13" y="88"/>
                  <a:pt x="13" y="87"/>
                </a:cubicBezTo>
                <a:cubicBezTo>
                  <a:pt x="12" y="85"/>
                  <a:pt x="11" y="86"/>
                  <a:pt x="10" y="87"/>
                </a:cubicBezTo>
                <a:cubicBezTo>
                  <a:pt x="9" y="89"/>
                  <a:pt x="9" y="86"/>
                  <a:pt x="6" y="87"/>
                </a:cubicBezTo>
                <a:cubicBezTo>
                  <a:pt x="5" y="87"/>
                  <a:pt x="3" y="86"/>
                  <a:pt x="3" y="88"/>
                </a:cubicBezTo>
                <a:cubicBezTo>
                  <a:pt x="4" y="90"/>
                  <a:pt x="0" y="88"/>
                  <a:pt x="0" y="91"/>
                </a:cubicBezTo>
                <a:close/>
              </a:path>
            </a:pathLst>
          </a:custGeom>
          <a:solidFill>
            <a:schemeClr val="accent3">
              <a:lumMod val="50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8" name="Freeform 20316">
            <a:extLst>
              <a:ext uri="{FF2B5EF4-FFF2-40B4-BE49-F238E27FC236}">
                <a16:creationId xmlns:a16="http://schemas.microsoft.com/office/drawing/2014/main" id="{7BAFD7E0-85A0-40A8-89CA-C8D11937C6D2}"/>
              </a:ext>
            </a:extLst>
          </p:cNvPr>
          <p:cNvSpPr>
            <a:spLocks/>
          </p:cNvSpPr>
          <p:nvPr/>
        </p:nvSpPr>
        <p:spPr bwMode="auto">
          <a:xfrm>
            <a:off x="8628019" y="3234729"/>
            <a:ext cx="431886" cy="429819"/>
          </a:xfrm>
          <a:custGeom>
            <a:avLst/>
            <a:gdLst/>
            <a:ahLst/>
            <a:cxnLst>
              <a:cxn ang="0">
                <a:pos x="88" y="32"/>
              </a:cxn>
              <a:cxn ang="0">
                <a:pos x="83" y="28"/>
              </a:cxn>
              <a:cxn ang="0">
                <a:pos x="81" y="13"/>
              </a:cxn>
              <a:cxn ang="0">
                <a:pos x="78" y="5"/>
              </a:cxn>
              <a:cxn ang="0">
                <a:pos x="73" y="0"/>
              </a:cxn>
              <a:cxn ang="0">
                <a:pos x="65" y="7"/>
              </a:cxn>
              <a:cxn ang="0">
                <a:pos x="51" y="7"/>
              </a:cxn>
              <a:cxn ang="0">
                <a:pos x="50" y="7"/>
              </a:cxn>
              <a:cxn ang="0">
                <a:pos x="18" y="20"/>
              </a:cxn>
              <a:cxn ang="0">
                <a:pos x="12" y="23"/>
              </a:cxn>
              <a:cxn ang="0">
                <a:pos x="11" y="47"/>
              </a:cxn>
              <a:cxn ang="0">
                <a:pos x="6" y="53"/>
              </a:cxn>
              <a:cxn ang="0">
                <a:pos x="3" y="61"/>
              </a:cxn>
              <a:cxn ang="0">
                <a:pos x="4" y="68"/>
              </a:cxn>
              <a:cxn ang="0">
                <a:pos x="7" y="78"/>
              </a:cxn>
              <a:cxn ang="0">
                <a:pos x="11" y="86"/>
              </a:cxn>
              <a:cxn ang="0">
                <a:pos x="17" y="84"/>
              </a:cxn>
              <a:cxn ang="0">
                <a:pos x="22" y="81"/>
              </a:cxn>
              <a:cxn ang="0">
                <a:pos x="25" y="87"/>
              </a:cxn>
              <a:cxn ang="0">
                <a:pos x="32" y="86"/>
              </a:cxn>
              <a:cxn ang="0">
                <a:pos x="37" y="88"/>
              </a:cxn>
              <a:cxn ang="0">
                <a:pos x="41" y="85"/>
              </a:cxn>
              <a:cxn ang="0">
                <a:pos x="43" y="82"/>
              </a:cxn>
              <a:cxn ang="0">
                <a:pos x="48" y="85"/>
              </a:cxn>
              <a:cxn ang="0">
                <a:pos x="53" y="81"/>
              </a:cxn>
              <a:cxn ang="0">
                <a:pos x="56" y="77"/>
              </a:cxn>
              <a:cxn ang="0">
                <a:pos x="54" y="71"/>
              </a:cxn>
              <a:cxn ang="0">
                <a:pos x="58" y="69"/>
              </a:cxn>
              <a:cxn ang="0">
                <a:pos x="60" y="71"/>
              </a:cxn>
              <a:cxn ang="0">
                <a:pos x="60" y="79"/>
              </a:cxn>
              <a:cxn ang="0">
                <a:pos x="64" y="84"/>
              </a:cxn>
              <a:cxn ang="0">
                <a:pos x="65" y="87"/>
              </a:cxn>
              <a:cxn ang="0">
                <a:pos x="66" y="84"/>
              </a:cxn>
              <a:cxn ang="0">
                <a:pos x="69" y="79"/>
              </a:cxn>
              <a:cxn ang="0">
                <a:pos x="76" y="66"/>
              </a:cxn>
              <a:cxn ang="0">
                <a:pos x="77" y="51"/>
              </a:cxn>
              <a:cxn ang="0">
                <a:pos x="83" y="37"/>
              </a:cxn>
            </a:cxnLst>
            <a:rect l="0" t="0" r="r" b="b"/>
            <a:pathLst>
              <a:path w="88" h="88">
                <a:moveTo>
                  <a:pt x="83" y="37"/>
                </a:moveTo>
                <a:cubicBezTo>
                  <a:pt x="84" y="35"/>
                  <a:pt x="86" y="38"/>
                  <a:pt x="88" y="32"/>
                </a:cubicBezTo>
                <a:cubicBezTo>
                  <a:pt x="88" y="31"/>
                  <a:pt x="87" y="30"/>
                  <a:pt x="86" y="31"/>
                </a:cubicBezTo>
                <a:cubicBezTo>
                  <a:pt x="85" y="31"/>
                  <a:pt x="85" y="28"/>
                  <a:pt x="83" y="28"/>
                </a:cubicBezTo>
                <a:cubicBezTo>
                  <a:pt x="82" y="29"/>
                  <a:pt x="80" y="19"/>
                  <a:pt x="81" y="18"/>
                </a:cubicBezTo>
                <a:cubicBezTo>
                  <a:pt x="82" y="15"/>
                  <a:pt x="79" y="13"/>
                  <a:pt x="81" y="13"/>
                </a:cubicBezTo>
                <a:cubicBezTo>
                  <a:pt x="83" y="14"/>
                  <a:pt x="80" y="12"/>
                  <a:pt x="80" y="7"/>
                </a:cubicBezTo>
                <a:cubicBezTo>
                  <a:pt x="79" y="6"/>
                  <a:pt x="79" y="5"/>
                  <a:pt x="78" y="5"/>
                </a:cubicBezTo>
                <a:cubicBezTo>
                  <a:pt x="76" y="5"/>
                  <a:pt x="77" y="2"/>
                  <a:pt x="75" y="2"/>
                </a:cubicBezTo>
                <a:cubicBezTo>
                  <a:pt x="74" y="2"/>
                  <a:pt x="73" y="1"/>
                  <a:pt x="73" y="0"/>
                </a:cubicBezTo>
                <a:cubicBezTo>
                  <a:pt x="71" y="3"/>
                  <a:pt x="70" y="0"/>
                  <a:pt x="69" y="3"/>
                </a:cubicBezTo>
                <a:cubicBezTo>
                  <a:pt x="68" y="6"/>
                  <a:pt x="66" y="5"/>
                  <a:pt x="65" y="7"/>
                </a:cubicBezTo>
                <a:cubicBezTo>
                  <a:pt x="64" y="9"/>
                  <a:pt x="62" y="10"/>
                  <a:pt x="60" y="7"/>
                </a:cubicBezTo>
                <a:cubicBezTo>
                  <a:pt x="51" y="7"/>
                  <a:pt x="51" y="7"/>
                  <a:pt x="51" y="7"/>
                </a:cubicBezTo>
                <a:cubicBezTo>
                  <a:pt x="51" y="6"/>
                  <a:pt x="51" y="6"/>
                  <a:pt x="51" y="6"/>
                </a:cubicBezTo>
                <a:cubicBezTo>
                  <a:pt x="50" y="7"/>
                  <a:pt x="50" y="7"/>
                  <a:pt x="50" y="7"/>
                </a:cubicBezTo>
                <a:cubicBezTo>
                  <a:pt x="18" y="7"/>
                  <a:pt x="18" y="7"/>
                  <a:pt x="18" y="7"/>
                </a:cubicBezTo>
                <a:cubicBezTo>
                  <a:pt x="18" y="20"/>
                  <a:pt x="18" y="20"/>
                  <a:pt x="18" y="20"/>
                </a:cubicBezTo>
                <a:cubicBezTo>
                  <a:pt x="12" y="20"/>
                  <a:pt x="12" y="20"/>
                  <a:pt x="12" y="20"/>
                </a:cubicBezTo>
                <a:cubicBezTo>
                  <a:pt x="12" y="23"/>
                  <a:pt x="12" y="23"/>
                  <a:pt x="12" y="23"/>
                </a:cubicBezTo>
                <a:cubicBezTo>
                  <a:pt x="12" y="46"/>
                  <a:pt x="12" y="46"/>
                  <a:pt x="12" y="46"/>
                </a:cubicBezTo>
                <a:cubicBezTo>
                  <a:pt x="12" y="46"/>
                  <a:pt x="14" y="48"/>
                  <a:pt x="11" y="47"/>
                </a:cubicBezTo>
                <a:cubicBezTo>
                  <a:pt x="9" y="47"/>
                  <a:pt x="7" y="47"/>
                  <a:pt x="7" y="50"/>
                </a:cubicBezTo>
                <a:cubicBezTo>
                  <a:pt x="7" y="53"/>
                  <a:pt x="5" y="51"/>
                  <a:pt x="6" y="53"/>
                </a:cubicBezTo>
                <a:cubicBezTo>
                  <a:pt x="6" y="56"/>
                  <a:pt x="3" y="53"/>
                  <a:pt x="4" y="56"/>
                </a:cubicBezTo>
                <a:cubicBezTo>
                  <a:pt x="6" y="59"/>
                  <a:pt x="1" y="58"/>
                  <a:pt x="3" y="61"/>
                </a:cubicBezTo>
                <a:cubicBezTo>
                  <a:pt x="5" y="64"/>
                  <a:pt x="0" y="64"/>
                  <a:pt x="1" y="67"/>
                </a:cubicBezTo>
                <a:cubicBezTo>
                  <a:pt x="2" y="68"/>
                  <a:pt x="4" y="65"/>
                  <a:pt x="4" y="68"/>
                </a:cubicBezTo>
                <a:cubicBezTo>
                  <a:pt x="4" y="71"/>
                  <a:pt x="5" y="70"/>
                  <a:pt x="5" y="73"/>
                </a:cubicBezTo>
                <a:cubicBezTo>
                  <a:pt x="5" y="76"/>
                  <a:pt x="8" y="74"/>
                  <a:pt x="7" y="78"/>
                </a:cubicBezTo>
                <a:cubicBezTo>
                  <a:pt x="9" y="81"/>
                  <a:pt x="11" y="83"/>
                  <a:pt x="11" y="86"/>
                </a:cubicBezTo>
                <a:cubicBezTo>
                  <a:pt x="11" y="86"/>
                  <a:pt x="11" y="86"/>
                  <a:pt x="11" y="86"/>
                </a:cubicBezTo>
                <a:cubicBezTo>
                  <a:pt x="12" y="86"/>
                  <a:pt x="12" y="86"/>
                  <a:pt x="14" y="85"/>
                </a:cubicBezTo>
                <a:cubicBezTo>
                  <a:pt x="15" y="85"/>
                  <a:pt x="16" y="85"/>
                  <a:pt x="17" y="84"/>
                </a:cubicBezTo>
                <a:cubicBezTo>
                  <a:pt x="18" y="83"/>
                  <a:pt x="17" y="82"/>
                  <a:pt x="19" y="81"/>
                </a:cubicBezTo>
                <a:cubicBezTo>
                  <a:pt x="21" y="81"/>
                  <a:pt x="22" y="81"/>
                  <a:pt x="22" y="81"/>
                </a:cubicBezTo>
                <a:cubicBezTo>
                  <a:pt x="22" y="81"/>
                  <a:pt x="22" y="82"/>
                  <a:pt x="23" y="83"/>
                </a:cubicBezTo>
                <a:cubicBezTo>
                  <a:pt x="24" y="84"/>
                  <a:pt x="24" y="86"/>
                  <a:pt x="25" y="87"/>
                </a:cubicBezTo>
                <a:cubicBezTo>
                  <a:pt x="27" y="87"/>
                  <a:pt x="28" y="86"/>
                  <a:pt x="29" y="86"/>
                </a:cubicBezTo>
                <a:cubicBezTo>
                  <a:pt x="31" y="86"/>
                  <a:pt x="32" y="86"/>
                  <a:pt x="32" y="86"/>
                </a:cubicBezTo>
                <a:cubicBezTo>
                  <a:pt x="33" y="88"/>
                  <a:pt x="33" y="88"/>
                  <a:pt x="33" y="88"/>
                </a:cubicBezTo>
                <a:cubicBezTo>
                  <a:pt x="37" y="88"/>
                  <a:pt x="37" y="88"/>
                  <a:pt x="37" y="88"/>
                </a:cubicBezTo>
                <a:cubicBezTo>
                  <a:pt x="39" y="85"/>
                  <a:pt x="39" y="85"/>
                  <a:pt x="39" y="85"/>
                </a:cubicBezTo>
                <a:cubicBezTo>
                  <a:pt x="41" y="85"/>
                  <a:pt x="41" y="85"/>
                  <a:pt x="41" y="85"/>
                </a:cubicBezTo>
                <a:cubicBezTo>
                  <a:pt x="41" y="83"/>
                  <a:pt x="41" y="83"/>
                  <a:pt x="41" y="83"/>
                </a:cubicBezTo>
                <a:cubicBezTo>
                  <a:pt x="43" y="82"/>
                  <a:pt x="43" y="82"/>
                  <a:pt x="43" y="82"/>
                </a:cubicBezTo>
                <a:cubicBezTo>
                  <a:pt x="43" y="82"/>
                  <a:pt x="45" y="83"/>
                  <a:pt x="46" y="84"/>
                </a:cubicBezTo>
                <a:cubicBezTo>
                  <a:pt x="47" y="84"/>
                  <a:pt x="48" y="85"/>
                  <a:pt x="48" y="85"/>
                </a:cubicBezTo>
                <a:cubicBezTo>
                  <a:pt x="50" y="85"/>
                  <a:pt x="50" y="85"/>
                  <a:pt x="50" y="85"/>
                </a:cubicBezTo>
                <a:cubicBezTo>
                  <a:pt x="50" y="85"/>
                  <a:pt x="53" y="82"/>
                  <a:pt x="53" y="81"/>
                </a:cubicBezTo>
                <a:cubicBezTo>
                  <a:pt x="54" y="80"/>
                  <a:pt x="53" y="80"/>
                  <a:pt x="54" y="79"/>
                </a:cubicBezTo>
                <a:cubicBezTo>
                  <a:pt x="55" y="78"/>
                  <a:pt x="56" y="77"/>
                  <a:pt x="56" y="77"/>
                </a:cubicBezTo>
                <a:cubicBezTo>
                  <a:pt x="56" y="77"/>
                  <a:pt x="56" y="75"/>
                  <a:pt x="56" y="74"/>
                </a:cubicBezTo>
                <a:cubicBezTo>
                  <a:pt x="55" y="73"/>
                  <a:pt x="55" y="72"/>
                  <a:pt x="54" y="71"/>
                </a:cubicBezTo>
                <a:cubicBezTo>
                  <a:pt x="58" y="71"/>
                  <a:pt x="58" y="71"/>
                  <a:pt x="58" y="71"/>
                </a:cubicBezTo>
                <a:cubicBezTo>
                  <a:pt x="58" y="69"/>
                  <a:pt x="58" y="69"/>
                  <a:pt x="58" y="69"/>
                </a:cubicBezTo>
                <a:cubicBezTo>
                  <a:pt x="60" y="69"/>
                  <a:pt x="60" y="69"/>
                  <a:pt x="60" y="69"/>
                </a:cubicBezTo>
                <a:cubicBezTo>
                  <a:pt x="60" y="69"/>
                  <a:pt x="60" y="71"/>
                  <a:pt x="60" y="71"/>
                </a:cubicBezTo>
                <a:cubicBezTo>
                  <a:pt x="60" y="72"/>
                  <a:pt x="59" y="73"/>
                  <a:pt x="60" y="74"/>
                </a:cubicBezTo>
                <a:cubicBezTo>
                  <a:pt x="60" y="76"/>
                  <a:pt x="60" y="78"/>
                  <a:pt x="60" y="79"/>
                </a:cubicBezTo>
                <a:cubicBezTo>
                  <a:pt x="59" y="79"/>
                  <a:pt x="60" y="79"/>
                  <a:pt x="61" y="80"/>
                </a:cubicBezTo>
                <a:cubicBezTo>
                  <a:pt x="62" y="81"/>
                  <a:pt x="64" y="82"/>
                  <a:pt x="64" y="84"/>
                </a:cubicBezTo>
                <a:cubicBezTo>
                  <a:pt x="64" y="85"/>
                  <a:pt x="64" y="85"/>
                  <a:pt x="64" y="86"/>
                </a:cubicBezTo>
                <a:cubicBezTo>
                  <a:pt x="64" y="87"/>
                  <a:pt x="64" y="87"/>
                  <a:pt x="65" y="87"/>
                </a:cubicBezTo>
                <a:cubicBezTo>
                  <a:pt x="65" y="87"/>
                  <a:pt x="65" y="87"/>
                  <a:pt x="65" y="87"/>
                </a:cubicBezTo>
                <a:cubicBezTo>
                  <a:pt x="65" y="86"/>
                  <a:pt x="65" y="85"/>
                  <a:pt x="66" y="84"/>
                </a:cubicBezTo>
                <a:cubicBezTo>
                  <a:pt x="67" y="81"/>
                  <a:pt x="65" y="82"/>
                  <a:pt x="66" y="79"/>
                </a:cubicBezTo>
                <a:cubicBezTo>
                  <a:pt x="68" y="76"/>
                  <a:pt x="68" y="80"/>
                  <a:pt x="69" y="79"/>
                </a:cubicBezTo>
                <a:cubicBezTo>
                  <a:pt x="70" y="78"/>
                  <a:pt x="69" y="73"/>
                  <a:pt x="71" y="71"/>
                </a:cubicBezTo>
                <a:cubicBezTo>
                  <a:pt x="73" y="70"/>
                  <a:pt x="72" y="66"/>
                  <a:pt x="76" y="66"/>
                </a:cubicBezTo>
                <a:cubicBezTo>
                  <a:pt x="75" y="63"/>
                  <a:pt x="77" y="62"/>
                  <a:pt x="78" y="56"/>
                </a:cubicBezTo>
                <a:cubicBezTo>
                  <a:pt x="78" y="54"/>
                  <a:pt x="76" y="52"/>
                  <a:pt x="77" y="51"/>
                </a:cubicBezTo>
                <a:cubicBezTo>
                  <a:pt x="78" y="49"/>
                  <a:pt x="80" y="46"/>
                  <a:pt x="80" y="40"/>
                </a:cubicBezTo>
                <a:cubicBezTo>
                  <a:pt x="79" y="36"/>
                  <a:pt x="81" y="41"/>
                  <a:pt x="83" y="3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39" name="Freeform 20317">
            <a:extLst>
              <a:ext uri="{FF2B5EF4-FFF2-40B4-BE49-F238E27FC236}">
                <a16:creationId xmlns:a16="http://schemas.microsoft.com/office/drawing/2014/main" id="{2C0BDBBC-56D7-4ED7-94FC-01807A2A4AC0}"/>
              </a:ext>
            </a:extLst>
          </p:cNvPr>
          <p:cNvSpPr>
            <a:spLocks/>
          </p:cNvSpPr>
          <p:nvPr/>
        </p:nvSpPr>
        <p:spPr bwMode="auto">
          <a:xfrm>
            <a:off x="8673479" y="3571559"/>
            <a:ext cx="322365" cy="278969"/>
          </a:xfrm>
          <a:custGeom>
            <a:avLst/>
            <a:gdLst/>
            <a:ahLst/>
            <a:cxnLst>
              <a:cxn ang="0">
                <a:pos x="55" y="17"/>
              </a:cxn>
              <a:cxn ang="0">
                <a:pos x="55" y="15"/>
              </a:cxn>
              <a:cxn ang="0">
                <a:pos x="52" y="11"/>
              </a:cxn>
              <a:cxn ang="0">
                <a:pos x="51" y="10"/>
              </a:cxn>
              <a:cxn ang="0">
                <a:pos x="51" y="5"/>
              </a:cxn>
              <a:cxn ang="0">
                <a:pos x="51" y="2"/>
              </a:cxn>
              <a:cxn ang="0">
                <a:pos x="51" y="0"/>
              </a:cxn>
              <a:cxn ang="0">
                <a:pos x="49" y="0"/>
              </a:cxn>
              <a:cxn ang="0">
                <a:pos x="49" y="2"/>
              </a:cxn>
              <a:cxn ang="0">
                <a:pos x="45" y="2"/>
              </a:cxn>
              <a:cxn ang="0">
                <a:pos x="47" y="5"/>
              </a:cxn>
              <a:cxn ang="0">
                <a:pos x="47" y="8"/>
              </a:cxn>
              <a:cxn ang="0">
                <a:pos x="45" y="10"/>
              </a:cxn>
              <a:cxn ang="0">
                <a:pos x="44" y="12"/>
              </a:cxn>
              <a:cxn ang="0">
                <a:pos x="41" y="16"/>
              </a:cxn>
              <a:cxn ang="0">
                <a:pos x="39" y="16"/>
              </a:cxn>
              <a:cxn ang="0">
                <a:pos x="37" y="15"/>
              </a:cxn>
              <a:cxn ang="0">
                <a:pos x="34" y="13"/>
              </a:cxn>
              <a:cxn ang="0">
                <a:pos x="32" y="14"/>
              </a:cxn>
              <a:cxn ang="0">
                <a:pos x="32" y="16"/>
              </a:cxn>
              <a:cxn ang="0">
                <a:pos x="30" y="16"/>
              </a:cxn>
              <a:cxn ang="0">
                <a:pos x="28" y="19"/>
              </a:cxn>
              <a:cxn ang="0">
                <a:pos x="24" y="19"/>
              </a:cxn>
              <a:cxn ang="0">
                <a:pos x="23" y="17"/>
              </a:cxn>
              <a:cxn ang="0">
                <a:pos x="20" y="17"/>
              </a:cxn>
              <a:cxn ang="0">
                <a:pos x="16" y="18"/>
              </a:cxn>
              <a:cxn ang="0">
                <a:pos x="14" y="14"/>
              </a:cxn>
              <a:cxn ang="0">
                <a:pos x="13" y="12"/>
              </a:cxn>
              <a:cxn ang="0">
                <a:pos x="10" y="12"/>
              </a:cxn>
              <a:cxn ang="0">
                <a:pos x="8" y="15"/>
              </a:cxn>
              <a:cxn ang="0">
                <a:pos x="5" y="16"/>
              </a:cxn>
              <a:cxn ang="0">
                <a:pos x="2" y="17"/>
              </a:cxn>
              <a:cxn ang="0">
                <a:pos x="2" y="17"/>
              </a:cxn>
              <a:cxn ang="0">
                <a:pos x="1" y="19"/>
              </a:cxn>
              <a:cxn ang="0">
                <a:pos x="4" y="24"/>
              </a:cxn>
              <a:cxn ang="0">
                <a:pos x="9" y="27"/>
              </a:cxn>
              <a:cxn ang="0">
                <a:pos x="12" y="32"/>
              </a:cxn>
              <a:cxn ang="0">
                <a:pos x="16" y="37"/>
              </a:cxn>
              <a:cxn ang="0">
                <a:pos x="19" y="41"/>
              </a:cxn>
              <a:cxn ang="0">
                <a:pos x="22" y="46"/>
              </a:cxn>
              <a:cxn ang="0">
                <a:pos x="27" y="50"/>
              </a:cxn>
              <a:cxn ang="0">
                <a:pos x="31" y="49"/>
              </a:cxn>
              <a:cxn ang="0">
                <a:pos x="35" y="51"/>
              </a:cxn>
              <a:cxn ang="0">
                <a:pos x="39" y="56"/>
              </a:cxn>
              <a:cxn ang="0">
                <a:pos x="43" y="54"/>
              </a:cxn>
              <a:cxn ang="0">
                <a:pos x="45" y="55"/>
              </a:cxn>
              <a:cxn ang="0">
                <a:pos x="51" y="53"/>
              </a:cxn>
              <a:cxn ang="0">
                <a:pos x="52" y="54"/>
              </a:cxn>
              <a:cxn ang="0">
                <a:pos x="55" y="51"/>
              </a:cxn>
              <a:cxn ang="0">
                <a:pos x="59" y="47"/>
              </a:cxn>
              <a:cxn ang="0">
                <a:pos x="63" y="47"/>
              </a:cxn>
              <a:cxn ang="0">
                <a:pos x="65" y="49"/>
              </a:cxn>
              <a:cxn ang="0">
                <a:pos x="64" y="44"/>
              </a:cxn>
              <a:cxn ang="0">
                <a:pos x="60" y="38"/>
              </a:cxn>
              <a:cxn ang="0">
                <a:pos x="56" y="32"/>
              </a:cxn>
              <a:cxn ang="0">
                <a:pos x="51" y="27"/>
              </a:cxn>
              <a:cxn ang="0">
                <a:pos x="54" y="25"/>
              </a:cxn>
              <a:cxn ang="0">
                <a:pos x="56" y="18"/>
              </a:cxn>
              <a:cxn ang="0">
                <a:pos x="56" y="18"/>
              </a:cxn>
              <a:cxn ang="0">
                <a:pos x="55" y="17"/>
              </a:cxn>
            </a:cxnLst>
            <a:rect l="0" t="0" r="r" b="b"/>
            <a:pathLst>
              <a:path w="66" h="57">
                <a:moveTo>
                  <a:pt x="55" y="17"/>
                </a:moveTo>
                <a:cubicBezTo>
                  <a:pt x="55" y="16"/>
                  <a:pt x="55" y="16"/>
                  <a:pt x="55" y="15"/>
                </a:cubicBezTo>
                <a:cubicBezTo>
                  <a:pt x="55" y="13"/>
                  <a:pt x="53" y="12"/>
                  <a:pt x="52" y="11"/>
                </a:cubicBezTo>
                <a:cubicBezTo>
                  <a:pt x="51" y="10"/>
                  <a:pt x="50" y="10"/>
                  <a:pt x="51" y="10"/>
                </a:cubicBezTo>
                <a:cubicBezTo>
                  <a:pt x="51" y="9"/>
                  <a:pt x="51" y="7"/>
                  <a:pt x="51" y="5"/>
                </a:cubicBezTo>
                <a:cubicBezTo>
                  <a:pt x="50" y="4"/>
                  <a:pt x="51" y="3"/>
                  <a:pt x="51" y="2"/>
                </a:cubicBezTo>
                <a:cubicBezTo>
                  <a:pt x="51" y="2"/>
                  <a:pt x="51" y="0"/>
                  <a:pt x="51" y="0"/>
                </a:cubicBezTo>
                <a:cubicBezTo>
                  <a:pt x="49" y="0"/>
                  <a:pt x="49" y="0"/>
                  <a:pt x="49" y="0"/>
                </a:cubicBezTo>
                <a:cubicBezTo>
                  <a:pt x="49" y="2"/>
                  <a:pt x="49" y="2"/>
                  <a:pt x="49" y="2"/>
                </a:cubicBezTo>
                <a:cubicBezTo>
                  <a:pt x="45" y="2"/>
                  <a:pt x="45" y="2"/>
                  <a:pt x="45" y="2"/>
                </a:cubicBezTo>
                <a:cubicBezTo>
                  <a:pt x="46" y="3"/>
                  <a:pt x="46" y="4"/>
                  <a:pt x="47" y="5"/>
                </a:cubicBezTo>
                <a:cubicBezTo>
                  <a:pt x="47" y="6"/>
                  <a:pt x="47" y="8"/>
                  <a:pt x="47" y="8"/>
                </a:cubicBezTo>
                <a:cubicBezTo>
                  <a:pt x="47" y="8"/>
                  <a:pt x="46" y="9"/>
                  <a:pt x="45" y="10"/>
                </a:cubicBezTo>
                <a:cubicBezTo>
                  <a:pt x="44" y="11"/>
                  <a:pt x="45" y="11"/>
                  <a:pt x="44" y="12"/>
                </a:cubicBezTo>
                <a:cubicBezTo>
                  <a:pt x="44" y="13"/>
                  <a:pt x="41" y="16"/>
                  <a:pt x="41" y="16"/>
                </a:cubicBezTo>
                <a:cubicBezTo>
                  <a:pt x="39" y="16"/>
                  <a:pt x="39" y="16"/>
                  <a:pt x="39" y="16"/>
                </a:cubicBezTo>
                <a:cubicBezTo>
                  <a:pt x="39" y="16"/>
                  <a:pt x="38" y="15"/>
                  <a:pt x="37" y="15"/>
                </a:cubicBezTo>
                <a:cubicBezTo>
                  <a:pt x="36" y="14"/>
                  <a:pt x="34" y="13"/>
                  <a:pt x="34" y="13"/>
                </a:cubicBezTo>
                <a:cubicBezTo>
                  <a:pt x="32" y="14"/>
                  <a:pt x="32" y="14"/>
                  <a:pt x="32" y="14"/>
                </a:cubicBezTo>
                <a:cubicBezTo>
                  <a:pt x="32" y="16"/>
                  <a:pt x="32" y="16"/>
                  <a:pt x="32" y="16"/>
                </a:cubicBezTo>
                <a:cubicBezTo>
                  <a:pt x="30" y="16"/>
                  <a:pt x="30" y="16"/>
                  <a:pt x="30" y="16"/>
                </a:cubicBezTo>
                <a:cubicBezTo>
                  <a:pt x="28" y="19"/>
                  <a:pt x="28" y="19"/>
                  <a:pt x="28" y="19"/>
                </a:cubicBezTo>
                <a:cubicBezTo>
                  <a:pt x="24" y="19"/>
                  <a:pt x="24" y="19"/>
                  <a:pt x="24" y="19"/>
                </a:cubicBezTo>
                <a:cubicBezTo>
                  <a:pt x="23" y="17"/>
                  <a:pt x="23" y="17"/>
                  <a:pt x="23" y="17"/>
                </a:cubicBezTo>
                <a:cubicBezTo>
                  <a:pt x="23" y="17"/>
                  <a:pt x="22" y="17"/>
                  <a:pt x="20" y="17"/>
                </a:cubicBezTo>
                <a:cubicBezTo>
                  <a:pt x="19" y="17"/>
                  <a:pt x="18" y="18"/>
                  <a:pt x="16" y="18"/>
                </a:cubicBezTo>
                <a:cubicBezTo>
                  <a:pt x="15" y="17"/>
                  <a:pt x="15" y="15"/>
                  <a:pt x="14" y="14"/>
                </a:cubicBezTo>
                <a:cubicBezTo>
                  <a:pt x="13" y="13"/>
                  <a:pt x="13" y="12"/>
                  <a:pt x="13" y="12"/>
                </a:cubicBezTo>
                <a:cubicBezTo>
                  <a:pt x="13" y="12"/>
                  <a:pt x="12" y="12"/>
                  <a:pt x="10" y="12"/>
                </a:cubicBezTo>
                <a:cubicBezTo>
                  <a:pt x="8" y="13"/>
                  <a:pt x="9" y="14"/>
                  <a:pt x="8" y="15"/>
                </a:cubicBezTo>
                <a:cubicBezTo>
                  <a:pt x="7" y="16"/>
                  <a:pt x="6" y="16"/>
                  <a:pt x="5" y="16"/>
                </a:cubicBezTo>
                <a:cubicBezTo>
                  <a:pt x="3" y="17"/>
                  <a:pt x="3" y="17"/>
                  <a:pt x="2" y="17"/>
                </a:cubicBezTo>
                <a:cubicBezTo>
                  <a:pt x="2" y="17"/>
                  <a:pt x="2" y="17"/>
                  <a:pt x="2" y="17"/>
                </a:cubicBezTo>
                <a:cubicBezTo>
                  <a:pt x="2" y="17"/>
                  <a:pt x="2" y="18"/>
                  <a:pt x="1" y="19"/>
                </a:cubicBezTo>
                <a:cubicBezTo>
                  <a:pt x="0" y="26"/>
                  <a:pt x="6" y="22"/>
                  <a:pt x="4" y="24"/>
                </a:cubicBezTo>
                <a:cubicBezTo>
                  <a:pt x="3" y="27"/>
                  <a:pt x="7" y="25"/>
                  <a:pt x="9" y="27"/>
                </a:cubicBezTo>
                <a:cubicBezTo>
                  <a:pt x="11" y="30"/>
                  <a:pt x="8" y="29"/>
                  <a:pt x="12" y="32"/>
                </a:cubicBezTo>
                <a:cubicBezTo>
                  <a:pt x="15" y="35"/>
                  <a:pt x="16" y="35"/>
                  <a:pt x="16" y="37"/>
                </a:cubicBezTo>
                <a:cubicBezTo>
                  <a:pt x="15" y="39"/>
                  <a:pt x="16" y="39"/>
                  <a:pt x="19" y="41"/>
                </a:cubicBezTo>
                <a:cubicBezTo>
                  <a:pt x="21" y="41"/>
                  <a:pt x="20" y="44"/>
                  <a:pt x="22" y="46"/>
                </a:cubicBezTo>
                <a:cubicBezTo>
                  <a:pt x="24" y="49"/>
                  <a:pt x="26" y="52"/>
                  <a:pt x="27" y="50"/>
                </a:cubicBezTo>
                <a:cubicBezTo>
                  <a:pt x="29" y="48"/>
                  <a:pt x="30" y="52"/>
                  <a:pt x="31" y="49"/>
                </a:cubicBezTo>
                <a:cubicBezTo>
                  <a:pt x="33" y="47"/>
                  <a:pt x="34" y="48"/>
                  <a:pt x="35" y="51"/>
                </a:cubicBezTo>
                <a:cubicBezTo>
                  <a:pt x="37" y="54"/>
                  <a:pt x="37" y="52"/>
                  <a:pt x="39" y="56"/>
                </a:cubicBezTo>
                <a:cubicBezTo>
                  <a:pt x="41" y="51"/>
                  <a:pt x="42" y="56"/>
                  <a:pt x="43" y="54"/>
                </a:cubicBezTo>
                <a:cubicBezTo>
                  <a:pt x="44" y="53"/>
                  <a:pt x="44" y="54"/>
                  <a:pt x="45" y="55"/>
                </a:cubicBezTo>
                <a:cubicBezTo>
                  <a:pt x="46" y="57"/>
                  <a:pt x="48" y="53"/>
                  <a:pt x="51" y="53"/>
                </a:cubicBezTo>
                <a:cubicBezTo>
                  <a:pt x="52" y="54"/>
                  <a:pt x="50" y="54"/>
                  <a:pt x="52" y="54"/>
                </a:cubicBezTo>
                <a:cubicBezTo>
                  <a:pt x="54" y="54"/>
                  <a:pt x="54" y="53"/>
                  <a:pt x="55" y="51"/>
                </a:cubicBezTo>
                <a:cubicBezTo>
                  <a:pt x="56" y="50"/>
                  <a:pt x="57" y="48"/>
                  <a:pt x="59" y="47"/>
                </a:cubicBezTo>
                <a:cubicBezTo>
                  <a:pt x="61" y="47"/>
                  <a:pt x="63" y="46"/>
                  <a:pt x="63" y="47"/>
                </a:cubicBezTo>
                <a:cubicBezTo>
                  <a:pt x="62" y="49"/>
                  <a:pt x="64" y="49"/>
                  <a:pt x="65" y="49"/>
                </a:cubicBezTo>
                <a:cubicBezTo>
                  <a:pt x="64" y="45"/>
                  <a:pt x="66" y="44"/>
                  <a:pt x="64" y="44"/>
                </a:cubicBezTo>
                <a:cubicBezTo>
                  <a:pt x="61" y="43"/>
                  <a:pt x="61" y="43"/>
                  <a:pt x="60" y="38"/>
                </a:cubicBezTo>
                <a:cubicBezTo>
                  <a:pt x="59" y="33"/>
                  <a:pt x="58" y="35"/>
                  <a:pt x="56" y="32"/>
                </a:cubicBezTo>
                <a:cubicBezTo>
                  <a:pt x="54" y="28"/>
                  <a:pt x="48" y="29"/>
                  <a:pt x="51" y="27"/>
                </a:cubicBezTo>
                <a:cubicBezTo>
                  <a:pt x="52" y="26"/>
                  <a:pt x="49" y="23"/>
                  <a:pt x="54" y="25"/>
                </a:cubicBezTo>
                <a:cubicBezTo>
                  <a:pt x="57" y="26"/>
                  <a:pt x="56" y="21"/>
                  <a:pt x="56" y="18"/>
                </a:cubicBezTo>
                <a:cubicBezTo>
                  <a:pt x="56" y="18"/>
                  <a:pt x="56" y="18"/>
                  <a:pt x="56" y="18"/>
                </a:cubicBezTo>
                <a:cubicBezTo>
                  <a:pt x="55" y="18"/>
                  <a:pt x="55" y="18"/>
                  <a:pt x="55" y="1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40" name="Freeform 20318">
            <a:extLst>
              <a:ext uri="{FF2B5EF4-FFF2-40B4-BE49-F238E27FC236}">
                <a16:creationId xmlns:a16="http://schemas.microsoft.com/office/drawing/2014/main" id="{9B5B106D-88A7-4733-A67A-944E8963D610}"/>
              </a:ext>
            </a:extLst>
          </p:cNvPr>
          <p:cNvSpPr>
            <a:spLocks noEditPoints="1"/>
          </p:cNvSpPr>
          <p:nvPr/>
        </p:nvSpPr>
        <p:spPr bwMode="auto">
          <a:xfrm>
            <a:off x="10496081" y="3772002"/>
            <a:ext cx="1148940" cy="518678"/>
          </a:xfrm>
          <a:custGeom>
            <a:avLst/>
            <a:gdLst/>
            <a:ahLst/>
            <a:cxnLst>
              <a:cxn ang="0">
                <a:pos x="201" y="59"/>
              </a:cxn>
              <a:cxn ang="0">
                <a:pos x="189" y="43"/>
              </a:cxn>
              <a:cxn ang="0">
                <a:pos x="224" y="47"/>
              </a:cxn>
              <a:cxn ang="0">
                <a:pos x="103" y="24"/>
              </a:cxn>
              <a:cxn ang="0">
                <a:pos x="76" y="26"/>
              </a:cxn>
              <a:cxn ang="0">
                <a:pos x="80" y="56"/>
              </a:cxn>
              <a:cxn ang="0">
                <a:pos x="110" y="56"/>
              </a:cxn>
              <a:cxn ang="0">
                <a:pos x="118" y="19"/>
              </a:cxn>
              <a:cxn ang="0">
                <a:pos x="16" y="23"/>
              </a:cxn>
              <a:cxn ang="0">
                <a:pos x="47" y="72"/>
              </a:cxn>
              <a:cxn ang="0">
                <a:pos x="51" y="52"/>
              </a:cxn>
              <a:cxn ang="0">
                <a:pos x="30" y="24"/>
              </a:cxn>
              <a:cxn ang="0">
                <a:pos x="3" y="1"/>
              </a:cxn>
              <a:cxn ang="0">
                <a:pos x="91" y="90"/>
              </a:cxn>
              <a:cxn ang="0">
                <a:pos x="84" y="79"/>
              </a:cxn>
              <a:cxn ang="0">
                <a:pos x="56" y="78"/>
              </a:cxn>
              <a:cxn ang="0">
                <a:pos x="228" y="83"/>
              </a:cxn>
              <a:cxn ang="0">
                <a:pos x="106" y="80"/>
              </a:cxn>
              <a:cxn ang="0">
                <a:pos x="109" y="92"/>
              </a:cxn>
              <a:cxn ang="0">
                <a:pos x="124" y="93"/>
              </a:cxn>
              <a:cxn ang="0">
                <a:pos x="119" y="91"/>
              </a:cxn>
              <a:cxn ang="0">
                <a:pos x="128" y="90"/>
              </a:cxn>
              <a:cxn ang="0">
                <a:pos x="137" y="93"/>
              </a:cxn>
              <a:cxn ang="0">
                <a:pos x="138" y="91"/>
              </a:cxn>
              <a:cxn ang="0">
                <a:pos x="146" y="90"/>
              </a:cxn>
              <a:cxn ang="0">
                <a:pos x="150" y="89"/>
              </a:cxn>
              <a:cxn ang="0">
                <a:pos x="155" y="88"/>
              </a:cxn>
              <a:cxn ang="0">
                <a:pos x="128" y="96"/>
              </a:cxn>
              <a:cxn ang="0">
                <a:pos x="132" y="59"/>
              </a:cxn>
              <a:cxn ang="0">
                <a:pos x="144" y="44"/>
              </a:cxn>
              <a:cxn ang="0">
                <a:pos x="154" y="33"/>
              </a:cxn>
              <a:cxn ang="0">
                <a:pos x="129" y="37"/>
              </a:cxn>
              <a:cxn ang="0">
                <a:pos x="165" y="61"/>
              </a:cxn>
              <a:cxn ang="0">
                <a:pos x="181" y="55"/>
              </a:cxn>
              <a:cxn ang="0">
                <a:pos x="163" y="48"/>
              </a:cxn>
              <a:cxn ang="0">
                <a:pos x="187" y="43"/>
              </a:cxn>
              <a:cxn ang="0">
                <a:pos x="187" y="38"/>
              </a:cxn>
              <a:cxn ang="0">
                <a:pos x="171" y="25"/>
              </a:cxn>
              <a:cxn ang="0">
                <a:pos x="175" y="21"/>
              </a:cxn>
              <a:cxn ang="0">
                <a:pos x="145" y="72"/>
              </a:cxn>
              <a:cxn ang="0">
                <a:pos x="148" y="46"/>
              </a:cxn>
              <a:cxn ang="0">
                <a:pos x="191" y="83"/>
              </a:cxn>
              <a:cxn ang="0">
                <a:pos x="110" y="62"/>
              </a:cxn>
              <a:cxn ang="0">
                <a:pos x="61" y="56"/>
              </a:cxn>
              <a:cxn ang="0">
                <a:pos x="69" y="10"/>
              </a:cxn>
              <a:cxn ang="0">
                <a:pos x="22" y="48"/>
              </a:cxn>
              <a:cxn ang="0">
                <a:pos x="26" y="55"/>
              </a:cxn>
              <a:cxn ang="0">
                <a:pos x="35" y="23"/>
              </a:cxn>
              <a:cxn ang="0">
                <a:pos x="38" y="31"/>
              </a:cxn>
              <a:cxn ang="0">
                <a:pos x="42" y="31"/>
              </a:cxn>
              <a:cxn ang="0">
                <a:pos x="217" y="48"/>
              </a:cxn>
              <a:cxn ang="0">
                <a:pos x="181" y="87"/>
              </a:cxn>
              <a:cxn ang="0">
                <a:pos x="172" y="88"/>
              </a:cxn>
              <a:cxn ang="0">
                <a:pos x="205" y="72"/>
              </a:cxn>
              <a:cxn ang="0">
                <a:pos x="161" y="52"/>
              </a:cxn>
              <a:cxn ang="0">
                <a:pos x="171" y="42"/>
              </a:cxn>
              <a:cxn ang="0">
                <a:pos x="186" y="42"/>
              </a:cxn>
              <a:cxn ang="0">
                <a:pos x="48" y="32"/>
              </a:cxn>
              <a:cxn ang="0">
                <a:pos x="153" y="95"/>
              </a:cxn>
              <a:cxn ang="0">
                <a:pos x="150" y="97"/>
              </a:cxn>
              <a:cxn ang="0">
                <a:pos x="149" y="101"/>
              </a:cxn>
              <a:cxn ang="0">
                <a:pos x="156" y="98"/>
              </a:cxn>
            </a:cxnLst>
            <a:rect l="0" t="0" r="r" b="b"/>
            <a:pathLst>
              <a:path w="235" h="106">
                <a:moveTo>
                  <a:pt x="235" y="89"/>
                </a:moveTo>
                <a:cubicBezTo>
                  <a:pt x="232" y="88"/>
                  <a:pt x="231" y="89"/>
                  <a:pt x="230" y="88"/>
                </a:cubicBezTo>
                <a:cubicBezTo>
                  <a:pt x="230" y="87"/>
                  <a:pt x="227" y="90"/>
                  <a:pt x="229" y="86"/>
                </a:cubicBezTo>
                <a:cubicBezTo>
                  <a:pt x="231" y="83"/>
                  <a:pt x="227" y="84"/>
                  <a:pt x="227" y="81"/>
                </a:cubicBezTo>
                <a:cubicBezTo>
                  <a:pt x="226" y="79"/>
                  <a:pt x="229" y="81"/>
                  <a:pt x="227" y="78"/>
                </a:cubicBezTo>
                <a:cubicBezTo>
                  <a:pt x="225" y="76"/>
                  <a:pt x="224" y="71"/>
                  <a:pt x="222" y="69"/>
                </a:cubicBezTo>
                <a:cubicBezTo>
                  <a:pt x="219" y="67"/>
                  <a:pt x="217" y="68"/>
                  <a:pt x="215" y="66"/>
                </a:cubicBezTo>
                <a:cubicBezTo>
                  <a:pt x="211" y="64"/>
                  <a:pt x="210" y="66"/>
                  <a:pt x="206" y="63"/>
                </a:cubicBezTo>
                <a:cubicBezTo>
                  <a:pt x="203" y="60"/>
                  <a:pt x="201" y="61"/>
                  <a:pt x="201" y="59"/>
                </a:cubicBezTo>
                <a:cubicBezTo>
                  <a:pt x="202" y="55"/>
                  <a:pt x="201" y="55"/>
                  <a:pt x="200" y="60"/>
                </a:cubicBezTo>
                <a:cubicBezTo>
                  <a:pt x="200" y="63"/>
                  <a:pt x="197" y="63"/>
                  <a:pt x="196" y="61"/>
                </a:cubicBezTo>
                <a:cubicBezTo>
                  <a:pt x="195" y="59"/>
                  <a:pt x="199" y="60"/>
                  <a:pt x="196" y="57"/>
                </a:cubicBezTo>
                <a:cubicBezTo>
                  <a:pt x="193" y="55"/>
                  <a:pt x="193" y="56"/>
                  <a:pt x="192" y="55"/>
                </a:cubicBezTo>
                <a:cubicBezTo>
                  <a:pt x="192" y="52"/>
                  <a:pt x="197" y="56"/>
                  <a:pt x="198" y="53"/>
                </a:cubicBezTo>
                <a:cubicBezTo>
                  <a:pt x="198" y="51"/>
                  <a:pt x="202" y="54"/>
                  <a:pt x="202" y="52"/>
                </a:cubicBezTo>
                <a:cubicBezTo>
                  <a:pt x="202" y="49"/>
                  <a:pt x="194" y="53"/>
                  <a:pt x="193" y="50"/>
                </a:cubicBezTo>
                <a:cubicBezTo>
                  <a:pt x="191" y="47"/>
                  <a:pt x="191" y="46"/>
                  <a:pt x="189" y="46"/>
                </a:cubicBezTo>
                <a:cubicBezTo>
                  <a:pt x="185" y="46"/>
                  <a:pt x="189" y="44"/>
                  <a:pt x="189" y="43"/>
                </a:cubicBezTo>
                <a:cubicBezTo>
                  <a:pt x="188" y="41"/>
                  <a:pt x="190" y="42"/>
                  <a:pt x="192" y="41"/>
                </a:cubicBezTo>
                <a:cubicBezTo>
                  <a:pt x="193" y="41"/>
                  <a:pt x="193" y="37"/>
                  <a:pt x="198" y="40"/>
                </a:cubicBezTo>
                <a:cubicBezTo>
                  <a:pt x="203" y="43"/>
                  <a:pt x="203" y="40"/>
                  <a:pt x="204" y="43"/>
                </a:cubicBezTo>
                <a:cubicBezTo>
                  <a:pt x="205" y="47"/>
                  <a:pt x="203" y="47"/>
                  <a:pt x="204" y="52"/>
                </a:cubicBezTo>
                <a:cubicBezTo>
                  <a:pt x="206" y="56"/>
                  <a:pt x="205" y="51"/>
                  <a:pt x="206" y="52"/>
                </a:cubicBezTo>
                <a:cubicBezTo>
                  <a:pt x="207" y="54"/>
                  <a:pt x="206" y="57"/>
                  <a:pt x="209" y="58"/>
                </a:cubicBezTo>
                <a:cubicBezTo>
                  <a:pt x="211" y="59"/>
                  <a:pt x="215" y="50"/>
                  <a:pt x="216" y="51"/>
                </a:cubicBezTo>
                <a:cubicBezTo>
                  <a:pt x="217" y="52"/>
                  <a:pt x="220" y="50"/>
                  <a:pt x="220" y="49"/>
                </a:cubicBezTo>
                <a:cubicBezTo>
                  <a:pt x="219" y="48"/>
                  <a:pt x="222" y="46"/>
                  <a:pt x="224" y="47"/>
                </a:cubicBezTo>
                <a:cubicBezTo>
                  <a:pt x="226" y="48"/>
                  <a:pt x="232" y="52"/>
                  <a:pt x="235" y="52"/>
                </a:cubicBezTo>
                <a:lnTo>
                  <a:pt x="235" y="89"/>
                </a:lnTo>
                <a:close/>
                <a:moveTo>
                  <a:pt x="117" y="11"/>
                </a:moveTo>
                <a:cubicBezTo>
                  <a:pt x="115" y="9"/>
                  <a:pt x="116" y="10"/>
                  <a:pt x="114" y="10"/>
                </a:cubicBezTo>
                <a:cubicBezTo>
                  <a:pt x="111" y="10"/>
                  <a:pt x="109" y="9"/>
                  <a:pt x="108" y="11"/>
                </a:cubicBezTo>
                <a:cubicBezTo>
                  <a:pt x="107" y="13"/>
                  <a:pt x="107" y="15"/>
                  <a:pt x="107" y="17"/>
                </a:cubicBezTo>
                <a:cubicBezTo>
                  <a:pt x="107" y="19"/>
                  <a:pt x="105" y="17"/>
                  <a:pt x="105" y="19"/>
                </a:cubicBezTo>
                <a:cubicBezTo>
                  <a:pt x="104" y="21"/>
                  <a:pt x="104" y="21"/>
                  <a:pt x="105" y="21"/>
                </a:cubicBezTo>
                <a:cubicBezTo>
                  <a:pt x="106" y="22"/>
                  <a:pt x="103" y="22"/>
                  <a:pt x="103" y="24"/>
                </a:cubicBezTo>
                <a:cubicBezTo>
                  <a:pt x="103" y="25"/>
                  <a:pt x="103" y="26"/>
                  <a:pt x="102" y="27"/>
                </a:cubicBezTo>
                <a:cubicBezTo>
                  <a:pt x="102" y="29"/>
                  <a:pt x="99" y="27"/>
                  <a:pt x="98" y="29"/>
                </a:cubicBezTo>
                <a:cubicBezTo>
                  <a:pt x="97" y="30"/>
                  <a:pt x="95" y="29"/>
                  <a:pt x="94" y="28"/>
                </a:cubicBezTo>
                <a:cubicBezTo>
                  <a:pt x="93" y="28"/>
                  <a:pt x="95" y="27"/>
                  <a:pt x="92" y="27"/>
                </a:cubicBezTo>
                <a:cubicBezTo>
                  <a:pt x="88" y="27"/>
                  <a:pt x="90" y="30"/>
                  <a:pt x="89" y="30"/>
                </a:cubicBezTo>
                <a:cubicBezTo>
                  <a:pt x="87" y="30"/>
                  <a:pt x="88" y="32"/>
                  <a:pt x="85" y="31"/>
                </a:cubicBezTo>
                <a:cubicBezTo>
                  <a:pt x="82" y="30"/>
                  <a:pt x="82" y="33"/>
                  <a:pt x="80" y="31"/>
                </a:cubicBezTo>
                <a:cubicBezTo>
                  <a:pt x="79" y="30"/>
                  <a:pt x="78" y="28"/>
                  <a:pt x="77" y="28"/>
                </a:cubicBezTo>
                <a:cubicBezTo>
                  <a:pt x="76" y="28"/>
                  <a:pt x="77" y="27"/>
                  <a:pt x="76" y="26"/>
                </a:cubicBezTo>
                <a:cubicBezTo>
                  <a:pt x="75" y="26"/>
                  <a:pt x="76" y="24"/>
                  <a:pt x="76" y="24"/>
                </a:cubicBezTo>
                <a:cubicBezTo>
                  <a:pt x="74" y="24"/>
                  <a:pt x="74" y="26"/>
                  <a:pt x="74" y="27"/>
                </a:cubicBezTo>
                <a:cubicBezTo>
                  <a:pt x="72" y="29"/>
                  <a:pt x="71" y="35"/>
                  <a:pt x="73" y="36"/>
                </a:cubicBezTo>
                <a:cubicBezTo>
                  <a:pt x="75" y="37"/>
                  <a:pt x="72" y="38"/>
                  <a:pt x="74" y="40"/>
                </a:cubicBezTo>
                <a:cubicBezTo>
                  <a:pt x="76" y="42"/>
                  <a:pt x="73" y="42"/>
                  <a:pt x="75" y="42"/>
                </a:cubicBezTo>
                <a:cubicBezTo>
                  <a:pt x="77" y="43"/>
                  <a:pt x="74" y="44"/>
                  <a:pt x="75" y="45"/>
                </a:cubicBezTo>
                <a:cubicBezTo>
                  <a:pt x="76" y="46"/>
                  <a:pt x="77" y="43"/>
                  <a:pt x="78" y="45"/>
                </a:cubicBezTo>
                <a:cubicBezTo>
                  <a:pt x="79" y="47"/>
                  <a:pt x="77" y="47"/>
                  <a:pt x="78" y="50"/>
                </a:cubicBezTo>
                <a:cubicBezTo>
                  <a:pt x="81" y="57"/>
                  <a:pt x="78" y="56"/>
                  <a:pt x="80" y="56"/>
                </a:cubicBezTo>
                <a:cubicBezTo>
                  <a:pt x="82" y="56"/>
                  <a:pt x="83" y="57"/>
                  <a:pt x="84" y="56"/>
                </a:cubicBezTo>
                <a:cubicBezTo>
                  <a:pt x="85" y="54"/>
                  <a:pt x="88" y="56"/>
                  <a:pt x="87" y="58"/>
                </a:cubicBezTo>
                <a:cubicBezTo>
                  <a:pt x="87" y="60"/>
                  <a:pt x="88" y="59"/>
                  <a:pt x="89" y="58"/>
                </a:cubicBezTo>
                <a:cubicBezTo>
                  <a:pt x="90" y="57"/>
                  <a:pt x="92" y="59"/>
                  <a:pt x="93" y="57"/>
                </a:cubicBezTo>
                <a:cubicBezTo>
                  <a:pt x="94" y="55"/>
                  <a:pt x="95" y="58"/>
                  <a:pt x="96" y="57"/>
                </a:cubicBezTo>
                <a:cubicBezTo>
                  <a:pt x="97" y="57"/>
                  <a:pt x="96" y="59"/>
                  <a:pt x="98" y="58"/>
                </a:cubicBezTo>
                <a:cubicBezTo>
                  <a:pt x="101" y="57"/>
                  <a:pt x="102" y="60"/>
                  <a:pt x="102" y="62"/>
                </a:cubicBezTo>
                <a:cubicBezTo>
                  <a:pt x="101" y="65"/>
                  <a:pt x="106" y="61"/>
                  <a:pt x="108" y="60"/>
                </a:cubicBezTo>
                <a:cubicBezTo>
                  <a:pt x="109" y="60"/>
                  <a:pt x="110" y="57"/>
                  <a:pt x="110" y="56"/>
                </a:cubicBezTo>
                <a:cubicBezTo>
                  <a:pt x="110" y="55"/>
                  <a:pt x="111" y="56"/>
                  <a:pt x="111" y="54"/>
                </a:cubicBezTo>
                <a:cubicBezTo>
                  <a:pt x="111" y="52"/>
                  <a:pt x="113" y="54"/>
                  <a:pt x="112" y="50"/>
                </a:cubicBezTo>
                <a:cubicBezTo>
                  <a:pt x="111" y="46"/>
                  <a:pt x="114" y="46"/>
                  <a:pt x="115" y="44"/>
                </a:cubicBezTo>
                <a:cubicBezTo>
                  <a:pt x="116" y="42"/>
                  <a:pt x="118" y="44"/>
                  <a:pt x="118" y="40"/>
                </a:cubicBezTo>
                <a:cubicBezTo>
                  <a:pt x="117" y="36"/>
                  <a:pt x="118" y="33"/>
                  <a:pt x="119" y="32"/>
                </a:cubicBezTo>
                <a:cubicBezTo>
                  <a:pt x="120" y="31"/>
                  <a:pt x="119" y="30"/>
                  <a:pt x="121" y="31"/>
                </a:cubicBezTo>
                <a:cubicBezTo>
                  <a:pt x="122" y="33"/>
                  <a:pt x="125" y="32"/>
                  <a:pt x="125" y="31"/>
                </a:cubicBezTo>
                <a:cubicBezTo>
                  <a:pt x="125" y="30"/>
                  <a:pt x="118" y="26"/>
                  <a:pt x="119" y="24"/>
                </a:cubicBezTo>
                <a:cubicBezTo>
                  <a:pt x="121" y="22"/>
                  <a:pt x="119" y="22"/>
                  <a:pt x="118" y="19"/>
                </a:cubicBezTo>
                <a:cubicBezTo>
                  <a:pt x="118" y="17"/>
                  <a:pt x="116" y="18"/>
                  <a:pt x="116" y="16"/>
                </a:cubicBezTo>
                <a:cubicBezTo>
                  <a:pt x="117" y="13"/>
                  <a:pt x="119" y="15"/>
                  <a:pt x="119" y="14"/>
                </a:cubicBezTo>
                <a:cubicBezTo>
                  <a:pt x="119" y="14"/>
                  <a:pt x="118" y="13"/>
                  <a:pt x="117" y="12"/>
                </a:cubicBezTo>
                <a:cubicBezTo>
                  <a:pt x="117" y="11"/>
                  <a:pt x="117" y="12"/>
                  <a:pt x="117" y="11"/>
                </a:cubicBezTo>
                <a:close/>
                <a:moveTo>
                  <a:pt x="3" y="8"/>
                </a:moveTo>
                <a:cubicBezTo>
                  <a:pt x="5" y="11"/>
                  <a:pt x="5" y="10"/>
                  <a:pt x="7" y="12"/>
                </a:cubicBezTo>
                <a:cubicBezTo>
                  <a:pt x="8" y="15"/>
                  <a:pt x="8" y="12"/>
                  <a:pt x="11" y="15"/>
                </a:cubicBezTo>
                <a:cubicBezTo>
                  <a:pt x="13" y="19"/>
                  <a:pt x="10" y="17"/>
                  <a:pt x="13" y="19"/>
                </a:cubicBezTo>
                <a:cubicBezTo>
                  <a:pt x="15" y="20"/>
                  <a:pt x="12" y="21"/>
                  <a:pt x="16" y="23"/>
                </a:cubicBezTo>
                <a:cubicBezTo>
                  <a:pt x="18" y="24"/>
                  <a:pt x="20" y="26"/>
                  <a:pt x="20" y="27"/>
                </a:cubicBezTo>
                <a:cubicBezTo>
                  <a:pt x="19" y="28"/>
                  <a:pt x="19" y="27"/>
                  <a:pt x="21" y="31"/>
                </a:cubicBezTo>
                <a:cubicBezTo>
                  <a:pt x="22" y="35"/>
                  <a:pt x="21" y="35"/>
                  <a:pt x="23" y="36"/>
                </a:cubicBezTo>
                <a:cubicBezTo>
                  <a:pt x="25" y="37"/>
                  <a:pt x="23" y="37"/>
                  <a:pt x="27" y="41"/>
                </a:cubicBezTo>
                <a:cubicBezTo>
                  <a:pt x="29" y="43"/>
                  <a:pt x="27" y="44"/>
                  <a:pt x="28" y="45"/>
                </a:cubicBezTo>
                <a:cubicBezTo>
                  <a:pt x="30" y="46"/>
                  <a:pt x="30" y="48"/>
                  <a:pt x="31" y="51"/>
                </a:cubicBezTo>
                <a:cubicBezTo>
                  <a:pt x="31" y="53"/>
                  <a:pt x="33" y="56"/>
                  <a:pt x="36" y="59"/>
                </a:cubicBezTo>
                <a:cubicBezTo>
                  <a:pt x="38" y="61"/>
                  <a:pt x="37" y="61"/>
                  <a:pt x="41" y="65"/>
                </a:cubicBezTo>
                <a:cubicBezTo>
                  <a:pt x="44" y="68"/>
                  <a:pt x="46" y="69"/>
                  <a:pt x="47" y="72"/>
                </a:cubicBezTo>
                <a:cubicBezTo>
                  <a:pt x="49" y="74"/>
                  <a:pt x="51" y="77"/>
                  <a:pt x="50" y="73"/>
                </a:cubicBezTo>
                <a:cubicBezTo>
                  <a:pt x="49" y="69"/>
                  <a:pt x="53" y="75"/>
                  <a:pt x="53" y="72"/>
                </a:cubicBezTo>
                <a:cubicBezTo>
                  <a:pt x="54" y="70"/>
                  <a:pt x="55" y="75"/>
                  <a:pt x="56" y="74"/>
                </a:cubicBezTo>
                <a:cubicBezTo>
                  <a:pt x="57" y="73"/>
                  <a:pt x="57" y="71"/>
                  <a:pt x="57" y="67"/>
                </a:cubicBezTo>
                <a:cubicBezTo>
                  <a:pt x="57" y="64"/>
                  <a:pt x="56" y="65"/>
                  <a:pt x="57" y="63"/>
                </a:cubicBezTo>
                <a:cubicBezTo>
                  <a:pt x="58" y="60"/>
                  <a:pt x="56" y="61"/>
                  <a:pt x="57" y="58"/>
                </a:cubicBezTo>
                <a:cubicBezTo>
                  <a:pt x="59" y="56"/>
                  <a:pt x="57" y="56"/>
                  <a:pt x="56" y="54"/>
                </a:cubicBezTo>
                <a:cubicBezTo>
                  <a:pt x="55" y="52"/>
                  <a:pt x="55" y="51"/>
                  <a:pt x="53" y="52"/>
                </a:cubicBezTo>
                <a:cubicBezTo>
                  <a:pt x="52" y="53"/>
                  <a:pt x="53" y="51"/>
                  <a:pt x="51" y="52"/>
                </a:cubicBezTo>
                <a:cubicBezTo>
                  <a:pt x="49" y="54"/>
                  <a:pt x="53" y="50"/>
                  <a:pt x="51" y="50"/>
                </a:cubicBezTo>
                <a:cubicBezTo>
                  <a:pt x="49" y="50"/>
                  <a:pt x="50" y="43"/>
                  <a:pt x="48" y="43"/>
                </a:cubicBezTo>
                <a:cubicBezTo>
                  <a:pt x="45" y="44"/>
                  <a:pt x="43" y="42"/>
                  <a:pt x="44" y="40"/>
                </a:cubicBezTo>
                <a:cubicBezTo>
                  <a:pt x="45" y="39"/>
                  <a:pt x="43" y="38"/>
                  <a:pt x="45" y="38"/>
                </a:cubicBezTo>
                <a:cubicBezTo>
                  <a:pt x="47" y="37"/>
                  <a:pt x="45" y="33"/>
                  <a:pt x="43" y="34"/>
                </a:cubicBezTo>
                <a:cubicBezTo>
                  <a:pt x="41" y="35"/>
                  <a:pt x="43" y="33"/>
                  <a:pt x="40" y="32"/>
                </a:cubicBezTo>
                <a:cubicBezTo>
                  <a:pt x="36" y="32"/>
                  <a:pt x="39" y="27"/>
                  <a:pt x="34" y="26"/>
                </a:cubicBezTo>
                <a:cubicBezTo>
                  <a:pt x="32" y="26"/>
                  <a:pt x="33" y="24"/>
                  <a:pt x="32" y="23"/>
                </a:cubicBezTo>
                <a:cubicBezTo>
                  <a:pt x="29" y="21"/>
                  <a:pt x="31" y="25"/>
                  <a:pt x="30" y="24"/>
                </a:cubicBezTo>
                <a:cubicBezTo>
                  <a:pt x="29" y="23"/>
                  <a:pt x="28" y="24"/>
                  <a:pt x="28" y="21"/>
                </a:cubicBezTo>
                <a:cubicBezTo>
                  <a:pt x="27" y="19"/>
                  <a:pt x="27" y="21"/>
                  <a:pt x="26" y="19"/>
                </a:cubicBezTo>
                <a:cubicBezTo>
                  <a:pt x="25" y="18"/>
                  <a:pt x="23" y="15"/>
                  <a:pt x="21" y="14"/>
                </a:cubicBezTo>
                <a:cubicBezTo>
                  <a:pt x="19" y="14"/>
                  <a:pt x="19" y="12"/>
                  <a:pt x="18" y="11"/>
                </a:cubicBezTo>
                <a:cubicBezTo>
                  <a:pt x="16" y="11"/>
                  <a:pt x="18" y="9"/>
                  <a:pt x="16" y="9"/>
                </a:cubicBezTo>
                <a:cubicBezTo>
                  <a:pt x="15" y="8"/>
                  <a:pt x="16" y="7"/>
                  <a:pt x="14" y="5"/>
                </a:cubicBezTo>
                <a:cubicBezTo>
                  <a:pt x="12" y="2"/>
                  <a:pt x="13" y="5"/>
                  <a:pt x="11" y="4"/>
                </a:cubicBezTo>
                <a:cubicBezTo>
                  <a:pt x="10" y="3"/>
                  <a:pt x="10" y="4"/>
                  <a:pt x="7" y="4"/>
                </a:cubicBezTo>
                <a:cubicBezTo>
                  <a:pt x="3" y="3"/>
                  <a:pt x="6" y="3"/>
                  <a:pt x="3" y="1"/>
                </a:cubicBezTo>
                <a:cubicBezTo>
                  <a:pt x="0" y="0"/>
                  <a:pt x="1" y="4"/>
                  <a:pt x="3" y="8"/>
                </a:cubicBezTo>
                <a:close/>
                <a:moveTo>
                  <a:pt x="54" y="80"/>
                </a:moveTo>
                <a:cubicBezTo>
                  <a:pt x="55" y="80"/>
                  <a:pt x="57" y="79"/>
                  <a:pt x="58" y="81"/>
                </a:cubicBezTo>
                <a:cubicBezTo>
                  <a:pt x="59" y="82"/>
                  <a:pt x="61" y="80"/>
                  <a:pt x="60" y="82"/>
                </a:cubicBezTo>
                <a:cubicBezTo>
                  <a:pt x="59" y="84"/>
                  <a:pt x="60" y="82"/>
                  <a:pt x="67" y="86"/>
                </a:cubicBezTo>
                <a:cubicBezTo>
                  <a:pt x="70" y="87"/>
                  <a:pt x="71" y="84"/>
                  <a:pt x="72" y="85"/>
                </a:cubicBezTo>
                <a:cubicBezTo>
                  <a:pt x="73" y="86"/>
                  <a:pt x="74" y="85"/>
                  <a:pt x="77" y="86"/>
                </a:cubicBezTo>
                <a:cubicBezTo>
                  <a:pt x="80" y="87"/>
                  <a:pt x="78" y="88"/>
                  <a:pt x="85" y="89"/>
                </a:cubicBezTo>
                <a:cubicBezTo>
                  <a:pt x="90" y="90"/>
                  <a:pt x="85" y="88"/>
                  <a:pt x="91" y="90"/>
                </a:cubicBezTo>
                <a:cubicBezTo>
                  <a:pt x="96" y="91"/>
                  <a:pt x="91" y="87"/>
                  <a:pt x="96" y="90"/>
                </a:cubicBezTo>
                <a:cubicBezTo>
                  <a:pt x="99" y="91"/>
                  <a:pt x="99" y="91"/>
                  <a:pt x="101" y="92"/>
                </a:cubicBezTo>
                <a:cubicBezTo>
                  <a:pt x="102" y="93"/>
                  <a:pt x="102" y="91"/>
                  <a:pt x="101" y="91"/>
                </a:cubicBezTo>
                <a:cubicBezTo>
                  <a:pt x="99" y="90"/>
                  <a:pt x="104" y="85"/>
                  <a:pt x="100" y="85"/>
                </a:cubicBezTo>
                <a:cubicBezTo>
                  <a:pt x="97" y="85"/>
                  <a:pt x="97" y="86"/>
                  <a:pt x="94" y="85"/>
                </a:cubicBezTo>
                <a:cubicBezTo>
                  <a:pt x="91" y="84"/>
                  <a:pt x="93" y="84"/>
                  <a:pt x="92" y="81"/>
                </a:cubicBezTo>
                <a:cubicBezTo>
                  <a:pt x="90" y="78"/>
                  <a:pt x="90" y="82"/>
                  <a:pt x="89" y="80"/>
                </a:cubicBezTo>
                <a:cubicBezTo>
                  <a:pt x="88" y="78"/>
                  <a:pt x="88" y="81"/>
                  <a:pt x="87" y="79"/>
                </a:cubicBezTo>
                <a:cubicBezTo>
                  <a:pt x="86" y="78"/>
                  <a:pt x="85" y="80"/>
                  <a:pt x="84" y="79"/>
                </a:cubicBezTo>
                <a:cubicBezTo>
                  <a:pt x="83" y="77"/>
                  <a:pt x="82" y="76"/>
                  <a:pt x="81" y="79"/>
                </a:cubicBezTo>
                <a:cubicBezTo>
                  <a:pt x="80" y="83"/>
                  <a:pt x="80" y="80"/>
                  <a:pt x="77" y="80"/>
                </a:cubicBezTo>
                <a:cubicBezTo>
                  <a:pt x="75" y="80"/>
                  <a:pt x="75" y="81"/>
                  <a:pt x="74" y="80"/>
                </a:cubicBezTo>
                <a:cubicBezTo>
                  <a:pt x="72" y="79"/>
                  <a:pt x="71" y="81"/>
                  <a:pt x="70" y="77"/>
                </a:cubicBezTo>
                <a:cubicBezTo>
                  <a:pt x="69" y="75"/>
                  <a:pt x="69" y="77"/>
                  <a:pt x="67" y="76"/>
                </a:cubicBezTo>
                <a:cubicBezTo>
                  <a:pt x="66" y="75"/>
                  <a:pt x="66" y="77"/>
                  <a:pt x="65" y="75"/>
                </a:cubicBezTo>
                <a:cubicBezTo>
                  <a:pt x="64" y="74"/>
                  <a:pt x="62" y="73"/>
                  <a:pt x="62" y="75"/>
                </a:cubicBezTo>
                <a:cubicBezTo>
                  <a:pt x="62" y="76"/>
                  <a:pt x="61" y="75"/>
                  <a:pt x="58" y="74"/>
                </a:cubicBezTo>
                <a:cubicBezTo>
                  <a:pt x="56" y="74"/>
                  <a:pt x="57" y="77"/>
                  <a:pt x="56" y="78"/>
                </a:cubicBezTo>
                <a:cubicBezTo>
                  <a:pt x="54" y="78"/>
                  <a:pt x="56" y="79"/>
                  <a:pt x="54" y="79"/>
                </a:cubicBezTo>
                <a:cubicBezTo>
                  <a:pt x="53" y="79"/>
                  <a:pt x="53" y="80"/>
                  <a:pt x="54" y="80"/>
                </a:cubicBezTo>
                <a:close/>
                <a:moveTo>
                  <a:pt x="223" y="86"/>
                </a:moveTo>
                <a:cubicBezTo>
                  <a:pt x="223" y="87"/>
                  <a:pt x="222" y="89"/>
                  <a:pt x="222" y="90"/>
                </a:cubicBezTo>
                <a:cubicBezTo>
                  <a:pt x="222" y="91"/>
                  <a:pt x="223" y="89"/>
                  <a:pt x="225" y="90"/>
                </a:cubicBezTo>
                <a:cubicBezTo>
                  <a:pt x="227" y="91"/>
                  <a:pt x="227" y="88"/>
                  <a:pt x="228" y="88"/>
                </a:cubicBezTo>
                <a:cubicBezTo>
                  <a:pt x="229" y="88"/>
                  <a:pt x="228" y="87"/>
                  <a:pt x="229" y="86"/>
                </a:cubicBezTo>
                <a:cubicBezTo>
                  <a:pt x="229" y="85"/>
                  <a:pt x="230" y="85"/>
                  <a:pt x="229" y="85"/>
                </a:cubicBezTo>
                <a:cubicBezTo>
                  <a:pt x="228" y="84"/>
                  <a:pt x="228" y="84"/>
                  <a:pt x="228" y="83"/>
                </a:cubicBezTo>
                <a:cubicBezTo>
                  <a:pt x="226" y="83"/>
                  <a:pt x="223" y="85"/>
                  <a:pt x="223" y="86"/>
                </a:cubicBezTo>
                <a:close/>
                <a:moveTo>
                  <a:pt x="97" y="82"/>
                </a:moveTo>
                <a:cubicBezTo>
                  <a:pt x="98" y="81"/>
                  <a:pt x="100" y="81"/>
                  <a:pt x="99" y="80"/>
                </a:cubicBezTo>
                <a:cubicBezTo>
                  <a:pt x="99" y="80"/>
                  <a:pt x="99" y="80"/>
                  <a:pt x="96" y="80"/>
                </a:cubicBezTo>
                <a:cubicBezTo>
                  <a:pt x="94" y="80"/>
                  <a:pt x="92" y="80"/>
                  <a:pt x="92" y="82"/>
                </a:cubicBezTo>
                <a:cubicBezTo>
                  <a:pt x="93" y="82"/>
                  <a:pt x="96" y="83"/>
                  <a:pt x="97" y="82"/>
                </a:cubicBezTo>
                <a:close/>
                <a:moveTo>
                  <a:pt x="106" y="81"/>
                </a:moveTo>
                <a:cubicBezTo>
                  <a:pt x="106" y="80"/>
                  <a:pt x="107" y="81"/>
                  <a:pt x="107" y="81"/>
                </a:cubicBezTo>
                <a:cubicBezTo>
                  <a:pt x="107" y="80"/>
                  <a:pt x="107" y="80"/>
                  <a:pt x="106" y="80"/>
                </a:cubicBezTo>
                <a:cubicBezTo>
                  <a:pt x="105" y="80"/>
                  <a:pt x="106" y="81"/>
                  <a:pt x="106" y="81"/>
                </a:cubicBezTo>
                <a:close/>
                <a:moveTo>
                  <a:pt x="104" y="91"/>
                </a:moveTo>
                <a:cubicBezTo>
                  <a:pt x="106" y="92"/>
                  <a:pt x="104" y="92"/>
                  <a:pt x="105" y="93"/>
                </a:cubicBezTo>
                <a:cubicBezTo>
                  <a:pt x="106" y="93"/>
                  <a:pt x="106" y="91"/>
                  <a:pt x="107" y="90"/>
                </a:cubicBezTo>
                <a:cubicBezTo>
                  <a:pt x="109" y="90"/>
                  <a:pt x="107" y="89"/>
                  <a:pt x="106" y="88"/>
                </a:cubicBezTo>
                <a:cubicBezTo>
                  <a:pt x="105" y="87"/>
                  <a:pt x="105" y="89"/>
                  <a:pt x="103" y="88"/>
                </a:cubicBezTo>
                <a:cubicBezTo>
                  <a:pt x="101" y="87"/>
                  <a:pt x="101" y="88"/>
                  <a:pt x="102" y="89"/>
                </a:cubicBezTo>
                <a:cubicBezTo>
                  <a:pt x="102" y="90"/>
                  <a:pt x="103" y="90"/>
                  <a:pt x="104" y="91"/>
                </a:cubicBezTo>
                <a:close/>
                <a:moveTo>
                  <a:pt x="109" y="92"/>
                </a:moveTo>
                <a:cubicBezTo>
                  <a:pt x="108" y="92"/>
                  <a:pt x="108" y="93"/>
                  <a:pt x="111" y="93"/>
                </a:cubicBezTo>
                <a:cubicBezTo>
                  <a:pt x="113" y="93"/>
                  <a:pt x="112" y="93"/>
                  <a:pt x="113" y="91"/>
                </a:cubicBezTo>
                <a:cubicBezTo>
                  <a:pt x="114" y="89"/>
                  <a:pt x="114" y="89"/>
                  <a:pt x="112" y="89"/>
                </a:cubicBezTo>
                <a:cubicBezTo>
                  <a:pt x="111" y="88"/>
                  <a:pt x="110" y="90"/>
                  <a:pt x="110" y="90"/>
                </a:cubicBezTo>
                <a:cubicBezTo>
                  <a:pt x="110" y="91"/>
                  <a:pt x="110" y="92"/>
                  <a:pt x="109" y="92"/>
                </a:cubicBezTo>
                <a:close/>
                <a:moveTo>
                  <a:pt x="115" y="94"/>
                </a:moveTo>
                <a:cubicBezTo>
                  <a:pt x="116" y="94"/>
                  <a:pt x="119" y="93"/>
                  <a:pt x="120" y="93"/>
                </a:cubicBezTo>
                <a:cubicBezTo>
                  <a:pt x="121" y="93"/>
                  <a:pt x="122" y="92"/>
                  <a:pt x="122" y="92"/>
                </a:cubicBezTo>
                <a:cubicBezTo>
                  <a:pt x="122" y="93"/>
                  <a:pt x="123" y="92"/>
                  <a:pt x="124" y="93"/>
                </a:cubicBezTo>
                <a:cubicBezTo>
                  <a:pt x="124" y="93"/>
                  <a:pt x="126" y="93"/>
                  <a:pt x="125" y="92"/>
                </a:cubicBezTo>
                <a:cubicBezTo>
                  <a:pt x="124" y="92"/>
                  <a:pt x="123" y="91"/>
                  <a:pt x="124" y="92"/>
                </a:cubicBezTo>
                <a:cubicBezTo>
                  <a:pt x="126" y="92"/>
                  <a:pt x="126" y="92"/>
                  <a:pt x="126" y="92"/>
                </a:cubicBezTo>
                <a:cubicBezTo>
                  <a:pt x="126" y="91"/>
                  <a:pt x="125" y="88"/>
                  <a:pt x="124" y="89"/>
                </a:cubicBezTo>
                <a:cubicBezTo>
                  <a:pt x="123" y="90"/>
                  <a:pt x="123" y="88"/>
                  <a:pt x="122" y="89"/>
                </a:cubicBezTo>
                <a:cubicBezTo>
                  <a:pt x="121" y="90"/>
                  <a:pt x="121" y="88"/>
                  <a:pt x="119" y="88"/>
                </a:cubicBezTo>
                <a:cubicBezTo>
                  <a:pt x="117" y="88"/>
                  <a:pt x="119" y="90"/>
                  <a:pt x="120" y="90"/>
                </a:cubicBezTo>
                <a:cubicBezTo>
                  <a:pt x="120" y="90"/>
                  <a:pt x="122" y="91"/>
                  <a:pt x="121" y="91"/>
                </a:cubicBezTo>
                <a:cubicBezTo>
                  <a:pt x="119" y="91"/>
                  <a:pt x="120" y="92"/>
                  <a:pt x="119" y="91"/>
                </a:cubicBezTo>
                <a:cubicBezTo>
                  <a:pt x="118" y="91"/>
                  <a:pt x="118" y="90"/>
                  <a:pt x="117" y="90"/>
                </a:cubicBezTo>
                <a:cubicBezTo>
                  <a:pt x="116" y="90"/>
                  <a:pt x="115" y="89"/>
                  <a:pt x="115" y="90"/>
                </a:cubicBezTo>
                <a:cubicBezTo>
                  <a:pt x="114" y="91"/>
                  <a:pt x="113" y="90"/>
                  <a:pt x="114" y="92"/>
                </a:cubicBezTo>
                <a:cubicBezTo>
                  <a:pt x="114" y="93"/>
                  <a:pt x="113" y="94"/>
                  <a:pt x="115" y="94"/>
                </a:cubicBezTo>
                <a:close/>
                <a:moveTo>
                  <a:pt x="118" y="89"/>
                </a:moveTo>
                <a:cubicBezTo>
                  <a:pt x="118" y="88"/>
                  <a:pt x="117" y="88"/>
                  <a:pt x="117" y="89"/>
                </a:cubicBezTo>
                <a:cubicBezTo>
                  <a:pt x="117" y="90"/>
                  <a:pt x="118" y="89"/>
                  <a:pt x="118" y="89"/>
                </a:cubicBezTo>
                <a:close/>
                <a:moveTo>
                  <a:pt x="128" y="91"/>
                </a:moveTo>
                <a:cubicBezTo>
                  <a:pt x="128" y="91"/>
                  <a:pt x="128" y="90"/>
                  <a:pt x="128" y="90"/>
                </a:cubicBezTo>
                <a:cubicBezTo>
                  <a:pt x="128" y="90"/>
                  <a:pt x="127" y="90"/>
                  <a:pt x="127" y="90"/>
                </a:cubicBezTo>
                <a:cubicBezTo>
                  <a:pt x="127" y="91"/>
                  <a:pt x="127" y="91"/>
                  <a:pt x="127" y="92"/>
                </a:cubicBezTo>
                <a:cubicBezTo>
                  <a:pt x="127" y="93"/>
                  <a:pt x="127" y="91"/>
                  <a:pt x="128" y="91"/>
                </a:cubicBezTo>
                <a:close/>
                <a:moveTo>
                  <a:pt x="129" y="91"/>
                </a:moveTo>
                <a:cubicBezTo>
                  <a:pt x="128" y="91"/>
                  <a:pt x="128" y="93"/>
                  <a:pt x="128" y="92"/>
                </a:cubicBezTo>
                <a:cubicBezTo>
                  <a:pt x="129" y="92"/>
                  <a:pt x="129" y="91"/>
                  <a:pt x="129" y="91"/>
                </a:cubicBezTo>
                <a:close/>
                <a:moveTo>
                  <a:pt x="131" y="92"/>
                </a:moveTo>
                <a:cubicBezTo>
                  <a:pt x="132" y="93"/>
                  <a:pt x="134" y="92"/>
                  <a:pt x="135" y="93"/>
                </a:cubicBezTo>
                <a:cubicBezTo>
                  <a:pt x="136" y="94"/>
                  <a:pt x="136" y="93"/>
                  <a:pt x="137" y="93"/>
                </a:cubicBezTo>
                <a:cubicBezTo>
                  <a:pt x="137" y="93"/>
                  <a:pt x="137" y="92"/>
                  <a:pt x="138" y="93"/>
                </a:cubicBezTo>
                <a:cubicBezTo>
                  <a:pt x="140" y="93"/>
                  <a:pt x="141" y="92"/>
                  <a:pt x="141" y="92"/>
                </a:cubicBezTo>
                <a:cubicBezTo>
                  <a:pt x="142" y="92"/>
                  <a:pt x="145" y="91"/>
                  <a:pt x="145" y="91"/>
                </a:cubicBezTo>
                <a:cubicBezTo>
                  <a:pt x="145" y="90"/>
                  <a:pt x="146" y="90"/>
                  <a:pt x="146" y="88"/>
                </a:cubicBezTo>
                <a:cubicBezTo>
                  <a:pt x="145" y="87"/>
                  <a:pt x="144" y="89"/>
                  <a:pt x="145" y="89"/>
                </a:cubicBezTo>
                <a:cubicBezTo>
                  <a:pt x="145" y="89"/>
                  <a:pt x="145" y="89"/>
                  <a:pt x="144" y="90"/>
                </a:cubicBezTo>
                <a:cubicBezTo>
                  <a:pt x="142" y="90"/>
                  <a:pt x="144" y="91"/>
                  <a:pt x="143" y="91"/>
                </a:cubicBezTo>
                <a:cubicBezTo>
                  <a:pt x="141" y="92"/>
                  <a:pt x="141" y="89"/>
                  <a:pt x="140" y="90"/>
                </a:cubicBezTo>
                <a:cubicBezTo>
                  <a:pt x="139" y="91"/>
                  <a:pt x="139" y="90"/>
                  <a:pt x="138" y="91"/>
                </a:cubicBezTo>
                <a:cubicBezTo>
                  <a:pt x="137" y="91"/>
                  <a:pt x="136" y="90"/>
                  <a:pt x="135" y="89"/>
                </a:cubicBezTo>
                <a:cubicBezTo>
                  <a:pt x="134" y="89"/>
                  <a:pt x="132" y="88"/>
                  <a:pt x="131" y="89"/>
                </a:cubicBezTo>
                <a:cubicBezTo>
                  <a:pt x="130" y="90"/>
                  <a:pt x="129" y="90"/>
                  <a:pt x="129" y="92"/>
                </a:cubicBezTo>
                <a:cubicBezTo>
                  <a:pt x="129" y="94"/>
                  <a:pt x="130" y="92"/>
                  <a:pt x="131" y="92"/>
                </a:cubicBezTo>
                <a:close/>
                <a:moveTo>
                  <a:pt x="133" y="77"/>
                </a:moveTo>
                <a:cubicBezTo>
                  <a:pt x="133" y="79"/>
                  <a:pt x="133" y="74"/>
                  <a:pt x="133" y="73"/>
                </a:cubicBezTo>
                <a:cubicBezTo>
                  <a:pt x="133" y="73"/>
                  <a:pt x="132" y="76"/>
                  <a:pt x="133" y="77"/>
                </a:cubicBezTo>
                <a:close/>
                <a:moveTo>
                  <a:pt x="146" y="91"/>
                </a:moveTo>
                <a:cubicBezTo>
                  <a:pt x="147" y="90"/>
                  <a:pt x="146" y="90"/>
                  <a:pt x="146" y="90"/>
                </a:cubicBezTo>
                <a:cubicBezTo>
                  <a:pt x="145" y="91"/>
                  <a:pt x="145" y="91"/>
                  <a:pt x="146" y="91"/>
                </a:cubicBezTo>
                <a:close/>
                <a:moveTo>
                  <a:pt x="147" y="90"/>
                </a:moveTo>
                <a:cubicBezTo>
                  <a:pt x="147" y="90"/>
                  <a:pt x="147" y="90"/>
                  <a:pt x="148" y="89"/>
                </a:cubicBezTo>
                <a:cubicBezTo>
                  <a:pt x="148" y="89"/>
                  <a:pt x="147" y="89"/>
                  <a:pt x="146" y="89"/>
                </a:cubicBezTo>
                <a:cubicBezTo>
                  <a:pt x="146" y="90"/>
                  <a:pt x="146" y="90"/>
                  <a:pt x="147" y="90"/>
                </a:cubicBezTo>
                <a:close/>
                <a:moveTo>
                  <a:pt x="148" y="91"/>
                </a:moveTo>
                <a:cubicBezTo>
                  <a:pt x="150" y="91"/>
                  <a:pt x="148" y="90"/>
                  <a:pt x="149" y="90"/>
                </a:cubicBezTo>
                <a:cubicBezTo>
                  <a:pt x="150" y="90"/>
                  <a:pt x="149" y="90"/>
                  <a:pt x="150" y="89"/>
                </a:cubicBezTo>
                <a:cubicBezTo>
                  <a:pt x="151" y="89"/>
                  <a:pt x="151" y="89"/>
                  <a:pt x="150" y="89"/>
                </a:cubicBezTo>
                <a:cubicBezTo>
                  <a:pt x="149" y="89"/>
                  <a:pt x="148" y="89"/>
                  <a:pt x="148" y="89"/>
                </a:cubicBezTo>
                <a:cubicBezTo>
                  <a:pt x="148" y="90"/>
                  <a:pt x="148" y="90"/>
                  <a:pt x="147" y="90"/>
                </a:cubicBezTo>
                <a:cubicBezTo>
                  <a:pt x="146" y="91"/>
                  <a:pt x="147" y="91"/>
                  <a:pt x="148" y="91"/>
                </a:cubicBezTo>
                <a:close/>
                <a:moveTo>
                  <a:pt x="152" y="90"/>
                </a:moveTo>
                <a:cubicBezTo>
                  <a:pt x="153" y="89"/>
                  <a:pt x="153" y="88"/>
                  <a:pt x="152" y="89"/>
                </a:cubicBezTo>
                <a:cubicBezTo>
                  <a:pt x="151" y="90"/>
                  <a:pt x="151" y="88"/>
                  <a:pt x="151" y="90"/>
                </a:cubicBezTo>
                <a:cubicBezTo>
                  <a:pt x="151" y="90"/>
                  <a:pt x="151" y="91"/>
                  <a:pt x="152" y="90"/>
                </a:cubicBezTo>
                <a:close/>
                <a:moveTo>
                  <a:pt x="156" y="90"/>
                </a:moveTo>
                <a:cubicBezTo>
                  <a:pt x="158" y="90"/>
                  <a:pt x="157" y="88"/>
                  <a:pt x="155" y="88"/>
                </a:cubicBezTo>
                <a:cubicBezTo>
                  <a:pt x="153" y="89"/>
                  <a:pt x="154" y="87"/>
                  <a:pt x="153" y="89"/>
                </a:cubicBezTo>
                <a:cubicBezTo>
                  <a:pt x="152" y="91"/>
                  <a:pt x="154" y="90"/>
                  <a:pt x="156" y="90"/>
                </a:cubicBezTo>
                <a:close/>
                <a:moveTo>
                  <a:pt x="129" y="99"/>
                </a:moveTo>
                <a:cubicBezTo>
                  <a:pt x="131" y="100"/>
                  <a:pt x="131" y="102"/>
                  <a:pt x="131" y="101"/>
                </a:cubicBezTo>
                <a:cubicBezTo>
                  <a:pt x="132" y="101"/>
                  <a:pt x="132" y="102"/>
                  <a:pt x="133" y="102"/>
                </a:cubicBezTo>
                <a:cubicBezTo>
                  <a:pt x="133" y="101"/>
                  <a:pt x="134" y="101"/>
                  <a:pt x="134" y="101"/>
                </a:cubicBezTo>
                <a:cubicBezTo>
                  <a:pt x="135" y="100"/>
                  <a:pt x="133" y="98"/>
                  <a:pt x="132" y="98"/>
                </a:cubicBezTo>
                <a:cubicBezTo>
                  <a:pt x="131" y="97"/>
                  <a:pt x="132" y="97"/>
                  <a:pt x="131" y="96"/>
                </a:cubicBezTo>
                <a:cubicBezTo>
                  <a:pt x="130" y="95"/>
                  <a:pt x="129" y="96"/>
                  <a:pt x="128" y="96"/>
                </a:cubicBezTo>
                <a:cubicBezTo>
                  <a:pt x="128" y="96"/>
                  <a:pt x="125" y="95"/>
                  <a:pt x="125" y="97"/>
                </a:cubicBezTo>
                <a:cubicBezTo>
                  <a:pt x="125" y="99"/>
                  <a:pt x="127" y="98"/>
                  <a:pt x="129" y="99"/>
                </a:cubicBezTo>
                <a:close/>
                <a:moveTo>
                  <a:pt x="148" y="104"/>
                </a:moveTo>
                <a:cubicBezTo>
                  <a:pt x="148" y="104"/>
                  <a:pt x="148" y="102"/>
                  <a:pt x="147" y="104"/>
                </a:cubicBezTo>
                <a:cubicBezTo>
                  <a:pt x="146" y="105"/>
                  <a:pt x="145" y="104"/>
                  <a:pt x="145" y="105"/>
                </a:cubicBezTo>
                <a:cubicBezTo>
                  <a:pt x="145" y="106"/>
                  <a:pt x="147" y="105"/>
                  <a:pt x="148" y="104"/>
                </a:cubicBezTo>
                <a:close/>
                <a:moveTo>
                  <a:pt x="132" y="72"/>
                </a:moveTo>
                <a:cubicBezTo>
                  <a:pt x="134" y="72"/>
                  <a:pt x="131" y="69"/>
                  <a:pt x="132" y="67"/>
                </a:cubicBezTo>
                <a:cubicBezTo>
                  <a:pt x="133" y="66"/>
                  <a:pt x="132" y="63"/>
                  <a:pt x="132" y="59"/>
                </a:cubicBezTo>
                <a:cubicBezTo>
                  <a:pt x="133" y="55"/>
                  <a:pt x="130" y="57"/>
                  <a:pt x="133" y="54"/>
                </a:cubicBezTo>
                <a:cubicBezTo>
                  <a:pt x="136" y="52"/>
                  <a:pt x="137" y="55"/>
                  <a:pt x="135" y="57"/>
                </a:cubicBezTo>
                <a:cubicBezTo>
                  <a:pt x="134" y="60"/>
                  <a:pt x="136" y="60"/>
                  <a:pt x="137" y="62"/>
                </a:cubicBezTo>
                <a:cubicBezTo>
                  <a:pt x="139" y="64"/>
                  <a:pt x="136" y="68"/>
                  <a:pt x="140" y="68"/>
                </a:cubicBezTo>
                <a:cubicBezTo>
                  <a:pt x="142" y="68"/>
                  <a:pt x="140" y="66"/>
                  <a:pt x="142" y="65"/>
                </a:cubicBezTo>
                <a:cubicBezTo>
                  <a:pt x="144" y="64"/>
                  <a:pt x="144" y="66"/>
                  <a:pt x="145" y="64"/>
                </a:cubicBezTo>
                <a:cubicBezTo>
                  <a:pt x="146" y="61"/>
                  <a:pt x="141" y="61"/>
                  <a:pt x="142" y="59"/>
                </a:cubicBezTo>
                <a:cubicBezTo>
                  <a:pt x="144" y="57"/>
                  <a:pt x="141" y="53"/>
                  <a:pt x="139" y="51"/>
                </a:cubicBezTo>
                <a:cubicBezTo>
                  <a:pt x="136" y="48"/>
                  <a:pt x="142" y="48"/>
                  <a:pt x="144" y="44"/>
                </a:cubicBezTo>
                <a:cubicBezTo>
                  <a:pt x="146" y="40"/>
                  <a:pt x="147" y="45"/>
                  <a:pt x="148" y="43"/>
                </a:cubicBezTo>
                <a:cubicBezTo>
                  <a:pt x="149" y="42"/>
                  <a:pt x="149" y="41"/>
                  <a:pt x="145" y="41"/>
                </a:cubicBezTo>
                <a:cubicBezTo>
                  <a:pt x="141" y="41"/>
                  <a:pt x="142" y="43"/>
                  <a:pt x="139" y="43"/>
                </a:cubicBezTo>
                <a:cubicBezTo>
                  <a:pt x="136" y="42"/>
                  <a:pt x="137" y="46"/>
                  <a:pt x="134" y="46"/>
                </a:cubicBezTo>
                <a:cubicBezTo>
                  <a:pt x="132" y="45"/>
                  <a:pt x="134" y="44"/>
                  <a:pt x="132" y="42"/>
                </a:cubicBezTo>
                <a:cubicBezTo>
                  <a:pt x="129" y="41"/>
                  <a:pt x="131" y="32"/>
                  <a:pt x="134" y="34"/>
                </a:cubicBezTo>
                <a:cubicBezTo>
                  <a:pt x="136" y="35"/>
                  <a:pt x="138" y="34"/>
                  <a:pt x="139" y="34"/>
                </a:cubicBezTo>
                <a:cubicBezTo>
                  <a:pt x="141" y="35"/>
                  <a:pt x="146" y="33"/>
                  <a:pt x="147" y="34"/>
                </a:cubicBezTo>
                <a:cubicBezTo>
                  <a:pt x="147" y="35"/>
                  <a:pt x="152" y="36"/>
                  <a:pt x="154" y="33"/>
                </a:cubicBezTo>
                <a:cubicBezTo>
                  <a:pt x="156" y="30"/>
                  <a:pt x="158" y="28"/>
                  <a:pt x="157" y="27"/>
                </a:cubicBezTo>
                <a:cubicBezTo>
                  <a:pt x="156" y="25"/>
                  <a:pt x="154" y="28"/>
                  <a:pt x="152" y="31"/>
                </a:cubicBezTo>
                <a:cubicBezTo>
                  <a:pt x="151" y="33"/>
                  <a:pt x="146" y="30"/>
                  <a:pt x="145" y="31"/>
                </a:cubicBezTo>
                <a:cubicBezTo>
                  <a:pt x="145" y="32"/>
                  <a:pt x="143" y="30"/>
                  <a:pt x="140" y="30"/>
                </a:cubicBezTo>
                <a:cubicBezTo>
                  <a:pt x="137" y="31"/>
                  <a:pt x="139" y="29"/>
                  <a:pt x="137" y="29"/>
                </a:cubicBezTo>
                <a:cubicBezTo>
                  <a:pt x="136" y="29"/>
                  <a:pt x="135" y="28"/>
                  <a:pt x="134" y="29"/>
                </a:cubicBezTo>
                <a:cubicBezTo>
                  <a:pt x="134" y="30"/>
                  <a:pt x="133" y="33"/>
                  <a:pt x="132" y="31"/>
                </a:cubicBezTo>
                <a:cubicBezTo>
                  <a:pt x="131" y="30"/>
                  <a:pt x="131" y="33"/>
                  <a:pt x="130" y="34"/>
                </a:cubicBezTo>
                <a:cubicBezTo>
                  <a:pt x="128" y="36"/>
                  <a:pt x="130" y="37"/>
                  <a:pt x="129" y="37"/>
                </a:cubicBezTo>
                <a:cubicBezTo>
                  <a:pt x="127" y="38"/>
                  <a:pt x="129" y="38"/>
                  <a:pt x="129" y="40"/>
                </a:cubicBezTo>
                <a:cubicBezTo>
                  <a:pt x="128" y="42"/>
                  <a:pt x="126" y="43"/>
                  <a:pt x="127" y="47"/>
                </a:cubicBezTo>
                <a:cubicBezTo>
                  <a:pt x="127" y="51"/>
                  <a:pt x="126" y="48"/>
                  <a:pt x="126" y="51"/>
                </a:cubicBezTo>
                <a:cubicBezTo>
                  <a:pt x="126" y="55"/>
                  <a:pt x="123" y="53"/>
                  <a:pt x="124" y="55"/>
                </a:cubicBezTo>
                <a:cubicBezTo>
                  <a:pt x="125" y="57"/>
                  <a:pt x="123" y="55"/>
                  <a:pt x="124" y="58"/>
                </a:cubicBezTo>
                <a:cubicBezTo>
                  <a:pt x="125" y="61"/>
                  <a:pt x="126" y="57"/>
                  <a:pt x="128" y="60"/>
                </a:cubicBezTo>
                <a:cubicBezTo>
                  <a:pt x="130" y="64"/>
                  <a:pt x="126" y="69"/>
                  <a:pt x="128" y="72"/>
                </a:cubicBezTo>
                <a:cubicBezTo>
                  <a:pt x="129" y="74"/>
                  <a:pt x="130" y="72"/>
                  <a:pt x="132" y="72"/>
                </a:cubicBezTo>
                <a:close/>
                <a:moveTo>
                  <a:pt x="165" y="61"/>
                </a:moveTo>
                <a:cubicBezTo>
                  <a:pt x="166" y="62"/>
                  <a:pt x="169" y="59"/>
                  <a:pt x="167" y="57"/>
                </a:cubicBezTo>
                <a:cubicBezTo>
                  <a:pt x="166" y="55"/>
                  <a:pt x="162" y="55"/>
                  <a:pt x="162" y="57"/>
                </a:cubicBezTo>
                <a:cubicBezTo>
                  <a:pt x="161" y="58"/>
                  <a:pt x="163" y="60"/>
                  <a:pt x="165" y="61"/>
                </a:cubicBezTo>
                <a:close/>
                <a:moveTo>
                  <a:pt x="173" y="57"/>
                </a:moveTo>
                <a:cubicBezTo>
                  <a:pt x="173" y="56"/>
                  <a:pt x="174" y="59"/>
                  <a:pt x="176" y="58"/>
                </a:cubicBezTo>
                <a:cubicBezTo>
                  <a:pt x="178" y="56"/>
                  <a:pt x="180" y="59"/>
                  <a:pt x="180" y="58"/>
                </a:cubicBezTo>
                <a:cubicBezTo>
                  <a:pt x="180" y="57"/>
                  <a:pt x="183" y="59"/>
                  <a:pt x="185" y="61"/>
                </a:cubicBezTo>
                <a:cubicBezTo>
                  <a:pt x="188" y="62"/>
                  <a:pt x="188" y="60"/>
                  <a:pt x="186" y="57"/>
                </a:cubicBezTo>
                <a:cubicBezTo>
                  <a:pt x="184" y="54"/>
                  <a:pt x="184" y="57"/>
                  <a:pt x="181" y="55"/>
                </a:cubicBezTo>
                <a:cubicBezTo>
                  <a:pt x="179" y="53"/>
                  <a:pt x="180" y="55"/>
                  <a:pt x="177" y="55"/>
                </a:cubicBezTo>
                <a:cubicBezTo>
                  <a:pt x="173" y="54"/>
                  <a:pt x="171" y="56"/>
                  <a:pt x="171" y="58"/>
                </a:cubicBezTo>
                <a:cubicBezTo>
                  <a:pt x="172" y="61"/>
                  <a:pt x="172" y="57"/>
                  <a:pt x="173" y="57"/>
                </a:cubicBezTo>
                <a:close/>
                <a:moveTo>
                  <a:pt x="158" y="48"/>
                </a:moveTo>
                <a:cubicBezTo>
                  <a:pt x="158" y="48"/>
                  <a:pt x="153" y="46"/>
                  <a:pt x="153" y="49"/>
                </a:cubicBezTo>
                <a:cubicBezTo>
                  <a:pt x="153" y="50"/>
                  <a:pt x="158" y="49"/>
                  <a:pt x="158" y="48"/>
                </a:cubicBezTo>
                <a:close/>
                <a:moveTo>
                  <a:pt x="163" y="48"/>
                </a:moveTo>
                <a:cubicBezTo>
                  <a:pt x="165" y="48"/>
                  <a:pt x="159" y="47"/>
                  <a:pt x="158" y="49"/>
                </a:cubicBezTo>
                <a:cubicBezTo>
                  <a:pt x="158" y="50"/>
                  <a:pt x="162" y="49"/>
                  <a:pt x="163" y="48"/>
                </a:cubicBezTo>
                <a:close/>
                <a:moveTo>
                  <a:pt x="170" y="48"/>
                </a:moveTo>
                <a:cubicBezTo>
                  <a:pt x="172" y="47"/>
                  <a:pt x="174" y="48"/>
                  <a:pt x="172" y="46"/>
                </a:cubicBezTo>
                <a:cubicBezTo>
                  <a:pt x="170" y="45"/>
                  <a:pt x="169" y="45"/>
                  <a:pt x="169" y="47"/>
                </a:cubicBezTo>
                <a:cubicBezTo>
                  <a:pt x="169" y="48"/>
                  <a:pt x="169" y="48"/>
                  <a:pt x="170" y="48"/>
                </a:cubicBezTo>
                <a:close/>
                <a:moveTo>
                  <a:pt x="181" y="49"/>
                </a:moveTo>
                <a:cubicBezTo>
                  <a:pt x="182" y="50"/>
                  <a:pt x="184" y="51"/>
                  <a:pt x="184" y="49"/>
                </a:cubicBezTo>
                <a:cubicBezTo>
                  <a:pt x="185" y="48"/>
                  <a:pt x="184" y="47"/>
                  <a:pt x="182" y="48"/>
                </a:cubicBezTo>
                <a:cubicBezTo>
                  <a:pt x="181" y="48"/>
                  <a:pt x="180" y="49"/>
                  <a:pt x="181" y="49"/>
                </a:cubicBezTo>
                <a:close/>
                <a:moveTo>
                  <a:pt x="187" y="43"/>
                </a:moveTo>
                <a:cubicBezTo>
                  <a:pt x="187" y="42"/>
                  <a:pt x="185" y="43"/>
                  <a:pt x="185" y="43"/>
                </a:cubicBezTo>
                <a:cubicBezTo>
                  <a:pt x="186" y="44"/>
                  <a:pt x="186" y="44"/>
                  <a:pt x="187" y="45"/>
                </a:cubicBezTo>
                <a:cubicBezTo>
                  <a:pt x="187" y="46"/>
                  <a:pt x="188" y="43"/>
                  <a:pt x="187" y="43"/>
                </a:cubicBezTo>
                <a:close/>
                <a:moveTo>
                  <a:pt x="187" y="38"/>
                </a:moveTo>
                <a:cubicBezTo>
                  <a:pt x="187" y="38"/>
                  <a:pt x="188" y="40"/>
                  <a:pt x="189" y="39"/>
                </a:cubicBezTo>
                <a:cubicBezTo>
                  <a:pt x="190" y="39"/>
                  <a:pt x="188" y="37"/>
                  <a:pt x="186" y="37"/>
                </a:cubicBezTo>
                <a:cubicBezTo>
                  <a:pt x="184" y="38"/>
                  <a:pt x="183" y="38"/>
                  <a:pt x="184" y="39"/>
                </a:cubicBezTo>
                <a:cubicBezTo>
                  <a:pt x="185" y="39"/>
                  <a:pt x="186" y="40"/>
                  <a:pt x="187" y="40"/>
                </a:cubicBezTo>
                <a:cubicBezTo>
                  <a:pt x="188" y="39"/>
                  <a:pt x="186" y="38"/>
                  <a:pt x="187" y="38"/>
                </a:cubicBezTo>
                <a:close/>
                <a:moveTo>
                  <a:pt x="173" y="41"/>
                </a:moveTo>
                <a:cubicBezTo>
                  <a:pt x="172" y="39"/>
                  <a:pt x="171" y="37"/>
                  <a:pt x="171" y="35"/>
                </a:cubicBezTo>
                <a:cubicBezTo>
                  <a:pt x="172" y="34"/>
                  <a:pt x="173" y="34"/>
                  <a:pt x="175" y="35"/>
                </a:cubicBezTo>
                <a:cubicBezTo>
                  <a:pt x="177" y="36"/>
                  <a:pt x="176" y="34"/>
                  <a:pt x="174" y="33"/>
                </a:cubicBezTo>
                <a:cubicBezTo>
                  <a:pt x="172" y="32"/>
                  <a:pt x="174" y="31"/>
                  <a:pt x="175" y="31"/>
                </a:cubicBezTo>
                <a:cubicBezTo>
                  <a:pt x="176" y="30"/>
                  <a:pt x="176" y="27"/>
                  <a:pt x="174" y="27"/>
                </a:cubicBezTo>
                <a:cubicBezTo>
                  <a:pt x="172" y="28"/>
                  <a:pt x="171" y="33"/>
                  <a:pt x="171" y="32"/>
                </a:cubicBezTo>
                <a:cubicBezTo>
                  <a:pt x="170" y="30"/>
                  <a:pt x="171" y="31"/>
                  <a:pt x="172" y="28"/>
                </a:cubicBezTo>
                <a:cubicBezTo>
                  <a:pt x="173" y="26"/>
                  <a:pt x="171" y="26"/>
                  <a:pt x="171" y="25"/>
                </a:cubicBezTo>
                <a:cubicBezTo>
                  <a:pt x="172" y="24"/>
                  <a:pt x="173" y="22"/>
                  <a:pt x="171" y="23"/>
                </a:cubicBezTo>
                <a:cubicBezTo>
                  <a:pt x="169" y="25"/>
                  <a:pt x="169" y="29"/>
                  <a:pt x="169" y="31"/>
                </a:cubicBezTo>
                <a:cubicBezTo>
                  <a:pt x="170" y="32"/>
                  <a:pt x="169" y="33"/>
                  <a:pt x="170" y="34"/>
                </a:cubicBezTo>
                <a:cubicBezTo>
                  <a:pt x="171" y="36"/>
                  <a:pt x="169" y="37"/>
                  <a:pt x="171" y="39"/>
                </a:cubicBezTo>
                <a:cubicBezTo>
                  <a:pt x="172" y="41"/>
                  <a:pt x="173" y="43"/>
                  <a:pt x="174" y="43"/>
                </a:cubicBezTo>
                <a:cubicBezTo>
                  <a:pt x="174" y="42"/>
                  <a:pt x="174" y="42"/>
                  <a:pt x="173" y="41"/>
                </a:cubicBezTo>
                <a:close/>
                <a:moveTo>
                  <a:pt x="175" y="21"/>
                </a:moveTo>
                <a:cubicBezTo>
                  <a:pt x="174" y="19"/>
                  <a:pt x="173" y="22"/>
                  <a:pt x="173" y="24"/>
                </a:cubicBezTo>
                <a:cubicBezTo>
                  <a:pt x="173" y="26"/>
                  <a:pt x="176" y="22"/>
                  <a:pt x="175" y="21"/>
                </a:cubicBezTo>
                <a:close/>
                <a:moveTo>
                  <a:pt x="140" y="69"/>
                </a:moveTo>
                <a:cubicBezTo>
                  <a:pt x="140" y="68"/>
                  <a:pt x="140" y="70"/>
                  <a:pt x="140" y="71"/>
                </a:cubicBezTo>
                <a:cubicBezTo>
                  <a:pt x="141" y="72"/>
                  <a:pt x="141" y="71"/>
                  <a:pt x="140" y="69"/>
                </a:cubicBezTo>
                <a:close/>
                <a:moveTo>
                  <a:pt x="144" y="70"/>
                </a:moveTo>
                <a:cubicBezTo>
                  <a:pt x="144" y="69"/>
                  <a:pt x="144" y="68"/>
                  <a:pt x="144" y="67"/>
                </a:cubicBezTo>
                <a:cubicBezTo>
                  <a:pt x="145" y="65"/>
                  <a:pt x="142" y="66"/>
                  <a:pt x="142" y="68"/>
                </a:cubicBezTo>
                <a:cubicBezTo>
                  <a:pt x="143" y="69"/>
                  <a:pt x="141" y="72"/>
                  <a:pt x="143" y="71"/>
                </a:cubicBezTo>
                <a:cubicBezTo>
                  <a:pt x="143" y="71"/>
                  <a:pt x="144" y="70"/>
                  <a:pt x="144" y="70"/>
                </a:cubicBezTo>
                <a:close/>
                <a:moveTo>
                  <a:pt x="145" y="72"/>
                </a:moveTo>
                <a:cubicBezTo>
                  <a:pt x="146" y="70"/>
                  <a:pt x="148" y="72"/>
                  <a:pt x="146" y="70"/>
                </a:cubicBezTo>
                <a:cubicBezTo>
                  <a:pt x="144" y="67"/>
                  <a:pt x="148" y="68"/>
                  <a:pt x="147" y="65"/>
                </a:cubicBezTo>
                <a:cubicBezTo>
                  <a:pt x="146" y="63"/>
                  <a:pt x="145" y="66"/>
                  <a:pt x="145" y="69"/>
                </a:cubicBezTo>
                <a:cubicBezTo>
                  <a:pt x="145" y="72"/>
                  <a:pt x="142" y="72"/>
                  <a:pt x="144" y="73"/>
                </a:cubicBezTo>
                <a:cubicBezTo>
                  <a:pt x="145" y="73"/>
                  <a:pt x="145" y="73"/>
                  <a:pt x="145" y="72"/>
                </a:cubicBezTo>
                <a:close/>
                <a:moveTo>
                  <a:pt x="146" y="44"/>
                </a:moveTo>
                <a:cubicBezTo>
                  <a:pt x="145" y="44"/>
                  <a:pt x="145" y="45"/>
                  <a:pt x="145" y="47"/>
                </a:cubicBezTo>
                <a:cubicBezTo>
                  <a:pt x="145" y="47"/>
                  <a:pt x="147" y="44"/>
                  <a:pt x="146" y="44"/>
                </a:cubicBezTo>
                <a:close/>
                <a:moveTo>
                  <a:pt x="148" y="46"/>
                </a:moveTo>
                <a:cubicBezTo>
                  <a:pt x="149" y="46"/>
                  <a:pt x="149" y="44"/>
                  <a:pt x="148" y="45"/>
                </a:cubicBezTo>
                <a:cubicBezTo>
                  <a:pt x="147" y="45"/>
                  <a:pt x="148" y="47"/>
                  <a:pt x="148" y="46"/>
                </a:cubicBezTo>
                <a:close/>
                <a:moveTo>
                  <a:pt x="169" y="41"/>
                </a:moveTo>
                <a:cubicBezTo>
                  <a:pt x="169" y="42"/>
                  <a:pt x="170" y="42"/>
                  <a:pt x="170" y="40"/>
                </a:cubicBezTo>
                <a:cubicBezTo>
                  <a:pt x="170" y="39"/>
                  <a:pt x="169" y="38"/>
                  <a:pt x="169" y="39"/>
                </a:cubicBezTo>
                <a:cubicBezTo>
                  <a:pt x="168" y="40"/>
                  <a:pt x="168" y="40"/>
                  <a:pt x="169" y="41"/>
                </a:cubicBezTo>
                <a:close/>
                <a:moveTo>
                  <a:pt x="191" y="83"/>
                </a:moveTo>
                <a:cubicBezTo>
                  <a:pt x="190" y="81"/>
                  <a:pt x="187" y="88"/>
                  <a:pt x="189" y="87"/>
                </a:cubicBezTo>
                <a:cubicBezTo>
                  <a:pt x="191" y="86"/>
                  <a:pt x="191" y="84"/>
                  <a:pt x="191" y="83"/>
                </a:cubicBezTo>
                <a:close/>
                <a:moveTo>
                  <a:pt x="205" y="77"/>
                </a:moveTo>
                <a:cubicBezTo>
                  <a:pt x="203" y="74"/>
                  <a:pt x="203" y="81"/>
                  <a:pt x="204" y="80"/>
                </a:cubicBezTo>
                <a:cubicBezTo>
                  <a:pt x="206" y="80"/>
                  <a:pt x="206" y="79"/>
                  <a:pt x="205" y="77"/>
                </a:cubicBezTo>
                <a:close/>
                <a:moveTo>
                  <a:pt x="166" y="85"/>
                </a:moveTo>
                <a:cubicBezTo>
                  <a:pt x="166" y="84"/>
                  <a:pt x="162" y="85"/>
                  <a:pt x="161" y="86"/>
                </a:cubicBezTo>
                <a:cubicBezTo>
                  <a:pt x="159" y="87"/>
                  <a:pt x="166" y="86"/>
                  <a:pt x="166" y="85"/>
                </a:cubicBezTo>
                <a:close/>
                <a:moveTo>
                  <a:pt x="111" y="61"/>
                </a:moveTo>
                <a:cubicBezTo>
                  <a:pt x="111" y="59"/>
                  <a:pt x="111" y="57"/>
                  <a:pt x="110" y="58"/>
                </a:cubicBezTo>
                <a:cubicBezTo>
                  <a:pt x="109" y="59"/>
                  <a:pt x="110" y="60"/>
                  <a:pt x="110" y="62"/>
                </a:cubicBezTo>
                <a:cubicBezTo>
                  <a:pt x="109" y="63"/>
                  <a:pt x="110" y="63"/>
                  <a:pt x="111" y="61"/>
                </a:cubicBezTo>
                <a:close/>
                <a:moveTo>
                  <a:pt x="66" y="57"/>
                </a:moveTo>
                <a:cubicBezTo>
                  <a:pt x="67" y="56"/>
                  <a:pt x="68" y="58"/>
                  <a:pt x="69" y="56"/>
                </a:cubicBezTo>
                <a:cubicBezTo>
                  <a:pt x="70" y="55"/>
                  <a:pt x="69" y="54"/>
                  <a:pt x="67" y="53"/>
                </a:cubicBezTo>
                <a:cubicBezTo>
                  <a:pt x="65" y="52"/>
                  <a:pt x="65" y="55"/>
                  <a:pt x="65" y="57"/>
                </a:cubicBezTo>
                <a:cubicBezTo>
                  <a:pt x="66" y="57"/>
                  <a:pt x="66" y="58"/>
                  <a:pt x="66" y="57"/>
                </a:cubicBezTo>
                <a:close/>
                <a:moveTo>
                  <a:pt x="55" y="50"/>
                </a:moveTo>
                <a:cubicBezTo>
                  <a:pt x="57" y="50"/>
                  <a:pt x="56" y="54"/>
                  <a:pt x="58" y="55"/>
                </a:cubicBezTo>
                <a:cubicBezTo>
                  <a:pt x="59" y="56"/>
                  <a:pt x="59" y="57"/>
                  <a:pt x="61" y="56"/>
                </a:cubicBezTo>
                <a:cubicBezTo>
                  <a:pt x="62" y="56"/>
                  <a:pt x="60" y="55"/>
                  <a:pt x="60" y="54"/>
                </a:cubicBezTo>
                <a:cubicBezTo>
                  <a:pt x="61" y="53"/>
                  <a:pt x="61" y="53"/>
                  <a:pt x="59" y="53"/>
                </a:cubicBezTo>
                <a:cubicBezTo>
                  <a:pt x="57" y="52"/>
                  <a:pt x="59" y="46"/>
                  <a:pt x="55" y="46"/>
                </a:cubicBezTo>
                <a:cubicBezTo>
                  <a:pt x="53" y="47"/>
                  <a:pt x="54" y="48"/>
                  <a:pt x="53" y="49"/>
                </a:cubicBezTo>
                <a:cubicBezTo>
                  <a:pt x="51" y="50"/>
                  <a:pt x="54" y="50"/>
                  <a:pt x="55" y="50"/>
                </a:cubicBezTo>
                <a:close/>
                <a:moveTo>
                  <a:pt x="69" y="10"/>
                </a:moveTo>
                <a:cubicBezTo>
                  <a:pt x="69" y="10"/>
                  <a:pt x="67" y="12"/>
                  <a:pt x="68" y="13"/>
                </a:cubicBezTo>
                <a:cubicBezTo>
                  <a:pt x="69" y="13"/>
                  <a:pt x="67" y="14"/>
                  <a:pt x="68" y="14"/>
                </a:cubicBezTo>
                <a:cubicBezTo>
                  <a:pt x="70" y="15"/>
                  <a:pt x="69" y="11"/>
                  <a:pt x="69" y="10"/>
                </a:cubicBezTo>
                <a:close/>
                <a:moveTo>
                  <a:pt x="6" y="21"/>
                </a:moveTo>
                <a:cubicBezTo>
                  <a:pt x="7" y="22"/>
                  <a:pt x="8" y="23"/>
                  <a:pt x="8" y="22"/>
                </a:cubicBezTo>
                <a:cubicBezTo>
                  <a:pt x="7" y="21"/>
                  <a:pt x="5" y="18"/>
                  <a:pt x="4" y="19"/>
                </a:cubicBezTo>
                <a:cubicBezTo>
                  <a:pt x="4" y="20"/>
                  <a:pt x="4" y="21"/>
                  <a:pt x="6" y="21"/>
                </a:cubicBezTo>
                <a:close/>
                <a:moveTo>
                  <a:pt x="14" y="33"/>
                </a:moveTo>
                <a:cubicBezTo>
                  <a:pt x="15" y="35"/>
                  <a:pt x="16" y="31"/>
                  <a:pt x="15" y="30"/>
                </a:cubicBezTo>
                <a:cubicBezTo>
                  <a:pt x="13" y="29"/>
                  <a:pt x="13" y="27"/>
                  <a:pt x="11" y="27"/>
                </a:cubicBezTo>
                <a:cubicBezTo>
                  <a:pt x="10" y="28"/>
                  <a:pt x="12" y="30"/>
                  <a:pt x="14" y="33"/>
                </a:cubicBezTo>
                <a:close/>
                <a:moveTo>
                  <a:pt x="22" y="48"/>
                </a:moveTo>
                <a:cubicBezTo>
                  <a:pt x="23" y="47"/>
                  <a:pt x="20" y="42"/>
                  <a:pt x="19" y="43"/>
                </a:cubicBezTo>
                <a:cubicBezTo>
                  <a:pt x="17" y="44"/>
                  <a:pt x="21" y="48"/>
                  <a:pt x="22" y="48"/>
                </a:cubicBezTo>
                <a:close/>
                <a:moveTo>
                  <a:pt x="25" y="52"/>
                </a:moveTo>
                <a:cubicBezTo>
                  <a:pt x="26" y="51"/>
                  <a:pt x="24" y="49"/>
                  <a:pt x="24" y="50"/>
                </a:cubicBezTo>
                <a:cubicBezTo>
                  <a:pt x="23" y="51"/>
                  <a:pt x="25" y="52"/>
                  <a:pt x="25" y="52"/>
                </a:cubicBezTo>
                <a:close/>
                <a:moveTo>
                  <a:pt x="26" y="55"/>
                </a:moveTo>
                <a:cubicBezTo>
                  <a:pt x="27" y="55"/>
                  <a:pt x="28" y="58"/>
                  <a:pt x="28" y="57"/>
                </a:cubicBezTo>
                <a:cubicBezTo>
                  <a:pt x="29" y="56"/>
                  <a:pt x="27" y="52"/>
                  <a:pt x="26" y="53"/>
                </a:cubicBezTo>
                <a:cubicBezTo>
                  <a:pt x="25" y="54"/>
                  <a:pt x="26" y="55"/>
                  <a:pt x="26" y="55"/>
                </a:cubicBezTo>
                <a:close/>
                <a:moveTo>
                  <a:pt x="49" y="39"/>
                </a:moveTo>
                <a:cubicBezTo>
                  <a:pt x="48" y="39"/>
                  <a:pt x="47" y="42"/>
                  <a:pt x="49" y="41"/>
                </a:cubicBezTo>
                <a:cubicBezTo>
                  <a:pt x="50" y="41"/>
                  <a:pt x="50" y="39"/>
                  <a:pt x="49" y="39"/>
                </a:cubicBezTo>
                <a:close/>
                <a:moveTo>
                  <a:pt x="50" y="37"/>
                </a:moveTo>
                <a:cubicBezTo>
                  <a:pt x="49" y="36"/>
                  <a:pt x="49" y="37"/>
                  <a:pt x="49" y="38"/>
                </a:cubicBezTo>
                <a:cubicBezTo>
                  <a:pt x="49" y="39"/>
                  <a:pt x="52" y="39"/>
                  <a:pt x="52" y="39"/>
                </a:cubicBezTo>
                <a:cubicBezTo>
                  <a:pt x="52" y="39"/>
                  <a:pt x="51" y="38"/>
                  <a:pt x="50" y="37"/>
                </a:cubicBezTo>
                <a:close/>
                <a:moveTo>
                  <a:pt x="34" y="26"/>
                </a:moveTo>
                <a:cubicBezTo>
                  <a:pt x="35" y="26"/>
                  <a:pt x="36" y="24"/>
                  <a:pt x="35" y="23"/>
                </a:cubicBezTo>
                <a:cubicBezTo>
                  <a:pt x="34" y="23"/>
                  <a:pt x="33" y="25"/>
                  <a:pt x="34" y="26"/>
                </a:cubicBezTo>
                <a:close/>
                <a:moveTo>
                  <a:pt x="44" y="33"/>
                </a:moveTo>
                <a:cubicBezTo>
                  <a:pt x="45" y="33"/>
                  <a:pt x="44" y="31"/>
                  <a:pt x="44" y="31"/>
                </a:cubicBezTo>
                <a:cubicBezTo>
                  <a:pt x="43" y="31"/>
                  <a:pt x="43" y="33"/>
                  <a:pt x="44" y="33"/>
                </a:cubicBezTo>
                <a:close/>
                <a:moveTo>
                  <a:pt x="38" y="28"/>
                </a:moveTo>
                <a:cubicBezTo>
                  <a:pt x="39" y="29"/>
                  <a:pt x="39" y="29"/>
                  <a:pt x="39" y="28"/>
                </a:cubicBezTo>
                <a:cubicBezTo>
                  <a:pt x="39" y="27"/>
                  <a:pt x="37" y="26"/>
                  <a:pt x="36" y="27"/>
                </a:cubicBezTo>
                <a:cubicBezTo>
                  <a:pt x="36" y="27"/>
                  <a:pt x="37" y="27"/>
                  <a:pt x="38" y="28"/>
                </a:cubicBezTo>
                <a:close/>
                <a:moveTo>
                  <a:pt x="38" y="31"/>
                </a:moveTo>
                <a:cubicBezTo>
                  <a:pt x="39" y="32"/>
                  <a:pt x="39" y="29"/>
                  <a:pt x="38" y="28"/>
                </a:cubicBezTo>
                <a:cubicBezTo>
                  <a:pt x="37" y="27"/>
                  <a:pt x="38" y="30"/>
                  <a:pt x="38" y="31"/>
                </a:cubicBezTo>
                <a:close/>
                <a:moveTo>
                  <a:pt x="42" y="32"/>
                </a:moveTo>
                <a:cubicBezTo>
                  <a:pt x="42" y="31"/>
                  <a:pt x="40" y="31"/>
                  <a:pt x="40" y="30"/>
                </a:cubicBezTo>
                <a:cubicBezTo>
                  <a:pt x="39" y="29"/>
                  <a:pt x="39" y="30"/>
                  <a:pt x="39" y="31"/>
                </a:cubicBezTo>
                <a:cubicBezTo>
                  <a:pt x="39" y="32"/>
                  <a:pt x="39" y="32"/>
                  <a:pt x="40" y="32"/>
                </a:cubicBezTo>
                <a:cubicBezTo>
                  <a:pt x="41" y="32"/>
                  <a:pt x="42" y="33"/>
                  <a:pt x="42" y="32"/>
                </a:cubicBezTo>
                <a:close/>
                <a:moveTo>
                  <a:pt x="41" y="31"/>
                </a:moveTo>
                <a:cubicBezTo>
                  <a:pt x="42" y="31"/>
                  <a:pt x="42" y="31"/>
                  <a:pt x="42" y="31"/>
                </a:cubicBezTo>
                <a:cubicBezTo>
                  <a:pt x="42" y="30"/>
                  <a:pt x="40" y="29"/>
                  <a:pt x="40" y="30"/>
                </a:cubicBezTo>
                <a:cubicBezTo>
                  <a:pt x="40" y="30"/>
                  <a:pt x="40" y="30"/>
                  <a:pt x="41" y="31"/>
                </a:cubicBezTo>
                <a:close/>
                <a:moveTo>
                  <a:pt x="43" y="34"/>
                </a:moveTo>
                <a:cubicBezTo>
                  <a:pt x="43" y="34"/>
                  <a:pt x="43" y="32"/>
                  <a:pt x="43" y="32"/>
                </a:cubicBezTo>
                <a:cubicBezTo>
                  <a:pt x="42" y="32"/>
                  <a:pt x="42" y="34"/>
                  <a:pt x="43" y="34"/>
                </a:cubicBezTo>
                <a:close/>
                <a:moveTo>
                  <a:pt x="18" y="38"/>
                </a:moveTo>
                <a:cubicBezTo>
                  <a:pt x="17" y="38"/>
                  <a:pt x="16" y="39"/>
                  <a:pt x="17" y="40"/>
                </a:cubicBezTo>
                <a:cubicBezTo>
                  <a:pt x="18" y="41"/>
                  <a:pt x="19" y="39"/>
                  <a:pt x="18" y="38"/>
                </a:cubicBezTo>
                <a:close/>
                <a:moveTo>
                  <a:pt x="217" y="48"/>
                </a:moveTo>
                <a:cubicBezTo>
                  <a:pt x="220" y="48"/>
                  <a:pt x="218" y="47"/>
                  <a:pt x="214" y="47"/>
                </a:cubicBezTo>
                <a:cubicBezTo>
                  <a:pt x="210" y="47"/>
                  <a:pt x="212" y="47"/>
                  <a:pt x="214" y="48"/>
                </a:cubicBezTo>
                <a:cubicBezTo>
                  <a:pt x="214" y="49"/>
                  <a:pt x="214" y="49"/>
                  <a:pt x="217" y="48"/>
                </a:cubicBezTo>
                <a:close/>
                <a:moveTo>
                  <a:pt x="215" y="43"/>
                </a:moveTo>
                <a:cubicBezTo>
                  <a:pt x="214" y="42"/>
                  <a:pt x="215" y="41"/>
                  <a:pt x="212" y="41"/>
                </a:cubicBezTo>
                <a:cubicBezTo>
                  <a:pt x="209" y="40"/>
                  <a:pt x="211" y="42"/>
                  <a:pt x="212" y="43"/>
                </a:cubicBezTo>
                <a:cubicBezTo>
                  <a:pt x="214" y="43"/>
                  <a:pt x="212" y="45"/>
                  <a:pt x="215" y="44"/>
                </a:cubicBezTo>
                <a:cubicBezTo>
                  <a:pt x="216" y="44"/>
                  <a:pt x="216" y="44"/>
                  <a:pt x="215" y="43"/>
                </a:cubicBezTo>
                <a:close/>
                <a:moveTo>
                  <a:pt x="181" y="87"/>
                </a:moveTo>
                <a:cubicBezTo>
                  <a:pt x="181" y="86"/>
                  <a:pt x="179" y="85"/>
                  <a:pt x="181" y="87"/>
                </a:cubicBezTo>
                <a:cubicBezTo>
                  <a:pt x="181" y="88"/>
                  <a:pt x="182" y="87"/>
                  <a:pt x="181" y="87"/>
                </a:cubicBezTo>
                <a:close/>
                <a:moveTo>
                  <a:pt x="197" y="73"/>
                </a:moveTo>
                <a:cubicBezTo>
                  <a:pt x="197" y="73"/>
                  <a:pt x="196" y="71"/>
                  <a:pt x="196" y="74"/>
                </a:cubicBezTo>
                <a:cubicBezTo>
                  <a:pt x="196" y="75"/>
                  <a:pt x="197" y="74"/>
                  <a:pt x="197" y="73"/>
                </a:cubicBezTo>
                <a:close/>
                <a:moveTo>
                  <a:pt x="199" y="70"/>
                </a:moveTo>
                <a:cubicBezTo>
                  <a:pt x="199" y="69"/>
                  <a:pt x="197" y="72"/>
                  <a:pt x="197" y="75"/>
                </a:cubicBezTo>
                <a:cubicBezTo>
                  <a:pt x="197" y="75"/>
                  <a:pt x="199" y="71"/>
                  <a:pt x="199" y="70"/>
                </a:cubicBezTo>
                <a:close/>
                <a:moveTo>
                  <a:pt x="172" y="88"/>
                </a:moveTo>
                <a:cubicBezTo>
                  <a:pt x="171" y="88"/>
                  <a:pt x="170" y="88"/>
                  <a:pt x="171" y="89"/>
                </a:cubicBezTo>
                <a:cubicBezTo>
                  <a:pt x="172" y="89"/>
                  <a:pt x="173" y="89"/>
                  <a:pt x="172" y="88"/>
                </a:cubicBezTo>
                <a:close/>
                <a:moveTo>
                  <a:pt x="205" y="76"/>
                </a:moveTo>
                <a:cubicBezTo>
                  <a:pt x="204" y="76"/>
                  <a:pt x="204" y="75"/>
                  <a:pt x="204" y="75"/>
                </a:cubicBezTo>
                <a:cubicBezTo>
                  <a:pt x="204" y="76"/>
                  <a:pt x="204" y="76"/>
                  <a:pt x="204" y="76"/>
                </a:cubicBezTo>
                <a:cubicBezTo>
                  <a:pt x="205" y="77"/>
                  <a:pt x="205" y="77"/>
                  <a:pt x="206" y="78"/>
                </a:cubicBezTo>
                <a:cubicBezTo>
                  <a:pt x="206" y="78"/>
                  <a:pt x="206" y="77"/>
                  <a:pt x="205" y="76"/>
                </a:cubicBezTo>
                <a:close/>
                <a:moveTo>
                  <a:pt x="207" y="74"/>
                </a:moveTo>
                <a:cubicBezTo>
                  <a:pt x="207" y="71"/>
                  <a:pt x="206" y="70"/>
                  <a:pt x="205" y="72"/>
                </a:cubicBezTo>
                <a:cubicBezTo>
                  <a:pt x="205" y="73"/>
                  <a:pt x="204" y="72"/>
                  <a:pt x="204" y="73"/>
                </a:cubicBezTo>
                <a:cubicBezTo>
                  <a:pt x="204" y="73"/>
                  <a:pt x="205" y="73"/>
                  <a:pt x="205" y="74"/>
                </a:cubicBezTo>
                <a:cubicBezTo>
                  <a:pt x="204" y="76"/>
                  <a:pt x="205" y="76"/>
                  <a:pt x="206" y="77"/>
                </a:cubicBezTo>
                <a:cubicBezTo>
                  <a:pt x="207" y="77"/>
                  <a:pt x="207" y="76"/>
                  <a:pt x="207" y="74"/>
                </a:cubicBezTo>
                <a:close/>
                <a:moveTo>
                  <a:pt x="228" y="90"/>
                </a:moveTo>
                <a:cubicBezTo>
                  <a:pt x="229" y="90"/>
                  <a:pt x="228" y="89"/>
                  <a:pt x="228" y="89"/>
                </a:cubicBezTo>
                <a:cubicBezTo>
                  <a:pt x="228" y="88"/>
                  <a:pt x="228" y="88"/>
                  <a:pt x="227" y="89"/>
                </a:cubicBezTo>
                <a:cubicBezTo>
                  <a:pt x="227" y="90"/>
                  <a:pt x="227" y="90"/>
                  <a:pt x="228" y="90"/>
                </a:cubicBezTo>
                <a:close/>
                <a:moveTo>
                  <a:pt x="161" y="52"/>
                </a:moveTo>
                <a:cubicBezTo>
                  <a:pt x="162" y="53"/>
                  <a:pt x="162" y="52"/>
                  <a:pt x="162" y="51"/>
                </a:cubicBezTo>
                <a:cubicBezTo>
                  <a:pt x="161" y="50"/>
                  <a:pt x="162" y="49"/>
                  <a:pt x="161" y="49"/>
                </a:cubicBezTo>
                <a:cubicBezTo>
                  <a:pt x="161" y="50"/>
                  <a:pt x="161" y="51"/>
                  <a:pt x="161" y="52"/>
                </a:cubicBezTo>
                <a:close/>
                <a:moveTo>
                  <a:pt x="168" y="40"/>
                </a:moveTo>
                <a:cubicBezTo>
                  <a:pt x="168" y="40"/>
                  <a:pt x="168" y="38"/>
                  <a:pt x="168" y="39"/>
                </a:cubicBezTo>
                <a:cubicBezTo>
                  <a:pt x="167" y="39"/>
                  <a:pt x="167" y="40"/>
                  <a:pt x="168" y="40"/>
                </a:cubicBezTo>
                <a:close/>
                <a:moveTo>
                  <a:pt x="171" y="42"/>
                </a:moveTo>
                <a:cubicBezTo>
                  <a:pt x="172" y="41"/>
                  <a:pt x="171" y="41"/>
                  <a:pt x="170" y="42"/>
                </a:cubicBezTo>
                <a:cubicBezTo>
                  <a:pt x="170" y="42"/>
                  <a:pt x="171" y="43"/>
                  <a:pt x="171" y="42"/>
                </a:cubicBezTo>
                <a:close/>
                <a:moveTo>
                  <a:pt x="174" y="59"/>
                </a:moveTo>
                <a:cubicBezTo>
                  <a:pt x="174" y="58"/>
                  <a:pt x="171" y="60"/>
                  <a:pt x="171" y="61"/>
                </a:cubicBezTo>
                <a:cubicBezTo>
                  <a:pt x="172" y="61"/>
                  <a:pt x="173" y="60"/>
                  <a:pt x="174" y="59"/>
                </a:cubicBezTo>
                <a:close/>
                <a:moveTo>
                  <a:pt x="168" y="41"/>
                </a:moveTo>
                <a:cubicBezTo>
                  <a:pt x="168" y="41"/>
                  <a:pt x="167" y="42"/>
                  <a:pt x="168" y="42"/>
                </a:cubicBezTo>
                <a:cubicBezTo>
                  <a:pt x="169" y="42"/>
                  <a:pt x="169" y="42"/>
                  <a:pt x="168" y="41"/>
                </a:cubicBezTo>
                <a:close/>
                <a:moveTo>
                  <a:pt x="186" y="42"/>
                </a:moveTo>
                <a:cubicBezTo>
                  <a:pt x="185" y="42"/>
                  <a:pt x="184" y="42"/>
                  <a:pt x="184" y="43"/>
                </a:cubicBezTo>
                <a:cubicBezTo>
                  <a:pt x="184" y="43"/>
                  <a:pt x="187" y="42"/>
                  <a:pt x="186" y="42"/>
                </a:cubicBezTo>
                <a:close/>
                <a:moveTo>
                  <a:pt x="49" y="29"/>
                </a:moveTo>
                <a:cubicBezTo>
                  <a:pt x="47" y="30"/>
                  <a:pt x="49" y="31"/>
                  <a:pt x="50" y="32"/>
                </a:cubicBezTo>
                <a:cubicBezTo>
                  <a:pt x="50" y="32"/>
                  <a:pt x="51" y="28"/>
                  <a:pt x="49" y="29"/>
                </a:cubicBezTo>
                <a:close/>
                <a:moveTo>
                  <a:pt x="47" y="31"/>
                </a:moveTo>
                <a:cubicBezTo>
                  <a:pt x="48" y="30"/>
                  <a:pt x="47" y="29"/>
                  <a:pt x="47" y="30"/>
                </a:cubicBezTo>
                <a:cubicBezTo>
                  <a:pt x="46" y="30"/>
                  <a:pt x="47" y="31"/>
                  <a:pt x="47" y="31"/>
                </a:cubicBezTo>
                <a:close/>
                <a:moveTo>
                  <a:pt x="48" y="32"/>
                </a:moveTo>
                <a:cubicBezTo>
                  <a:pt x="48" y="31"/>
                  <a:pt x="47" y="31"/>
                  <a:pt x="47" y="32"/>
                </a:cubicBezTo>
                <a:cubicBezTo>
                  <a:pt x="48" y="33"/>
                  <a:pt x="48" y="32"/>
                  <a:pt x="48" y="32"/>
                </a:cubicBezTo>
                <a:close/>
                <a:moveTo>
                  <a:pt x="157" y="94"/>
                </a:moveTo>
                <a:cubicBezTo>
                  <a:pt x="157" y="94"/>
                  <a:pt x="157" y="94"/>
                  <a:pt x="157" y="93"/>
                </a:cubicBezTo>
                <a:cubicBezTo>
                  <a:pt x="157" y="92"/>
                  <a:pt x="157" y="94"/>
                  <a:pt x="156" y="93"/>
                </a:cubicBezTo>
                <a:cubicBezTo>
                  <a:pt x="156" y="93"/>
                  <a:pt x="156" y="93"/>
                  <a:pt x="156" y="93"/>
                </a:cubicBezTo>
                <a:cubicBezTo>
                  <a:pt x="156" y="93"/>
                  <a:pt x="156" y="93"/>
                  <a:pt x="156" y="93"/>
                </a:cubicBezTo>
                <a:cubicBezTo>
                  <a:pt x="156" y="93"/>
                  <a:pt x="156" y="94"/>
                  <a:pt x="155" y="94"/>
                </a:cubicBezTo>
                <a:cubicBezTo>
                  <a:pt x="154" y="94"/>
                  <a:pt x="155" y="94"/>
                  <a:pt x="154" y="94"/>
                </a:cubicBezTo>
                <a:cubicBezTo>
                  <a:pt x="154" y="95"/>
                  <a:pt x="154" y="95"/>
                  <a:pt x="154" y="95"/>
                </a:cubicBezTo>
                <a:cubicBezTo>
                  <a:pt x="153" y="95"/>
                  <a:pt x="153" y="95"/>
                  <a:pt x="153" y="95"/>
                </a:cubicBezTo>
                <a:cubicBezTo>
                  <a:pt x="153" y="95"/>
                  <a:pt x="153" y="95"/>
                  <a:pt x="153" y="95"/>
                </a:cubicBezTo>
                <a:cubicBezTo>
                  <a:pt x="154" y="95"/>
                  <a:pt x="154" y="95"/>
                  <a:pt x="154" y="95"/>
                </a:cubicBezTo>
                <a:cubicBezTo>
                  <a:pt x="154" y="95"/>
                  <a:pt x="153" y="95"/>
                  <a:pt x="153" y="96"/>
                </a:cubicBezTo>
                <a:cubicBezTo>
                  <a:pt x="153" y="96"/>
                  <a:pt x="153" y="96"/>
                  <a:pt x="153" y="96"/>
                </a:cubicBezTo>
                <a:cubicBezTo>
                  <a:pt x="153" y="97"/>
                  <a:pt x="152" y="97"/>
                  <a:pt x="152" y="96"/>
                </a:cubicBezTo>
                <a:cubicBezTo>
                  <a:pt x="152" y="96"/>
                  <a:pt x="152" y="96"/>
                  <a:pt x="152" y="96"/>
                </a:cubicBezTo>
                <a:cubicBezTo>
                  <a:pt x="152" y="96"/>
                  <a:pt x="152" y="96"/>
                  <a:pt x="151" y="96"/>
                </a:cubicBezTo>
                <a:cubicBezTo>
                  <a:pt x="151" y="96"/>
                  <a:pt x="151" y="96"/>
                  <a:pt x="151" y="96"/>
                </a:cubicBezTo>
                <a:cubicBezTo>
                  <a:pt x="151" y="96"/>
                  <a:pt x="151" y="96"/>
                  <a:pt x="150" y="97"/>
                </a:cubicBezTo>
                <a:cubicBezTo>
                  <a:pt x="150" y="97"/>
                  <a:pt x="150" y="97"/>
                  <a:pt x="149" y="97"/>
                </a:cubicBezTo>
                <a:cubicBezTo>
                  <a:pt x="149" y="98"/>
                  <a:pt x="150" y="98"/>
                  <a:pt x="149" y="98"/>
                </a:cubicBezTo>
                <a:cubicBezTo>
                  <a:pt x="149" y="99"/>
                  <a:pt x="149" y="98"/>
                  <a:pt x="149" y="99"/>
                </a:cubicBezTo>
                <a:cubicBezTo>
                  <a:pt x="149" y="100"/>
                  <a:pt x="149" y="99"/>
                  <a:pt x="149" y="100"/>
                </a:cubicBezTo>
                <a:cubicBezTo>
                  <a:pt x="149" y="100"/>
                  <a:pt x="149" y="100"/>
                  <a:pt x="149" y="100"/>
                </a:cubicBezTo>
                <a:cubicBezTo>
                  <a:pt x="149" y="100"/>
                  <a:pt x="150" y="100"/>
                  <a:pt x="150" y="100"/>
                </a:cubicBezTo>
                <a:cubicBezTo>
                  <a:pt x="150" y="100"/>
                  <a:pt x="150" y="101"/>
                  <a:pt x="149" y="101"/>
                </a:cubicBezTo>
                <a:cubicBezTo>
                  <a:pt x="149" y="101"/>
                  <a:pt x="149" y="101"/>
                  <a:pt x="149" y="101"/>
                </a:cubicBezTo>
                <a:cubicBezTo>
                  <a:pt x="148" y="101"/>
                  <a:pt x="149" y="101"/>
                  <a:pt x="149" y="101"/>
                </a:cubicBezTo>
                <a:cubicBezTo>
                  <a:pt x="148" y="101"/>
                  <a:pt x="148" y="101"/>
                  <a:pt x="148" y="102"/>
                </a:cubicBezTo>
                <a:cubicBezTo>
                  <a:pt x="148" y="103"/>
                  <a:pt x="149" y="102"/>
                  <a:pt x="149" y="102"/>
                </a:cubicBezTo>
                <a:cubicBezTo>
                  <a:pt x="149" y="102"/>
                  <a:pt x="149" y="102"/>
                  <a:pt x="149" y="102"/>
                </a:cubicBezTo>
                <a:cubicBezTo>
                  <a:pt x="150" y="102"/>
                  <a:pt x="150" y="102"/>
                  <a:pt x="150" y="102"/>
                </a:cubicBezTo>
                <a:cubicBezTo>
                  <a:pt x="150" y="102"/>
                  <a:pt x="150" y="102"/>
                  <a:pt x="151" y="102"/>
                </a:cubicBezTo>
                <a:cubicBezTo>
                  <a:pt x="151" y="102"/>
                  <a:pt x="151" y="102"/>
                  <a:pt x="152" y="101"/>
                </a:cubicBezTo>
                <a:cubicBezTo>
                  <a:pt x="152" y="101"/>
                  <a:pt x="153" y="101"/>
                  <a:pt x="153" y="101"/>
                </a:cubicBezTo>
                <a:cubicBezTo>
                  <a:pt x="154" y="100"/>
                  <a:pt x="153" y="100"/>
                  <a:pt x="155" y="100"/>
                </a:cubicBezTo>
                <a:cubicBezTo>
                  <a:pt x="156" y="99"/>
                  <a:pt x="155" y="98"/>
                  <a:pt x="156" y="98"/>
                </a:cubicBezTo>
                <a:cubicBezTo>
                  <a:pt x="157" y="97"/>
                  <a:pt x="156" y="97"/>
                  <a:pt x="156" y="97"/>
                </a:cubicBezTo>
                <a:cubicBezTo>
                  <a:pt x="157" y="97"/>
                  <a:pt x="157" y="96"/>
                  <a:pt x="157" y="96"/>
                </a:cubicBezTo>
                <a:cubicBezTo>
                  <a:pt x="157" y="96"/>
                  <a:pt x="157" y="96"/>
                  <a:pt x="157" y="96"/>
                </a:cubicBezTo>
                <a:cubicBezTo>
                  <a:pt x="156" y="95"/>
                  <a:pt x="156" y="94"/>
                  <a:pt x="157" y="94"/>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441" name="Freeform 20319">
            <a:extLst>
              <a:ext uri="{FF2B5EF4-FFF2-40B4-BE49-F238E27FC236}">
                <a16:creationId xmlns:a16="http://schemas.microsoft.com/office/drawing/2014/main" id="{74B9520C-DA6D-4B71-A5F2-64B6B88C6BDC}"/>
              </a:ext>
            </a:extLst>
          </p:cNvPr>
          <p:cNvSpPr>
            <a:spLocks noEditPoints="1"/>
          </p:cNvSpPr>
          <p:nvPr/>
        </p:nvSpPr>
        <p:spPr bwMode="auto">
          <a:xfrm>
            <a:off x="11233797" y="4208021"/>
            <a:ext cx="88856" cy="39263"/>
          </a:xfrm>
          <a:custGeom>
            <a:avLst/>
            <a:gdLst/>
            <a:ahLst/>
            <a:cxnLst>
              <a:cxn ang="0">
                <a:pos x="17" y="1"/>
              </a:cxn>
              <a:cxn ang="0">
                <a:pos x="16" y="2"/>
              </a:cxn>
              <a:cxn ang="0">
                <a:pos x="15" y="3"/>
              </a:cxn>
              <a:cxn ang="0">
                <a:pos x="14" y="3"/>
              </a:cxn>
              <a:cxn ang="0">
                <a:pos x="13" y="4"/>
              </a:cxn>
              <a:cxn ang="0">
                <a:pos x="12" y="4"/>
              </a:cxn>
              <a:cxn ang="0">
                <a:pos x="10" y="5"/>
              </a:cxn>
              <a:cxn ang="0">
                <a:pos x="9" y="5"/>
              </a:cxn>
              <a:cxn ang="0">
                <a:pos x="9" y="6"/>
              </a:cxn>
              <a:cxn ang="0">
                <a:pos x="7" y="6"/>
              </a:cxn>
              <a:cxn ang="0">
                <a:pos x="6" y="7"/>
              </a:cxn>
              <a:cxn ang="0">
                <a:pos x="6" y="7"/>
              </a:cxn>
              <a:cxn ang="0">
                <a:pos x="6" y="7"/>
              </a:cxn>
              <a:cxn ang="0">
                <a:pos x="6" y="5"/>
              </a:cxn>
              <a:cxn ang="0">
                <a:pos x="6" y="4"/>
              </a:cxn>
              <a:cxn ang="0">
                <a:pos x="5" y="4"/>
              </a:cxn>
              <a:cxn ang="0">
                <a:pos x="5" y="4"/>
              </a:cxn>
              <a:cxn ang="0">
                <a:pos x="6" y="3"/>
              </a:cxn>
              <a:cxn ang="0">
                <a:pos x="6" y="2"/>
              </a:cxn>
              <a:cxn ang="0">
                <a:pos x="8" y="2"/>
              </a:cxn>
              <a:cxn ang="0">
                <a:pos x="9" y="1"/>
              </a:cxn>
              <a:cxn ang="0">
                <a:pos x="10" y="1"/>
              </a:cxn>
              <a:cxn ang="0">
                <a:pos x="11" y="1"/>
              </a:cxn>
              <a:cxn ang="0">
                <a:pos x="12" y="1"/>
              </a:cxn>
              <a:cxn ang="0">
                <a:pos x="14" y="1"/>
              </a:cxn>
              <a:cxn ang="0">
                <a:pos x="15" y="0"/>
              </a:cxn>
              <a:cxn ang="0">
                <a:pos x="17" y="0"/>
              </a:cxn>
              <a:cxn ang="0">
                <a:pos x="17" y="1"/>
              </a:cxn>
              <a:cxn ang="0">
                <a:pos x="18" y="1"/>
              </a:cxn>
              <a:cxn ang="0">
                <a:pos x="17" y="1"/>
              </a:cxn>
              <a:cxn ang="0">
                <a:pos x="0" y="7"/>
              </a:cxn>
              <a:cxn ang="0">
                <a:pos x="1" y="7"/>
              </a:cxn>
              <a:cxn ang="0">
                <a:pos x="1" y="7"/>
              </a:cxn>
              <a:cxn ang="0">
                <a:pos x="2" y="7"/>
              </a:cxn>
              <a:cxn ang="0">
                <a:pos x="2" y="7"/>
              </a:cxn>
              <a:cxn ang="0">
                <a:pos x="3" y="6"/>
              </a:cxn>
              <a:cxn ang="0">
                <a:pos x="2" y="6"/>
              </a:cxn>
              <a:cxn ang="0">
                <a:pos x="2" y="6"/>
              </a:cxn>
              <a:cxn ang="0">
                <a:pos x="0" y="7"/>
              </a:cxn>
              <a:cxn ang="0">
                <a:pos x="0" y="7"/>
              </a:cxn>
            </a:cxnLst>
            <a:rect l="0" t="0" r="r" b="b"/>
            <a:pathLst>
              <a:path w="18" h="8">
                <a:moveTo>
                  <a:pt x="17" y="1"/>
                </a:moveTo>
                <a:cubicBezTo>
                  <a:pt x="17" y="1"/>
                  <a:pt x="17" y="2"/>
                  <a:pt x="16" y="2"/>
                </a:cubicBezTo>
                <a:cubicBezTo>
                  <a:pt x="16" y="3"/>
                  <a:pt x="16" y="2"/>
                  <a:pt x="15" y="3"/>
                </a:cubicBezTo>
                <a:cubicBezTo>
                  <a:pt x="15" y="3"/>
                  <a:pt x="15" y="3"/>
                  <a:pt x="14" y="3"/>
                </a:cubicBezTo>
                <a:cubicBezTo>
                  <a:pt x="13" y="4"/>
                  <a:pt x="14" y="4"/>
                  <a:pt x="13" y="4"/>
                </a:cubicBezTo>
                <a:cubicBezTo>
                  <a:pt x="12" y="4"/>
                  <a:pt x="12" y="4"/>
                  <a:pt x="12" y="4"/>
                </a:cubicBezTo>
                <a:cubicBezTo>
                  <a:pt x="11" y="4"/>
                  <a:pt x="11" y="5"/>
                  <a:pt x="10" y="5"/>
                </a:cubicBezTo>
                <a:cubicBezTo>
                  <a:pt x="10" y="5"/>
                  <a:pt x="10" y="5"/>
                  <a:pt x="9" y="5"/>
                </a:cubicBezTo>
                <a:cubicBezTo>
                  <a:pt x="9" y="5"/>
                  <a:pt x="9" y="6"/>
                  <a:pt x="9" y="6"/>
                </a:cubicBezTo>
                <a:cubicBezTo>
                  <a:pt x="8" y="6"/>
                  <a:pt x="8" y="6"/>
                  <a:pt x="7" y="6"/>
                </a:cubicBezTo>
                <a:cubicBezTo>
                  <a:pt x="7" y="7"/>
                  <a:pt x="7" y="7"/>
                  <a:pt x="6" y="7"/>
                </a:cubicBezTo>
                <a:cubicBezTo>
                  <a:pt x="6" y="7"/>
                  <a:pt x="6" y="7"/>
                  <a:pt x="6" y="7"/>
                </a:cubicBezTo>
                <a:cubicBezTo>
                  <a:pt x="6" y="7"/>
                  <a:pt x="6" y="7"/>
                  <a:pt x="6" y="7"/>
                </a:cubicBezTo>
                <a:cubicBezTo>
                  <a:pt x="5" y="6"/>
                  <a:pt x="5" y="5"/>
                  <a:pt x="6" y="5"/>
                </a:cubicBezTo>
                <a:cubicBezTo>
                  <a:pt x="6" y="5"/>
                  <a:pt x="6" y="5"/>
                  <a:pt x="6" y="4"/>
                </a:cubicBezTo>
                <a:cubicBezTo>
                  <a:pt x="6" y="3"/>
                  <a:pt x="6" y="5"/>
                  <a:pt x="5" y="4"/>
                </a:cubicBezTo>
                <a:cubicBezTo>
                  <a:pt x="5" y="4"/>
                  <a:pt x="5" y="4"/>
                  <a:pt x="5" y="4"/>
                </a:cubicBezTo>
                <a:cubicBezTo>
                  <a:pt x="6" y="4"/>
                  <a:pt x="5" y="3"/>
                  <a:pt x="6" y="3"/>
                </a:cubicBezTo>
                <a:cubicBezTo>
                  <a:pt x="6" y="3"/>
                  <a:pt x="6" y="2"/>
                  <a:pt x="6" y="2"/>
                </a:cubicBezTo>
                <a:cubicBezTo>
                  <a:pt x="7" y="2"/>
                  <a:pt x="8" y="2"/>
                  <a:pt x="8" y="2"/>
                </a:cubicBezTo>
                <a:cubicBezTo>
                  <a:pt x="8" y="1"/>
                  <a:pt x="8" y="2"/>
                  <a:pt x="9" y="1"/>
                </a:cubicBezTo>
                <a:cubicBezTo>
                  <a:pt x="9" y="1"/>
                  <a:pt x="9" y="2"/>
                  <a:pt x="10" y="1"/>
                </a:cubicBezTo>
                <a:cubicBezTo>
                  <a:pt x="10" y="1"/>
                  <a:pt x="11" y="2"/>
                  <a:pt x="11" y="1"/>
                </a:cubicBezTo>
                <a:cubicBezTo>
                  <a:pt x="12" y="1"/>
                  <a:pt x="12" y="1"/>
                  <a:pt x="12" y="1"/>
                </a:cubicBezTo>
                <a:cubicBezTo>
                  <a:pt x="13" y="0"/>
                  <a:pt x="13" y="2"/>
                  <a:pt x="14" y="1"/>
                </a:cubicBezTo>
                <a:cubicBezTo>
                  <a:pt x="15" y="0"/>
                  <a:pt x="15" y="1"/>
                  <a:pt x="15" y="0"/>
                </a:cubicBezTo>
                <a:cubicBezTo>
                  <a:pt x="16" y="0"/>
                  <a:pt x="16" y="1"/>
                  <a:pt x="17" y="0"/>
                </a:cubicBezTo>
                <a:cubicBezTo>
                  <a:pt x="17" y="0"/>
                  <a:pt x="17" y="1"/>
                  <a:pt x="17" y="1"/>
                </a:cubicBezTo>
                <a:cubicBezTo>
                  <a:pt x="18" y="1"/>
                  <a:pt x="17" y="1"/>
                  <a:pt x="18" y="1"/>
                </a:cubicBezTo>
                <a:cubicBezTo>
                  <a:pt x="18" y="1"/>
                  <a:pt x="18" y="1"/>
                  <a:pt x="17" y="1"/>
                </a:cubicBezTo>
                <a:close/>
                <a:moveTo>
                  <a:pt x="0" y="7"/>
                </a:moveTo>
                <a:cubicBezTo>
                  <a:pt x="1" y="7"/>
                  <a:pt x="1" y="7"/>
                  <a:pt x="1" y="7"/>
                </a:cubicBezTo>
                <a:cubicBezTo>
                  <a:pt x="1" y="7"/>
                  <a:pt x="1" y="7"/>
                  <a:pt x="1" y="7"/>
                </a:cubicBezTo>
                <a:cubicBezTo>
                  <a:pt x="1" y="8"/>
                  <a:pt x="2" y="8"/>
                  <a:pt x="2" y="7"/>
                </a:cubicBezTo>
                <a:cubicBezTo>
                  <a:pt x="2" y="7"/>
                  <a:pt x="2" y="7"/>
                  <a:pt x="2" y="7"/>
                </a:cubicBezTo>
                <a:cubicBezTo>
                  <a:pt x="2" y="6"/>
                  <a:pt x="3" y="6"/>
                  <a:pt x="3" y="6"/>
                </a:cubicBezTo>
                <a:cubicBezTo>
                  <a:pt x="2" y="6"/>
                  <a:pt x="2" y="6"/>
                  <a:pt x="2" y="6"/>
                </a:cubicBezTo>
                <a:cubicBezTo>
                  <a:pt x="2" y="6"/>
                  <a:pt x="2" y="6"/>
                  <a:pt x="2" y="6"/>
                </a:cubicBezTo>
                <a:cubicBezTo>
                  <a:pt x="1" y="6"/>
                  <a:pt x="1" y="6"/>
                  <a:pt x="0" y="7"/>
                </a:cubicBezTo>
                <a:cubicBezTo>
                  <a:pt x="0" y="7"/>
                  <a:pt x="0" y="7"/>
                  <a:pt x="0" y="7"/>
                </a:cubicBezTo>
                <a:close/>
              </a:path>
            </a:pathLst>
          </a:custGeom>
          <a:solidFill>
            <a:schemeClr val="bg1">
              <a:lumMod val="75000"/>
            </a:schemeClr>
          </a:solidFill>
          <a:ln w="3175"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63534"/>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D59E4228-7AC0-4035-BAC8-23AE93FB2C40}"/>
              </a:ext>
            </a:extLst>
          </p:cNvPr>
          <p:cNvSpPr/>
          <p:nvPr/>
        </p:nvSpPr>
        <p:spPr bwMode="ltGray">
          <a:xfrm>
            <a:off x="2" y="0"/>
            <a:ext cx="3842326" cy="6858000"/>
          </a:xfrm>
          <a:prstGeom prst="rect">
            <a:avLst/>
          </a:prstGeom>
          <a:solidFill>
            <a:srgbClr val="ECECEC"/>
          </a:solidFill>
          <a:ln w="9525" algn="ctr">
            <a:noFill/>
            <a:miter lim="800000"/>
            <a:headEnd/>
            <a:tailEnd/>
          </a:ln>
          <a:effectLst/>
        </p:spPr>
        <p:txBody>
          <a:bodyPr lIns="63500" tIns="0" rIns="64800" bIns="0" rtlCol="0" anchor="ctr">
            <a:noAutofit/>
          </a:bodyPr>
          <a:lstStyle/>
          <a:p>
            <a:pPr marL="0" marR="0" lvl="0" indent="0" algn="ctr" defTabSz="914400" rtl="0" eaLnBrk="1" fontAlgn="auto" latinLnBrk="0" hangingPunct="1">
              <a:lnSpc>
                <a:spcPct val="100000"/>
              </a:lnSpc>
              <a:spcBef>
                <a:spcPct val="0"/>
              </a:spcBef>
              <a:spcAft>
                <a:spcPts val="0"/>
              </a:spcAft>
              <a:buClrTx/>
              <a:buSzPct val="90000"/>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graphicFrame>
        <p:nvGraphicFramePr>
          <p:cNvPr id="17" name="Table 16">
            <a:extLst>
              <a:ext uri="{FF2B5EF4-FFF2-40B4-BE49-F238E27FC236}">
                <a16:creationId xmlns:a16="http://schemas.microsoft.com/office/drawing/2014/main" id="{55E2ECB5-3F60-431E-9645-ACD70CBA85B3}"/>
              </a:ext>
            </a:extLst>
          </p:cNvPr>
          <p:cNvGraphicFramePr>
            <a:graphicFrameLocks noGrp="1"/>
          </p:cNvGraphicFramePr>
          <p:nvPr/>
        </p:nvGraphicFramePr>
        <p:xfrm>
          <a:off x="516357" y="1371027"/>
          <a:ext cx="2928301" cy="4737349"/>
        </p:xfrm>
        <a:graphic>
          <a:graphicData uri="http://schemas.openxmlformats.org/drawingml/2006/table">
            <a:tbl>
              <a:tblPr firstRow="1" bandRow="1">
                <a:tableStyleId>{2D5ABB26-0587-4C30-8999-92F81FD0307C}</a:tableStyleId>
              </a:tblPr>
              <a:tblGrid>
                <a:gridCol w="2928301">
                  <a:extLst>
                    <a:ext uri="{9D8B030D-6E8A-4147-A177-3AD203B41FA5}">
                      <a16:colId xmlns:a16="http://schemas.microsoft.com/office/drawing/2014/main" val="2557566579"/>
                    </a:ext>
                  </a:extLst>
                </a:gridCol>
              </a:tblGrid>
              <a:tr h="903751">
                <a:tc>
                  <a:txBody>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Founded in 1976</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46 year track record of increasing stakeholder value</a:t>
                      </a: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073317"/>
                  </a:ext>
                </a:extLst>
              </a:tr>
              <a:tr h="759713">
                <a:tc>
                  <a:txBody>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CA$12.9 billion revenue </a:t>
                      </a:r>
                      <a:b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b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(Fiscal 2022)</a:t>
                      </a: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2315595"/>
                  </a:ext>
                </a:extLst>
              </a:tr>
              <a:tr h="759713">
                <a:tc>
                  <a:txBody>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91,000 consultants, </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with </a:t>
                      </a:r>
                      <a:b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b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attrition below IT Services industry</a:t>
                      </a: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2621"/>
                  </a:ext>
                </a:extLst>
              </a:tr>
              <a:tr h="759713">
                <a:tc>
                  <a:txBody>
                    <a:bodyPr/>
                    <a:lstStyle/>
                    <a:p>
                      <a:pPr algn="l">
                        <a:lnSpc>
                          <a:spcPct val="100000"/>
                        </a:lnSpc>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400 locations</a:t>
                      </a:r>
                      <a:endParaRPr lang="en-US" sz="1600" b="0" dirty="0">
                        <a:solidFill>
                          <a:schemeClr val="tx1"/>
                        </a:solidFill>
                        <a:latin typeface="Arial" panose="020B0604020202020204" pitchFamily="34" charset="0"/>
                        <a:ea typeface="Arial" charset="0"/>
                        <a:cs typeface="Arial" panose="020B0604020202020204" pitchFamily="34" charset="0"/>
                      </a:endParaRP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9285751"/>
                  </a:ext>
                </a:extLst>
              </a:tr>
              <a:tr h="759713">
                <a:tc>
                  <a:txBody>
                    <a:bodyPr/>
                    <a:lstStyle/>
                    <a:p>
                      <a:pPr lvl="0" algn="l">
                        <a:lnSpc>
                          <a:spcPct val="100000"/>
                        </a:lnSpc>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5,500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clients benefiting</a:t>
                      </a:r>
                      <a:r>
                        <a:rPr kumimoji="0" lang="en-US" sz="16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from end-</a:t>
                      </a:r>
                      <a:r>
                        <a:rPr lang="en-US" sz="1600" b="0" dirty="0">
                          <a:solidFill>
                            <a:schemeClr val="tx1"/>
                          </a:solidFill>
                          <a:latin typeface="Arial" panose="020B0604020202020204" pitchFamily="34" charset="0"/>
                          <a:cs typeface="Arial" panose="020B0604020202020204" pitchFamily="34" charset="0"/>
                        </a:rPr>
                        <a:t>to-end services</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endParaRP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9888994"/>
                  </a:ext>
                </a:extLst>
              </a:tr>
              <a:tr h="759713">
                <a:tc>
                  <a:txBody>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rPr>
                        <a:t>200+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IP-based solutions serving 50,000 clients </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Arial" charset="0"/>
                        <a:cs typeface="Arial" panose="020B0604020202020204" pitchFamily="34" charset="0"/>
                      </a:endParaRPr>
                    </a:p>
                  </a:txBody>
                  <a:tcPr marL="0" marR="0" marT="118872" marB="118872"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88630860"/>
                  </a:ext>
                </a:extLst>
              </a:tr>
            </a:tbl>
          </a:graphicData>
        </a:graphic>
      </p:graphicFrame>
      <p:sp>
        <p:nvSpPr>
          <p:cNvPr id="18" name="Title 2">
            <a:extLst>
              <a:ext uri="{FF2B5EF4-FFF2-40B4-BE49-F238E27FC236}">
                <a16:creationId xmlns:a16="http://schemas.microsoft.com/office/drawing/2014/main" id="{A1761EFF-1D29-4101-9F33-BC58905DC20E}"/>
              </a:ext>
            </a:extLst>
          </p:cNvPr>
          <p:cNvSpPr>
            <a:spLocks noGrp="1"/>
          </p:cNvSpPr>
          <p:nvPr>
            <p:ph type="title"/>
          </p:nvPr>
        </p:nvSpPr>
        <p:spPr>
          <a:xfrm>
            <a:off x="516357" y="684000"/>
            <a:ext cx="10676438" cy="531097"/>
          </a:xfrm>
        </p:spPr>
        <p:txBody>
          <a:bodyPr/>
          <a:lstStyle/>
          <a:p>
            <a:r>
              <a:rPr lang="en-CA" dirty="0">
                <a:latin typeface="+mn-lt"/>
              </a:rPr>
              <a:t>CGI at a glance </a:t>
            </a:r>
          </a:p>
        </p:txBody>
      </p:sp>
      <p:sp>
        <p:nvSpPr>
          <p:cNvPr id="221" name="Rectangle 220">
            <a:extLst>
              <a:ext uri="{FF2B5EF4-FFF2-40B4-BE49-F238E27FC236}">
                <a16:creationId xmlns:a16="http://schemas.microsoft.com/office/drawing/2014/main" id="{433D3DFA-426E-4EAD-B04F-D81F5BD579F0}"/>
              </a:ext>
            </a:extLst>
          </p:cNvPr>
          <p:cNvSpPr/>
          <p:nvPr/>
        </p:nvSpPr>
        <p:spPr bwMode="gray">
          <a:xfrm>
            <a:off x="4537516" y="4880971"/>
            <a:ext cx="2658460" cy="1247546"/>
          </a:xfrm>
          <a:prstGeom prst="rect">
            <a:avLst/>
          </a:prstGeom>
          <a:solidFill>
            <a:schemeClr val="bg2"/>
          </a:solidFill>
          <a:ln w="12700" algn="ctr">
            <a:solidFill>
              <a:schemeClr val="accent6"/>
            </a:solidFill>
            <a:miter lim="800000"/>
            <a:headEnd/>
            <a:tailEnd/>
          </a:ln>
          <a:effectLst/>
        </p:spPr>
        <p:txBody>
          <a:bodyPr lIns="72000" tIns="0" rIns="72000" bIns="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CA" sz="24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mn-ea"/>
                <a:cs typeface="Arial" charset="0"/>
              </a:rPr>
              <a:t>US$2.16T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Arial"/>
                <a:ea typeface="+mn-ea"/>
                <a:cs typeface="+mn-cs"/>
              </a:rPr>
              <a:t>Global IT Services spend </a:t>
            </a:r>
            <a:r>
              <a:rPr kumimoji="0" lang="en-CA" sz="1200" b="0" i="0" u="none" strike="noStrike" kern="1200" cap="none" spc="0" normalizeH="0" baseline="0" noProof="0" dirty="0">
                <a:ln>
                  <a:noFill/>
                </a:ln>
                <a:solidFill>
                  <a:srgbClr val="000000"/>
                </a:solidFill>
                <a:effectLst/>
                <a:uLnTx/>
                <a:uFillTx/>
                <a:latin typeface="Arial"/>
                <a:ea typeface="+mn-ea"/>
                <a:cs typeface="+mn-cs"/>
              </a:rPr>
              <a:t>across </a:t>
            </a:r>
            <a:br>
              <a:rPr kumimoji="0" lang="en-CA" sz="1200" b="0" i="0" u="none" strike="noStrike" kern="1200" cap="none" spc="0" normalizeH="0" baseline="0" noProof="0" dirty="0">
                <a:ln>
                  <a:noFill/>
                </a:ln>
                <a:solidFill>
                  <a:srgbClr val="000000"/>
                </a:solidFill>
                <a:effectLst/>
                <a:uLnTx/>
                <a:uFillTx/>
                <a:latin typeface="Arial"/>
                <a:ea typeface="+mn-ea"/>
                <a:cs typeface="+mn-cs"/>
              </a:rPr>
            </a:br>
            <a:r>
              <a:rPr kumimoji="0" lang="en-CA" sz="1200" b="0" i="0" u="none" strike="noStrike" kern="1200" cap="none" spc="0" normalizeH="0" baseline="0" noProof="0" dirty="0">
                <a:ln>
                  <a:noFill/>
                </a:ln>
                <a:solidFill>
                  <a:srgbClr val="000000"/>
                </a:solidFill>
                <a:effectLst/>
                <a:uLnTx/>
                <a:uFillTx/>
                <a:latin typeface="Arial"/>
                <a:ea typeface="+mn-ea"/>
                <a:cs typeface="+mn-cs"/>
              </a:rPr>
              <a:t>all industries and geographies </a:t>
            </a:r>
            <a:br>
              <a:rPr kumimoji="0" lang="en-CA" sz="1200" b="0" i="0" u="none" strike="noStrike" kern="1200" cap="none" spc="0" normalizeH="0" baseline="0" noProof="0" dirty="0">
                <a:ln>
                  <a:noFill/>
                </a:ln>
                <a:solidFill>
                  <a:srgbClr val="000000"/>
                </a:solidFill>
                <a:effectLst/>
                <a:uLnTx/>
                <a:uFillTx/>
                <a:latin typeface="Arial"/>
                <a:ea typeface="+mn-ea"/>
                <a:cs typeface="+mn-cs"/>
              </a:rPr>
            </a:br>
            <a:r>
              <a:rPr kumimoji="0" lang="en-CA" sz="1200" b="0" i="0" u="none" strike="noStrike" kern="1200" cap="none" spc="0" normalizeH="0" baseline="0" noProof="0" dirty="0" err="1">
                <a:ln>
                  <a:noFill/>
                </a:ln>
                <a:solidFill>
                  <a:srgbClr val="000000"/>
                </a:solidFill>
                <a:effectLst/>
                <a:uLnTx/>
                <a:uFillTx/>
                <a:latin typeface="Arial"/>
                <a:ea typeface="+mn-ea"/>
                <a:cs typeface="+mn-cs"/>
              </a:rPr>
              <a:t>wh</a:t>
            </a:r>
            <a:r>
              <a:rPr kumimoji="0" lang="en-US" sz="1200" b="0" i="0" u="none" strike="noStrike" kern="1200" cap="none" spc="0" normalizeH="0" baseline="0" noProof="0" dirty="0">
                <a:ln>
                  <a:noFill/>
                </a:ln>
                <a:solidFill>
                  <a:srgbClr val="000000"/>
                </a:solidFill>
                <a:effectLst/>
                <a:uLnTx/>
                <a:uFillTx/>
                <a:latin typeface="Arial"/>
                <a:ea typeface="+mn-ea"/>
                <a:cs typeface="+mn-cs"/>
              </a:rPr>
              <a:t>ere </a:t>
            </a:r>
            <a:r>
              <a:rPr kumimoji="0" lang="en-US" sz="1200" b="1" i="0" u="none" strike="noStrike" kern="1200" cap="none" spc="0" normalizeH="0" baseline="0" noProof="0" dirty="0">
                <a:ln>
                  <a:noFill/>
                </a:ln>
                <a:solidFill>
                  <a:srgbClr val="000000"/>
                </a:solidFill>
                <a:effectLst/>
                <a:uLnTx/>
                <a:uFillTx/>
                <a:latin typeface="Arial"/>
                <a:ea typeface="+mn-ea"/>
                <a:cs typeface="+mn-cs"/>
              </a:rPr>
              <a:t>CGI is present</a:t>
            </a:r>
          </a:p>
        </p:txBody>
      </p:sp>
      <p:sp>
        <p:nvSpPr>
          <p:cNvPr id="222" name="Rectangle 221">
            <a:extLst>
              <a:ext uri="{FF2B5EF4-FFF2-40B4-BE49-F238E27FC236}">
                <a16:creationId xmlns:a16="http://schemas.microsoft.com/office/drawing/2014/main" id="{2F1A5267-1085-4CB6-9A86-21C3E17F9671}"/>
              </a:ext>
            </a:extLst>
          </p:cNvPr>
          <p:cNvSpPr/>
          <p:nvPr/>
        </p:nvSpPr>
        <p:spPr bwMode="gray">
          <a:xfrm>
            <a:off x="7257502" y="4878889"/>
            <a:ext cx="3598450" cy="673672"/>
          </a:xfrm>
          <a:prstGeom prst="rect">
            <a:avLst/>
          </a:prstGeom>
          <a:solidFill>
            <a:schemeClr val="bg2"/>
          </a:solidFill>
          <a:ln w="12700" algn="ctr">
            <a:solidFill>
              <a:schemeClr val="accent6"/>
            </a:solidFill>
            <a:miter lim="800000"/>
            <a:headEnd/>
            <a:tailEnd/>
          </a:ln>
          <a:effectLst/>
        </p:spPr>
        <p:txBody>
          <a:bodyPr lIns="144000" tIns="0" rIns="7200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srgbClr val="5236AB"/>
                </a:solidFill>
                <a:effectLst/>
                <a:uLnTx/>
                <a:uFillTx/>
                <a:latin typeface="Arial"/>
                <a:ea typeface="+mn-ea"/>
                <a:cs typeface="+mn-cs"/>
              </a:rPr>
              <a:t>▌ </a:t>
            </a:r>
            <a:r>
              <a:rPr kumimoji="0" lang="en-CA" sz="1200" b="0" i="0" u="none" strike="noStrike" kern="1200" cap="none" spc="0" normalizeH="0" baseline="0" noProof="0" dirty="0">
                <a:ln>
                  <a:noFill/>
                </a:ln>
                <a:solidFill>
                  <a:srgbClr val="000000"/>
                </a:solidFill>
                <a:effectLst/>
                <a:uLnTx/>
                <a:uFillTx/>
                <a:latin typeface="Arial"/>
                <a:ea typeface="+mn-ea"/>
                <a:cs typeface="+mn-cs"/>
              </a:rPr>
              <a:t>Revenue from North American segments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srgbClr val="A82465"/>
                </a:solidFill>
                <a:effectLst/>
                <a:uLnTx/>
                <a:uFillTx/>
                <a:latin typeface="Arial"/>
                <a:ea typeface="+mn-ea"/>
                <a:cs typeface="+mn-cs"/>
              </a:rPr>
              <a:t>▌</a:t>
            </a:r>
            <a:r>
              <a:rPr kumimoji="0" lang="en-CA" sz="1200" b="0" i="0" u="none" strike="noStrike" kern="1200" cap="none" spc="0" normalizeH="0" baseline="0" noProof="0" dirty="0">
                <a:ln>
                  <a:noFill/>
                </a:ln>
                <a:solidFill>
                  <a:srgbClr val="5236AB"/>
                </a:solidFill>
                <a:effectLst/>
                <a:uLnTx/>
                <a:uFillTx/>
                <a:latin typeface="Arial"/>
                <a:ea typeface="+mn-ea"/>
                <a:cs typeface="+mn-cs"/>
              </a:rPr>
              <a:t> </a:t>
            </a:r>
            <a:r>
              <a:rPr kumimoji="0" lang="en-CA" sz="1200" b="0" i="0" u="none" strike="noStrike" kern="1200" cap="none" spc="0" normalizeH="0" baseline="0" noProof="0" dirty="0">
                <a:ln>
                  <a:noFill/>
                </a:ln>
                <a:solidFill>
                  <a:srgbClr val="000000"/>
                </a:solidFill>
                <a:effectLst/>
                <a:uLnTx/>
                <a:uFillTx/>
                <a:latin typeface="Arial"/>
                <a:ea typeface="+mn-ea"/>
                <a:cs typeface="+mn-cs"/>
              </a:rPr>
              <a:t>Revenue from European segments</a:t>
            </a:r>
          </a:p>
        </p:txBody>
      </p:sp>
      <p:sp>
        <p:nvSpPr>
          <p:cNvPr id="224" name="TextBox 223" descr="Copyright_box&#10;"/>
          <p:cNvSpPr txBox="1"/>
          <p:nvPr/>
        </p:nvSpPr>
        <p:spPr bwMode="auto">
          <a:xfrm>
            <a:off x="516357"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0000"/>
                </a:solidFill>
                <a:effectLst/>
                <a:uLnTx/>
                <a:uFillTx/>
                <a:latin typeface="Arial"/>
                <a:ea typeface="+mn-ea"/>
                <a:cs typeface="+mn-cs"/>
              </a:rPr>
              <a:t>© 2023 CGI Inc.</a:t>
            </a:r>
            <a:endParaRPr kumimoji="0" lang="en-CA"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3" name="Oval 2"/>
          <p:cNvSpPr/>
          <p:nvPr/>
        </p:nvSpPr>
        <p:spPr bwMode="gray">
          <a:xfrm>
            <a:off x="5201084" y="2044431"/>
            <a:ext cx="707459" cy="720000"/>
          </a:xfrm>
          <a:prstGeom prst="ellipse">
            <a:avLst/>
          </a:prstGeom>
          <a:solidFill>
            <a:schemeClr val="accent3">
              <a:lumMod val="20000"/>
              <a:lumOff val="80000"/>
              <a:alpha val="88000"/>
            </a:schemeClr>
          </a:solidFill>
          <a:ln w="19050" algn="ctr">
            <a:solidFill>
              <a:schemeClr val="bg2"/>
            </a:solid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fr-CA" sz="1400" b="0" i="0" u="none" strike="noStrike" kern="1200" cap="none" spc="0" normalizeH="0" baseline="0" noProof="0" dirty="0">
                <a:ln>
                  <a:noFill/>
                </a:ln>
                <a:solidFill>
                  <a:sysClr val="windowText" lastClr="000000"/>
                </a:solidFill>
                <a:effectLst/>
                <a:uLnTx/>
                <a:uFillTx/>
                <a:latin typeface="Arial"/>
                <a:ea typeface="+mn-ea"/>
                <a:cs typeface="Arial" pitchFamily="34" charset="0"/>
              </a:rPr>
              <a:t>48%</a:t>
            </a:r>
          </a:p>
        </p:txBody>
      </p:sp>
      <p:sp>
        <p:nvSpPr>
          <p:cNvPr id="219" name="Oval 218"/>
          <p:cNvSpPr/>
          <p:nvPr/>
        </p:nvSpPr>
        <p:spPr bwMode="gray">
          <a:xfrm>
            <a:off x="8115453" y="1648457"/>
            <a:ext cx="828000" cy="828000"/>
          </a:xfrm>
          <a:prstGeom prst="ellipse">
            <a:avLst/>
          </a:prstGeom>
          <a:solidFill>
            <a:schemeClr val="accent4">
              <a:lumMod val="20000"/>
              <a:lumOff val="80000"/>
              <a:alpha val="88000"/>
            </a:schemeClr>
          </a:solidFill>
          <a:ln w="19050" algn="ctr">
            <a:solidFill>
              <a:schemeClr val="bg2"/>
            </a:solid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fr-CA" sz="1400" b="0" i="0" u="none" strike="noStrike" kern="1200" cap="none" spc="0" normalizeH="0" baseline="0" noProof="0" dirty="0">
                <a:ln>
                  <a:noFill/>
                </a:ln>
                <a:solidFill>
                  <a:sysClr val="windowText" lastClr="000000"/>
                </a:solidFill>
                <a:effectLst/>
                <a:uLnTx/>
                <a:uFillTx/>
                <a:latin typeface="Arial"/>
                <a:ea typeface="+mn-ea"/>
                <a:cs typeface="Arial" pitchFamily="34" charset="0"/>
              </a:rPr>
              <a:t>52%</a:t>
            </a:r>
          </a:p>
        </p:txBody>
      </p:sp>
      <p:sp>
        <p:nvSpPr>
          <p:cNvPr id="220" name="Rectangle 219">
            <a:extLst>
              <a:ext uri="{FF2B5EF4-FFF2-40B4-BE49-F238E27FC236}">
                <a16:creationId xmlns:a16="http://schemas.microsoft.com/office/drawing/2014/main" id="{BEB81E5B-AE48-486E-A734-2927090A8B61}"/>
              </a:ext>
            </a:extLst>
          </p:cNvPr>
          <p:cNvSpPr/>
          <p:nvPr/>
        </p:nvSpPr>
        <p:spPr bwMode="gray">
          <a:xfrm>
            <a:off x="7267715" y="5610971"/>
            <a:ext cx="3604769" cy="519646"/>
          </a:xfrm>
          <a:prstGeom prst="rect">
            <a:avLst/>
          </a:prstGeom>
          <a:solidFill>
            <a:schemeClr val="bg2"/>
          </a:solidFill>
          <a:ln w="12700" algn="ctr">
            <a:solidFill>
              <a:schemeClr val="accent6"/>
            </a:solidFill>
            <a:miter lim="800000"/>
            <a:headEnd/>
            <a:tailEnd/>
          </a:ln>
          <a:effectLst/>
        </p:spPr>
        <p:txBody>
          <a:bodyPr lIns="144000" tIns="0" rIns="7200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srgbClr val="5236AB">
                    <a:lumMod val="50000"/>
                  </a:srgbClr>
                </a:solidFill>
                <a:effectLst/>
                <a:uLnTx/>
                <a:uFillTx/>
                <a:latin typeface="Arial"/>
                <a:ea typeface="+mn-ea"/>
                <a:cs typeface="+mn-cs"/>
              </a:rPr>
              <a:t>▌ G</a:t>
            </a:r>
            <a:r>
              <a:rPr kumimoji="0" lang="en-CA" sz="1200" b="0" i="0" u="none" strike="noStrike" kern="1200" cap="none" spc="0" normalizeH="0" baseline="0" noProof="0" dirty="0">
                <a:ln>
                  <a:noFill/>
                </a:ln>
                <a:solidFill>
                  <a:srgbClr val="000000"/>
                </a:solidFill>
                <a:effectLst/>
                <a:uLnTx/>
                <a:uFillTx/>
                <a:latin typeface="Arial"/>
                <a:ea typeface="+mn-ea"/>
                <a:cs typeface="+mn-cs"/>
              </a:rPr>
              <a:t>lobal delivery centers: 39% of total employees </a:t>
            </a:r>
            <a:br>
              <a:rPr kumimoji="0" lang="en-CA" sz="1200" b="0" i="0" u="none" strike="noStrike" kern="1200" cap="none" spc="0" normalizeH="0" baseline="0" noProof="0" dirty="0">
                <a:ln>
                  <a:noFill/>
                </a:ln>
                <a:solidFill>
                  <a:srgbClr val="000000"/>
                </a:solidFill>
                <a:effectLst/>
                <a:uLnTx/>
                <a:uFillTx/>
                <a:latin typeface="Arial"/>
                <a:ea typeface="+mn-ea"/>
                <a:cs typeface="+mn-cs"/>
              </a:rPr>
            </a:br>
            <a:r>
              <a:rPr kumimoji="0" lang="en-CA" sz="1200" b="0" i="0" u="none" strike="noStrike" kern="1200" cap="none" spc="0" normalizeH="0" baseline="0" noProof="0" dirty="0">
                <a:ln>
                  <a:noFill/>
                </a:ln>
                <a:solidFill>
                  <a:srgbClr val="000000"/>
                </a:solidFill>
                <a:effectLst/>
                <a:uLnTx/>
                <a:uFillTx/>
                <a:latin typeface="Arial"/>
                <a:ea typeface="+mn-ea"/>
                <a:cs typeface="+mn-cs"/>
              </a:rPr>
              <a:t>    (23% offshore &amp; 16% nearshore)</a:t>
            </a:r>
          </a:p>
        </p:txBody>
      </p:sp>
      <p:sp>
        <p:nvSpPr>
          <p:cNvPr id="4" name="Slide Number Placeholder 3">
            <a:extLst>
              <a:ext uri="{FF2B5EF4-FFF2-40B4-BE49-F238E27FC236}">
                <a16:creationId xmlns:a16="http://schemas.microsoft.com/office/drawing/2014/main" id="{409800AD-3EF7-2D5E-BF9C-2F66BBBC1D14}"/>
              </a:ext>
            </a:extLst>
          </p:cNvPr>
          <p:cNvSpPr>
            <a:spLocks noGrp="1"/>
          </p:cNvSpPr>
          <p:nvPr>
            <p:ph type="sldNum" sz="quarter" idx="4"/>
          </p:nvPr>
        </p:nvSpPr>
        <p:spPr/>
        <p:txBody>
          <a:bodyPr/>
          <a:lstStyle/>
          <a:p>
            <a:fld id="{525A3C56-E491-49B2-93F3-63532DF516BC}" type="slidenum">
              <a:rPr lang="en-CA" smtClean="0"/>
              <a:pPr/>
              <a:t>3</a:t>
            </a:fld>
            <a:endParaRPr lang="en-CA" dirty="0"/>
          </a:p>
        </p:txBody>
      </p:sp>
    </p:spTree>
    <p:extLst>
      <p:ext uri="{BB962C8B-B14F-4D97-AF65-F5344CB8AC3E}">
        <p14:creationId xmlns:p14="http://schemas.microsoft.com/office/powerpoint/2010/main" val="240024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descr="Une image contenant texte, Police, cercle, Graphique&#10;&#10;Description générée automatiquement">
            <a:extLst>
              <a:ext uri="{FF2B5EF4-FFF2-40B4-BE49-F238E27FC236}">
                <a16:creationId xmlns:a16="http://schemas.microsoft.com/office/drawing/2014/main" id="{524E1A27-6B03-6895-B65E-97D9634E7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4075896"/>
            <a:ext cx="779232" cy="779232"/>
          </a:xfrm>
          <a:prstGeom prst="rect">
            <a:avLst/>
          </a:prstGeom>
        </p:spPr>
      </p:pic>
      <p:pic>
        <p:nvPicPr>
          <p:cNvPr id="6" name="Image 5">
            <a:extLst>
              <a:ext uri="{FF2B5EF4-FFF2-40B4-BE49-F238E27FC236}">
                <a16:creationId xmlns:a16="http://schemas.microsoft.com/office/drawing/2014/main" id="{F29BECB3-3EAB-4F4E-81C6-0B95EDBD83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632" t="-357" r="23388" b="357"/>
          <a:stretch/>
        </p:blipFill>
        <p:spPr>
          <a:xfrm>
            <a:off x="9153203" y="1549165"/>
            <a:ext cx="2271491" cy="3892149"/>
          </a:xfrm>
          <a:prstGeom prst="rect">
            <a:avLst/>
          </a:prstGeom>
        </p:spPr>
      </p:pic>
      <p:sp>
        <p:nvSpPr>
          <p:cNvPr id="8" name="Content Placeholder 4"/>
          <p:cNvSpPr>
            <a:spLocks noGrp="1"/>
          </p:cNvSpPr>
          <p:nvPr>
            <p:ph sz="quarter" idx="17"/>
          </p:nvPr>
        </p:nvSpPr>
        <p:spPr>
          <a:xfrm>
            <a:off x="766763" y="1466533"/>
            <a:ext cx="7861700" cy="678868"/>
          </a:xfrm>
          <a:prstGeom prst="rect">
            <a:avLst/>
          </a:prstGeom>
        </p:spPr>
        <p:txBody>
          <a:bodyPr/>
          <a:lstStyle/>
          <a:p>
            <a:r>
              <a:rPr lang="en-US" sz="1800" b="1" dirty="0"/>
              <a:t>We strive </a:t>
            </a:r>
            <a:r>
              <a:rPr lang="en-CA" sz="1800" b="1" dirty="0"/>
              <a:t>to be recognized globally </a:t>
            </a:r>
            <a:r>
              <a:rPr lang="en-US" sz="1800" b="1" dirty="0"/>
              <a:t>as an engaged, ethical and responsible corporate citizen.</a:t>
            </a:r>
            <a:endParaRPr lang="en-US" sz="1800" dirty="0"/>
          </a:p>
        </p:txBody>
      </p:sp>
      <p:sp>
        <p:nvSpPr>
          <p:cNvPr id="3" name="Title 2"/>
          <p:cNvSpPr>
            <a:spLocks noGrp="1"/>
          </p:cNvSpPr>
          <p:nvPr>
            <p:ph type="title"/>
          </p:nvPr>
        </p:nvSpPr>
        <p:spPr/>
        <p:txBody>
          <a:bodyPr/>
          <a:lstStyle/>
          <a:p>
            <a:r>
              <a:rPr lang="en-CA" dirty="0"/>
              <a:t>Our commitment to a more sustainable and inclusive world</a:t>
            </a:r>
            <a:endParaRPr lang="fr-CA"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A3C56-E491-49B2-93F3-63532DF516BC}" type="slidenum">
              <a:rPr kumimoji="0" lang="en-CA" sz="1000" b="0" i="0" u="none" strike="noStrike" kern="1200" cap="none" spc="0" normalizeH="0" baseline="0" noProof="0" smtClean="0">
                <a:ln>
                  <a:noFill/>
                </a:ln>
                <a:solidFill>
                  <a:srgbClr val="000000"/>
                </a:solidFill>
                <a:effectLst/>
                <a:uLnTx/>
                <a:uFillTx/>
                <a:latin typeface="Arial"/>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000" b="0" i="0" u="none" strike="noStrike" kern="1200" cap="none" spc="0" normalizeH="0" baseline="0" noProof="0" dirty="0">
              <a:ln>
                <a:noFill/>
              </a:ln>
              <a:solidFill>
                <a:srgbClr val="000000"/>
              </a:solidFill>
              <a:effectLst/>
              <a:uLnTx/>
              <a:uFillTx/>
              <a:latin typeface="Arial"/>
              <a:cs typeface="Arial" pitchFamily="34" charset="0"/>
            </a:endParaRPr>
          </a:p>
        </p:txBody>
      </p:sp>
      <p:sp>
        <p:nvSpPr>
          <p:cNvPr id="2" name="Rectangle 1">
            <a:hlinkClick r:id="rId5"/>
          </p:cNvPr>
          <p:cNvSpPr/>
          <p:nvPr/>
        </p:nvSpPr>
        <p:spPr bwMode="gray">
          <a:xfrm>
            <a:off x="9153748" y="5447181"/>
            <a:ext cx="2270946" cy="677108"/>
          </a:xfrm>
          <a:prstGeom prst="rect">
            <a:avLst/>
          </a:prstGeom>
          <a:gradFill flip="none" rotWithShape="1">
            <a:gsLst>
              <a:gs pos="0">
                <a:srgbClr val="E31937"/>
              </a:gs>
              <a:gs pos="60000">
                <a:srgbClr val="A82465"/>
              </a:gs>
              <a:gs pos="100000">
                <a:srgbClr val="5236AB"/>
              </a:gs>
            </a:gsLst>
            <a:lin ang="0" scaled="1"/>
            <a:tileRect/>
          </a:gradFill>
          <a:ln w="9525" algn="ctr">
            <a:noFill/>
            <a:miter lim="800000"/>
            <a:headEnd/>
            <a:tailEnd/>
          </a:ln>
          <a:effectLst/>
        </p:spPr>
        <p:txBody>
          <a:bodyPr wrap="square" lIns="137160" tIns="137160" rIns="137160" bIns="137160" rtlCol="0" anchor="b" anchorCtr="0">
            <a:spAutoFit/>
          </a:bodyPr>
          <a:lstStyle/>
          <a:p>
            <a:pPr marL="0" marR="0" lvl="0" indent="0" algn="l" defTabSz="914400" rtl="0" eaLnBrk="1" fontAlgn="auto" latinLnBrk="0" hangingPunct="1">
              <a:lnSpc>
                <a:spcPct val="100000"/>
              </a:lnSpc>
              <a:spcBef>
                <a:spcPct val="0"/>
              </a:spcBef>
              <a:spcAft>
                <a:spcPts val="0"/>
              </a:spcAft>
              <a:buClrTx/>
              <a:buSzPct val="90000"/>
              <a:buFontTx/>
              <a:buNone/>
              <a:tabLst>
                <a:tab pos="1771650" algn="l"/>
                <a:tab pos="7369175" algn="l"/>
              </a:tabLst>
              <a:defRPr/>
            </a:pPr>
            <a:r>
              <a:rPr kumimoji="0" lang="en-US" sz="1300" b="0" i="0" u="none" strike="noStrike" kern="1200" cap="none" spc="40" normalizeH="0" baseline="0" noProof="0" dirty="0">
                <a:ln>
                  <a:noFill/>
                </a:ln>
                <a:solidFill>
                  <a:srgbClr val="FFFFFF"/>
                </a:solidFill>
                <a:effectLst/>
                <a:uLnTx/>
                <a:uFillTx/>
                <a:latin typeface="Arial"/>
                <a:cs typeface="Arial" pitchFamily="34" charset="0"/>
              </a:rPr>
              <a:t>Access the </a:t>
            </a:r>
            <a:br>
              <a:rPr kumimoji="0" lang="en-US" sz="1300" b="0" i="0" u="none" strike="noStrike" kern="1200" cap="none" spc="40" normalizeH="0" baseline="0" noProof="0" dirty="0">
                <a:ln>
                  <a:noFill/>
                </a:ln>
                <a:solidFill>
                  <a:srgbClr val="FFFFFF"/>
                </a:solidFill>
                <a:effectLst/>
                <a:uLnTx/>
                <a:uFillTx/>
                <a:latin typeface="Arial"/>
                <a:cs typeface="Arial" pitchFamily="34" charset="0"/>
              </a:rPr>
            </a:br>
            <a:r>
              <a:rPr kumimoji="0" lang="en-US" sz="1300" b="1" i="0" u="none" strike="noStrike" kern="1200" cap="none" spc="40" normalizeH="0" baseline="0" noProof="0" dirty="0">
                <a:ln>
                  <a:noFill/>
                </a:ln>
                <a:solidFill>
                  <a:srgbClr val="FFFFFF"/>
                </a:solidFill>
                <a:effectLst/>
                <a:uLnTx/>
                <a:uFillTx/>
                <a:latin typeface="Arial"/>
                <a:cs typeface="Arial" pitchFamily="34" charset="0"/>
              </a:rPr>
              <a:t>2023 ESG Report 	 </a:t>
            </a:r>
            <a:r>
              <a:rPr kumimoji="0" lang="en-US" sz="1300" b="1" i="0" u="none" strike="noStrike" kern="1200" cap="none" spc="0" normalizeH="0" baseline="0" noProof="0" dirty="0">
                <a:ln>
                  <a:noFill/>
                </a:ln>
                <a:solidFill>
                  <a:srgbClr val="FFFFFF"/>
                </a:solidFill>
                <a:effectLst/>
                <a:uLnTx/>
                <a:uFillTx/>
                <a:latin typeface="Arial"/>
                <a:cs typeface="Arial" pitchFamily="34" charset="0"/>
                <a:sym typeface="Wingdings 3" panose="05040102010807070707" pitchFamily="18" charset="2"/>
              </a:rPr>
              <a:t></a:t>
            </a:r>
            <a:endParaRPr kumimoji="0" lang="en-US" sz="1300" b="1" i="0" u="none" strike="noStrike" kern="1200" cap="none" spc="0" normalizeH="0" baseline="0" noProof="0" dirty="0">
              <a:ln>
                <a:noFill/>
              </a:ln>
              <a:solidFill>
                <a:srgbClr val="FFFFFF"/>
              </a:solidFill>
              <a:effectLst/>
              <a:uLnTx/>
              <a:uFillTx/>
              <a:latin typeface="Arial"/>
              <a:cs typeface="Arial"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6861" y="4303804"/>
            <a:ext cx="1280798" cy="5590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0473" y="3932993"/>
            <a:ext cx="880579" cy="1032403"/>
          </a:xfrm>
          <a:prstGeom prst="rect">
            <a:avLst/>
          </a:prstGeom>
        </p:spPr>
      </p:pic>
      <p:sp>
        <p:nvSpPr>
          <p:cNvPr id="22" name="Rectangle 21"/>
          <p:cNvSpPr/>
          <p:nvPr/>
        </p:nvSpPr>
        <p:spPr>
          <a:xfrm>
            <a:off x="5847761" y="5040391"/>
            <a:ext cx="2461835" cy="100027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cs typeface="Arial"/>
              </a:rPr>
              <a:t>We are committed to the corporate responsibility initiative and its principles in the areas of human rights, labor, environment and anti-corruption.</a:t>
            </a:r>
          </a:p>
        </p:txBody>
      </p:sp>
      <p:sp>
        <p:nvSpPr>
          <p:cNvPr id="24" name="Rectangle 23"/>
          <p:cNvSpPr/>
          <p:nvPr/>
        </p:nvSpPr>
        <p:spPr>
          <a:xfrm>
            <a:off x="766763" y="4974823"/>
            <a:ext cx="1600200" cy="692497"/>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80</a:t>
            </a:r>
            <a:r>
              <a:rPr kumimoji="0" lang="fr-FR" sz="20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/100</a:t>
            </a:r>
            <a: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Arial" charset="0"/>
                <a:cs typeface="Arial" charset="0"/>
              </a:rPr>
              <a:t>Top 1</a:t>
            </a:r>
            <a: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t>%</a:t>
            </a:r>
            <a:endParaRPr kumimoji="0" lang="en-US" sz="1000" b="0" i="1" u="none" strike="noStrike" kern="1200" cap="none" spc="0" normalizeH="0" baseline="0" noProof="0" dirty="0">
              <a:ln>
                <a:noFill/>
              </a:ln>
              <a:solidFill>
                <a:srgbClr val="000000"/>
              </a:solidFill>
              <a:effectLst/>
              <a:uLnTx/>
              <a:uFillTx/>
              <a:latin typeface="Arial"/>
              <a:ea typeface="Arial" charset="0"/>
              <a:cs typeface="Arial" charset="0"/>
            </a:endParaRPr>
          </a:p>
        </p:txBody>
      </p:sp>
      <p:sp>
        <p:nvSpPr>
          <p:cNvPr id="25" name="Rectangle 24">
            <a:hlinkClick r:id="" action="ppaction://noaction"/>
          </p:cNvPr>
          <p:cNvSpPr/>
          <p:nvPr/>
        </p:nvSpPr>
        <p:spPr>
          <a:xfrm>
            <a:off x="3288271" y="4974823"/>
            <a:ext cx="1600200" cy="492443"/>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62</a:t>
            </a:r>
            <a:r>
              <a:rPr kumimoji="0" lang="fr-FR" sz="20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/100</a:t>
            </a:r>
            <a:endParaRPr kumimoji="0" lang="en-US" sz="1300" b="0" i="0" u="none" strike="noStrike" kern="1200" cap="none" spc="0" normalizeH="0" baseline="0" noProof="0" dirty="0">
              <a:ln>
                <a:noFill/>
              </a:ln>
              <a:solidFill>
                <a:srgbClr val="000000"/>
              </a:solidFill>
              <a:effectLst/>
              <a:uLnTx/>
              <a:uFillTx/>
              <a:latin typeface="Arial"/>
              <a:ea typeface="Arial" charset="0"/>
              <a:cs typeface="Arial" charset="0"/>
            </a:endParaRPr>
          </a:p>
        </p:txBody>
      </p:sp>
      <p:sp>
        <p:nvSpPr>
          <p:cNvPr id="27" name="Rectangle 26"/>
          <p:cNvSpPr/>
          <p:nvPr/>
        </p:nvSpPr>
        <p:spPr>
          <a:xfrm>
            <a:off x="766763" y="5880331"/>
            <a:ext cx="1523950" cy="153888"/>
          </a:xfrm>
          <a:prstGeom prst="rect">
            <a:avLst/>
          </a:prstGeom>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Arial" charset="0"/>
                <a:cs typeface="Arial" charset="0"/>
              </a:rPr>
              <a:t>Industry average score: 47</a:t>
            </a:r>
          </a:p>
        </p:txBody>
      </p:sp>
      <p:sp>
        <p:nvSpPr>
          <p:cNvPr id="28" name="Rectangle 27">
            <a:hlinkClick r:id="" action="ppaction://noaction"/>
          </p:cNvPr>
          <p:cNvSpPr/>
          <p:nvPr/>
        </p:nvSpPr>
        <p:spPr>
          <a:xfrm>
            <a:off x="3288271" y="5880331"/>
            <a:ext cx="1600200" cy="153888"/>
          </a:xfrm>
          <a:prstGeom prst="rect">
            <a:avLst/>
          </a:prstGeom>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Arial" charset="0"/>
                <a:cs typeface="Arial" charset="0"/>
              </a:rPr>
              <a:t>Industry average score: 27</a:t>
            </a:r>
          </a:p>
        </p:txBody>
      </p:sp>
      <p:cxnSp>
        <p:nvCxnSpPr>
          <p:cNvPr id="30" name="Straight Connector 29"/>
          <p:cNvCxnSpPr/>
          <p:nvPr/>
        </p:nvCxnSpPr>
        <p:spPr bwMode="gray">
          <a:xfrm>
            <a:off x="766763" y="3829925"/>
            <a:ext cx="8386985" cy="0"/>
          </a:xfrm>
          <a:prstGeom prst="line">
            <a:avLst/>
          </a:prstGeom>
          <a:noFill/>
          <a:ln w="12700" cap="rnd">
            <a:solidFill>
              <a:srgbClr val="D2D2D2"/>
            </a:solidFill>
            <a:round/>
            <a:headEnd/>
            <a:tailEnd/>
          </a:ln>
          <a:effectLst/>
        </p:spPr>
      </p:cxnSp>
      <p:sp>
        <p:nvSpPr>
          <p:cNvPr id="29" name="Rectangle 28">
            <a:extLst>
              <a:ext uri="{FF2B5EF4-FFF2-40B4-BE49-F238E27FC236}">
                <a16:creationId xmlns:a16="http://schemas.microsoft.com/office/drawing/2014/main" id="{0CAE234C-434B-4CF1-83F9-F82DB7C87C72}"/>
              </a:ext>
            </a:extLst>
          </p:cNvPr>
          <p:cNvSpPr/>
          <p:nvPr/>
        </p:nvSpPr>
        <p:spPr>
          <a:xfrm>
            <a:off x="6418596" y="2235625"/>
            <a:ext cx="2378667" cy="1492716"/>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33</a:t>
            </a:r>
            <a:r>
              <a:rPr kumimoji="0" lang="fr-FR" sz="20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cs typeface="Arial"/>
              </a:rPr>
              <a:t>SBU Presidents who are women</a:t>
            </a:r>
            <a:r>
              <a:rPr kumimoji="0" lang="en-US" sz="1300" b="0" i="0" u="none" strike="noStrike" kern="1200" cap="none" spc="0" normalizeH="0" baseline="0" noProof="0" dirty="0">
                <a:ln>
                  <a:noFill/>
                </a:ln>
                <a:solidFill>
                  <a:srgbClr val="000000"/>
                </a:solidFill>
                <a:effectLst/>
                <a:uLnTx/>
                <a:uFillTx/>
                <a:latin typeface="Arial"/>
                <a:cs typeface="Arial" charset="0"/>
              </a:rPr>
              <a:t>, aiming </a:t>
            </a:r>
            <a:r>
              <a:rPr kumimoji="0" lang="en-US" sz="1300" b="0" i="0" u="none" strike="noStrike" kern="1200" cap="none" spc="0" normalizeH="0" baseline="0" noProof="0" dirty="0">
                <a:ln>
                  <a:noFill/>
                </a:ln>
                <a:solidFill>
                  <a:srgbClr val="000000"/>
                </a:solidFill>
                <a:effectLst/>
                <a:uLnTx/>
                <a:uFillTx/>
                <a:latin typeface="Arial"/>
                <a:cs typeface="Arial"/>
              </a:rPr>
              <a:t>for the same level of diversity representation at the leadership levels as the company as a whole by 2025</a:t>
            </a:r>
          </a:p>
        </p:txBody>
      </p:sp>
      <p:sp>
        <p:nvSpPr>
          <p:cNvPr id="31" name="Rectangle 30">
            <a:hlinkClick r:id="" action="ppaction://noaction"/>
            <a:extLst>
              <a:ext uri="{FF2B5EF4-FFF2-40B4-BE49-F238E27FC236}">
                <a16:creationId xmlns:a16="http://schemas.microsoft.com/office/drawing/2014/main" id="{55632AEB-C138-48AE-9ABA-CD35B4364968}"/>
              </a:ext>
            </a:extLst>
          </p:cNvPr>
          <p:cNvSpPr/>
          <p:nvPr/>
        </p:nvSpPr>
        <p:spPr>
          <a:xfrm>
            <a:off x="4534651" y="2235625"/>
            <a:ext cx="1600200" cy="1292662"/>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58</a:t>
            </a:r>
            <a:r>
              <a:rPr kumimoji="0" lang="fr-FR" sz="20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a:t>
            </a:r>
            <a:endParaRPr kumimoji="0" lang="fr-FR" sz="2000" b="0" i="0" u="none" strike="noStrike" kern="1200" cap="none" spc="-15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t>Significant suppliers assessed on ESG criteria, aiming for 70% by 2025</a:t>
            </a:r>
          </a:p>
        </p:txBody>
      </p:sp>
      <p:sp>
        <p:nvSpPr>
          <p:cNvPr id="33" name="Rectangle 32">
            <a:extLst>
              <a:ext uri="{FF2B5EF4-FFF2-40B4-BE49-F238E27FC236}">
                <a16:creationId xmlns:a16="http://schemas.microsoft.com/office/drawing/2014/main" id="{5A92D315-D84D-422D-A084-970A05357604}"/>
              </a:ext>
            </a:extLst>
          </p:cNvPr>
          <p:cNvSpPr/>
          <p:nvPr/>
        </p:nvSpPr>
        <p:spPr>
          <a:xfrm>
            <a:off x="766763" y="2235625"/>
            <a:ext cx="1600200" cy="1292662"/>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65</a:t>
            </a:r>
            <a:r>
              <a:rPr kumimoji="0" lang="fr-FR" sz="20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a:t>
            </a:r>
            <a:endParaRPr kumimoji="0" lang="fr-FR" sz="2000" b="0" i="0" u="none" strike="noStrike" kern="1200" cap="none" spc="-15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t>Reduction in </a:t>
            </a:r>
            <a:b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br>
            <a: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t>CO</a:t>
            </a:r>
            <a:r>
              <a:rPr kumimoji="0" lang="en-US" sz="1300" b="0" i="0" u="none" strike="noStrike" kern="1200" cap="none" spc="0" normalizeH="0" baseline="-25000" noProof="0" dirty="0">
                <a:ln>
                  <a:noFill/>
                </a:ln>
                <a:solidFill>
                  <a:srgbClr val="000000"/>
                </a:solidFill>
                <a:effectLst/>
                <a:uLnTx/>
                <a:uFillTx/>
                <a:latin typeface="Arial"/>
                <a:ea typeface="Arial" charset="0"/>
                <a:cs typeface="Arial" charset="0"/>
              </a:rPr>
              <a:t>2</a:t>
            </a:r>
            <a: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t> emissions since 2014, aiming for </a:t>
            </a:r>
            <a:b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br>
            <a: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t>net-zero in 2030</a:t>
            </a:r>
          </a:p>
        </p:txBody>
      </p:sp>
      <p:sp>
        <p:nvSpPr>
          <p:cNvPr id="34" name="Rectangle 33">
            <a:hlinkClick r:id="" action="ppaction://noaction"/>
            <a:extLst>
              <a:ext uri="{FF2B5EF4-FFF2-40B4-BE49-F238E27FC236}">
                <a16:creationId xmlns:a16="http://schemas.microsoft.com/office/drawing/2014/main" id="{FB1DA8A0-E19D-4154-900B-BFF4D677E39B}"/>
              </a:ext>
            </a:extLst>
          </p:cNvPr>
          <p:cNvSpPr/>
          <p:nvPr/>
        </p:nvSpPr>
        <p:spPr>
          <a:xfrm>
            <a:off x="2650707" y="2235625"/>
            <a:ext cx="1600200" cy="1292662"/>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58</a:t>
            </a:r>
            <a:r>
              <a:rPr kumimoji="0" lang="fr-FR" sz="20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Arial" charset="0"/>
                <a:cs typeface="Arial" charset="0"/>
              </a:rPr>
              <a:t>Business units implemented pro bono projects, aiming for 100% by 2026</a:t>
            </a:r>
          </a:p>
        </p:txBody>
      </p:sp>
    </p:spTree>
    <p:extLst>
      <p:ext uri="{BB962C8B-B14F-4D97-AF65-F5344CB8AC3E}">
        <p14:creationId xmlns:p14="http://schemas.microsoft.com/office/powerpoint/2010/main" val="19580183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Title 541"/>
          <p:cNvSpPr>
            <a:spLocks noGrp="1"/>
          </p:cNvSpPr>
          <p:nvPr>
            <p:ph type="title"/>
          </p:nvPr>
        </p:nvSpPr>
        <p:spPr>
          <a:xfrm>
            <a:off x="765737" y="2897902"/>
            <a:ext cx="2441546" cy="531097"/>
          </a:xfrm>
        </p:spPr>
        <p:txBody>
          <a:bodyPr/>
          <a:lstStyle/>
          <a:p>
            <a:r>
              <a:rPr lang="en-US" dirty="0"/>
              <a:t>The Americas</a:t>
            </a:r>
          </a:p>
        </p:txBody>
      </p:sp>
      <p:sp>
        <p:nvSpPr>
          <p:cNvPr id="547" name="Rectangle 546"/>
          <p:cNvSpPr/>
          <p:nvPr/>
        </p:nvSpPr>
        <p:spPr bwMode="gray">
          <a:xfrm>
            <a:off x="765737" y="3514724"/>
            <a:ext cx="2441546" cy="420624"/>
          </a:xfrm>
          <a:prstGeom prst="rect">
            <a:avLst/>
          </a:prstGeom>
          <a:gradFill>
            <a:gsLst>
              <a:gs pos="0">
                <a:srgbClr val="FFCDD2"/>
              </a:gs>
              <a:gs pos="33000">
                <a:srgbClr val="FF6A00"/>
              </a:gs>
              <a:gs pos="66000">
                <a:srgbClr val="E31937"/>
              </a:gs>
              <a:gs pos="100000">
                <a:srgbClr val="991F3D"/>
              </a:gs>
            </a:gsLst>
            <a:lin ang="0" scaled="1"/>
          </a:gradFill>
          <a:ln w="9525" algn="ctr">
            <a:noFill/>
            <a:miter lim="800000"/>
            <a:headEnd/>
            <a:tailEnd/>
          </a:ln>
          <a:effectLst/>
        </p:spPr>
        <p:txBody>
          <a:bodyPr lIns="137160" tIns="0" rIns="137160" bIns="0" rtlCol="0" anchor="ct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CA" sz="2000" b="0" i="0" u="none" strike="noStrike" kern="1200" cap="none" spc="0" normalizeH="0" baseline="0" noProof="0" dirty="0">
                <a:ln>
                  <a:noFill/>
                </a:ln>
                <a:solidFill>
                  <a:srgbClr val="FFFFFF"/>
                </a:solidFill>
                <a:effectLst/>
                <a:uLnTx/>
                <a:uFillTx/>
                <a:latin typeface="Arial"/>
                <a:ea typeface="Arial" charset="0"/>
                <a:cs typeface="Arial" charset="0"/>
              </a:rPr>
              <a:t>29,000 members</a:t>
            </a:r>
          </a:p>
        </p:txBody>
      </p:sp>
      <p:sp>
        <p:nvSpPr>
          <p:cNvPr id="549" name="Rounded Rectangle 548">
            <a:hlinkClick r:id="rId3" action="ppaction://hlinksldjump"/>
          </p:cNvPr>
          <p:cNvSpPr/>
          <p:nvPr/>
        </p:nvSpPr>
        <p:spPr bwMode="gray">
          <a:xfrm>
            <a:off x="756603" y="6239876"/>
            <a:ext cx="1005840" cy="198564"/>
          </a:xfrm>
          <a:prstGeom prst="roundRect">
            <a:avLst>
              <a:gd name="adj" fmla="val 50000"/>
            </a:avLst>
          </a:prstGeom>
          <a:solidFill>
            <a:srgbClr val="E8E8E8"/>
          </a:solidFill>
          <a:ln w="9525" algn="ctr">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800" b="1" i="0" u="none" strike="noStrike" kern="1200" cap="none" spc="0" normalizeH="0" baseline="0" noProof="0" dirty="0">
                <a:ln>
                  <a:noFill/>
                </a:ln>
                <a:solidFill>
                  <a:srgbClr val="505659"/>
                </a:solidFill>
                <a:effectLst/>
                <a:uLnTx/>
                <a:uFillTx/>
                <a:latin typeface="Arial" panose="020B0604020202020204" pitchFamily="34" charset="0"/>
                <a:ea typeface="+mn-ea"/>
                <a:cs typeface="Arial" panose="020B0604020202020204" pitchFamily="34" charset="0"/>
                <a:sym typeface="Wingdings 3" panose="05040102010807070707" pitchFamily="18" charset="2"/>
              </a:rPr>
              <a:t></a:t>
            </a:r>
            <a:r>
              <a:rPr kumimoji="0" lang="en-GB" sz="800" b="0" i="0" u="none" strike="noStrike" kern="1200" cap="none" spc="0" normalizeH="0" baseline="0" noProof="0" dirty="0">
                <a:ln>
                  <a:noFill/>
                </a:ln>
                <a:solidFill>
                  <a:srgbClr val="505659"/>
                </a:solidFill>
                <a:effectLst/>
                <a:uLnTx/>
                <a:uFillTx/>
                <a:latin typeface="Arial" panose="020B0604020202020204" pitchFamily="34" charset="0"/>
                <a:ea typeface="+mn-ea"/>
                <a:cs typeface="Arial" panose="020B0604020202020204" pitchFamily="34" charset="0"/>
              </a:rPr>
              <a:t>  </a:t>
            </a:r>
            <a:r>
              <a:rPr kumimoji="0" lang="en-GB" sz="800" b="1" i="0" u="sng" strike="noStrike" kern="1200" cap="none" spc="0" normalizeH="0" baseline="0" noProof="0" dirty="0">
                <a:ln>
                  <a:noFill/>
                </a:ln>
                <a:solidFill>
                  <a:srgbClr val="505659"/>
                </a:solidFill>
                <a:effectLst/>
                <a:uLnTx/>
                <a:uFillTx/>
                <a:latin typeface="Arial"/>
                <a:ea typeface="+mn-ea"/>
                <a:cs typeface="Arial" pitchFamily="34" charset="0"/>
              </a:rPr>
              <a:t>CGI at a glance</a:t>
            </a:r>
          </a:p>
        </p:txBody>
      </p:sp>
      <p:pic>
        <p:nvPicPr>
          <p:cNvPr id="6" name="Picture 5">
            <a:extLst>
              <a:ext uri="{FF2B5EF4-FFF2-40B4-BE49-F238E27FC236}">
                <a16:creationId xmlns:a16="http://schemas.microsoft.com/office/drawing/2014/main" id="{10C6429E-D58B-4D00-9F94-A75999B1B7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p:blipFill>
        <p:spPr>
          <a:xfrm>
            <a:off x="1682827" y="-566440"/>
            <a:ext cx="11068930" cy="7984759"/>
          </a:xfrm>
          <a:prstGeom prst="rect">
            <a:avLst/>
          </a:prstGeom>
        </p:spPr>
      </p:pic>
      <p:sp>
        <p:nvSpPr>
          <p:cNvPr id="3" name="Slide Number Placeholder 2">
            <a:extLst>
              <a:ext uri="{FF2B5EF4-FFF2-40B4-BE49-F238E27FC236}">
                <a16:creationId xmlns:a16="http://schemas.microsoft.com/office/drawing/2014/main" id="{A5627997-B5FB-8260-A5BB-93D79DD4C225}"/>
              </a:ext>
            </a:extLst>
          </p:cNvPr>
          <p:cNvSpPr>
            <a:spLocks noGrp="1"/>
          </p:cNvSpPr>
          <p:nvPr>
            <p:ph type="sldNum" sz="quarter" idx="4"/>
          </p:nvPr>
        </p:nvSpPr>
        <p:spPr/>
        <p:txBody>
          <a:bodyPr/>
          <a:lstStyle/>
          <a:p>
            <a:fld id="{525A3C56-E491-49B2-93F3-63532DF516BC}" type="slidenum">
              <a:rPr lang="en-CA" smtClean="0"/>
              <a:pPr/>
              <a:t>4</a:t>
            </a:fld>
            <a:endParaRPr lang="en-CA" dirty="0"/>
          </a:p>
        </p:txBody>
      </p:sp>
    </p:spTree>
    <p:extLst>
      <p:ext uri="{BB962C8B-B14F-4D97-AF65-F5344CB8AC3E}">
        <p14:creationId xmlns:p14="http://schemas.microsoft.com/office/powerpoint/2010/main" val="994998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Range of services and differentiators</a:t>
            </a:r>
          </a:p>
        </p:txBody>
      </p:sp>
      <p:graphicFrame>
        <p:nvGraphicFramePr>
          <p:cNvPr id="176" name="Table 175"/>
          <p:cNvGraphicFramePr>
            <a:graphicFrameLocks noGrp="1"/>
          </p:cNvGraphicFramePr>
          <p:nvPr/>
        </p:nvGraphicFramePr>
        <p:xfrm>
          <a:off x="765737" y="1485553"/>
          <a:ext cx="10658956" cy="4508299"/>
        </p:xfrm>
        <a:graphic>
          <a:graphicData uri="http://schemas.openxmlformats.org/drawingml/2006/table">
            <a:tbl>
              <a:tblPr firstRow="1" bandRow="1">
                <a:tableStyleId>{2D5ABB26-0587-4C30-8999-92F81FD0307C}</a:tableStyleId>
              </a:tblPr>
              <a:tblGrid>
                <a:gridCol w="1909084">
                  <a:extLst>
                    <a:ext uri="{9D8B030D-6E8A-4147-A177-3AD203B41FA5}">
                      <a16:colId xmlns:a16="http://schemas.microsoft.com/office/drawing/2014/main" val="1917109662"/>
                    </a:ext>
                  </a:extLst>
                </a:gridCol>
                <a:gridCol w="299720">
                  <a:extLst>
                    <a:ext uri="{9D8B030D-6E8A-4147-A177-3AD203B41FA5}">
                      <a16:colId xmlns:a16="http://schemas.microsoft.com/office/drawing/2014/main" val="1616895165"/>
                    </a:ext>
                  </a:extLst>
                </a:gridCol>
                <a:gridCol w="2616904">
                  <a:extLst>
                    <a:ext uri="{9D8B030D-6E8A-4147-A177-3AD203B41FA5}">
                      <a16:colId xmlns:a16="http://schemas.microsoft.com/office/drawing/2014/main" val="1362748725"/>
                    </a:ext>
                  </a:extLst>
                </a:gridCol>
                <a:gridCol w="2916624">
                  <a:extLst>
                    <a:ext uri="{9D8B030D-6E8A-4147-A177-3AD203B41FA5}">
                      <a16:colId xmlns:a16="http://schemas.microsoft.com/office/drawing/2014/main" val="2622512082"/>
                    </a:ext>
                  </a:extLst>
                </a:gridCol>
                <a:gridCol w="2615173">
                  <a:extLst>
                    <a:ext uri="{9D8B030D-6E8A-4147-A177-3AD203B41FA5}">
                      <a16:colId xmlns:a16="http://schemas.microsoft.com/office/drawing/2014/main" val="1015041725"/>
                    </a:ext>
                  </a:extLst>
                </a:gridCol>
                <a:gridCol w="301451">
                  <a:extLst>
                    <a:ext uri="{9D8B030D-6E8A-4147-A177-3AD203B41FA5}">
                      <a16:colId xmlns:a16="http://schemas.microsoft.com/office/drawing/2014/main" val="1701687242"/>
                    </a:ext>
                  </a:extLst>
                </a:gridCol>
              </a:tblGrid>
              <a:tr h="1310336">
                <a:tc>
                  <a:txBody>
                    <a:bodyPr/>
                    <a:lstStyle/>
                    <a:p>
                      <a:pPr algn="r"/>
                      <a:r>
                        <a:rPr lang="en-GB" sz="1800" b="0" spc="0" baseline="0" dirty="0">
                          <a:solidFill>
                            <a:schemeClr val="tx1"/>
                          </a:solidFill>
                          <a:latin typeface="+mn-lt"/>
                        </a:rPr>
                        <a:t>End-to-end services</a:t>
                      </a:r>
                    </a:p>
                  </a:txBody>
                  <a:tcPr marL="0" marR="274320" marT="137160" marB="13716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dirty="0">
                          <a:solidFill>
                            <a:schemeClr val="bg1"/>
                          </a:solidFill>
                        </a:rPr>
                        <a:t>Business and </a:t>
                      </a:r>
                      <a:br>
                        <a:rPr lang="en-CA" sz="1600" b="0" dirty="0">
                          <a:solidFill>
                            <a:schemeClr val="bg1"/>
                          </a:solidFill>
                        </a:rPr>
                      </a:br>
                      <a:r>
                        <a:rPr lang="en-CA" sz="1600" b="0" dirty="0">
                          <a:solidFill>
                            <a:schemeClr val="bg1"/>
                          </a:solidFill>
                        </a:rPr>
                        <a:t>strategic IT consulting</a:t>
                      </a:r>
                    </a:p>
                  </a:txBody>
                  <a:tcPr marL="137160" marR="137160" marT="137160" marB="18288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dirty="0">
                          <a:solidFill>
                            <a:schemeClr val="bg1"/>
                          </a:solidFill>
                        </a:rPr>
                        <a:t>Systems</a:t>
                      </a:r>
                      <a:br>
                        <a:rPr lang="en-CA" sz="1600" b="0" dirty="0">
                          <a:solidFill>
                            <a:schemeClr val="bg1"/>
                          </a:solidFill>
                        </a:rPr>
                      </a:br>
                      <a:r>
                        <a:rPr lang="en-CA" sz="1600" b="0" dirty="0">
                          <a:solidFill>
                            <a:schemeClr val="bg1"/>
                          </a:solidFill>
                        </a:rPr>
                        <a:t>integration</a:t>
                      </a:r>
                    </a:p>
                  </a:txBody>
                  <a:tcPr marL="137160" marR="137160" marT="137160" marB="1828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A82465"/>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dirty="0">
                          <a:solidFill>
                            <a:schemeClr val="bg1"/>
                          </a:solidFill>
                        </a:rPr>
                        <a:t>Managed services</a:t>
                      </a:r>
                    </a:p>
                  </a:txBody>
                  <a:tcPr marL="137160" marR="137160" marT="137160" marB="18288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5236AB"/>
                    </a:solidFill>
                  </a:tcPr>
                </a:tc>
                <a:tc hMerge="1">
                  <a:txBody>
                    <a:bodyPr/>
                    <a:lstStyle/>
                    <a:p>
                      <a:endParaRPr lang="en-US"/>
                    </a:p>
                  </a:txBody>
                  <a:tcPr/>
                </a:tc>
                <a:extLst>
                  <a:ext uri="{0D108BD9-81ED-4DB2-BD59-A6C34878D82A}">
                    <a16:rowId xmlns:a16="http://schemas.microsoft.com/office/drawing/2014/main" val="3235204133"/>
                  </a:ext>
                </a:extLst>
              </a:tr>
              <a:tr h="607613">
                <a:tc>
                  <a:txBody>
                    <a:bodyPr/>
                    <a:lstStyle/>
                    <a:p>
                      <a:pPr algn="r"/>
                      <a:endParaRPr lang="en-GB" sz="2000" b="0" spc="0" baseline="0" dirty="0">
                        <a:solidFill>
                          <a:schemeClr val="tx1"/>
                        </a:solidFill>
                        <a:latin typeface="+mn-lt"/>
                      </a:endParaRPr>
                    </a:p>
                  </a:txBody>
                  <a:tcPr marL="0" marR="274320" marT="137160" marB="13716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Intellectual property solutions and services as value creation accelerators for clients</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555555"/>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b="1" dirty="0">
                        <a:solidFill>
                          <a:schemeClr val="bg1"/>
                        </a:solidFill>
                      </a:endParaRPr>
                    </a:p>
                  </a:txBody>
                  <a:tcPr marL="137160" marR="137160" marT="137160" marB="137160" anchor="ctr">
                    <a:lnL w="76200" cap="flat" cmpd="sng" algn="ctr">
                      <a:solidFill>
                        <a:srgbClr val="E4E8EB"/>
                      </a:solidFill>
                      <a:prstDash val="solid"/>
                      <a:round/>
                      <a:headEnd type="none" w="med" len="med"/>
                      <a:tailEnd type="none" w="med" len="med"/>
                    </a:lnL>
                    <a:lnR w="76200" cap="flat" cmpd="sng" algn="ctr">
                      <a:solidFill>
                        <a:srgbClr val="E4E8EB"/>
                      </a:solidFill>
                      <a:prstDash val="solid"/>
                      <a:round/>
                      <a:headEnd type="none" w="med" len="med"/>
                      <a:tailEnd type="none" w="med" len="med"/>
                    </a:lnR>
                    <a:lnT w="76200" cap="flat" cmpd="sng" algn="ctr">
                      <a:solidFill>
                        <a:srgbClr val="E4E8EB"/>
                      </a:solidFill>
                      <a:prstDash val="solid"/>
                      <a:round/>
                      <a:headEnd type="none" w="med" len="med"/>
                      <a:tailEnd type="none" w="med" len="med"/>
                    </a:lnT>
                    <a:lnB w="76200" cap="flat" cmpd="sng" algn="ctr">
                      <a:solidFill>
                        <a:srgbClr val="E4E8EB"/>
                      </a:solidFill>
                      <a:prstDash val="solid"/>
                      <a:round/>
                      <a:headEnd type="none" w="med" len="med"/>
                      <a:tailEnd type="none" w="med" len="med"/>
                    </a:lnB>
                    <a:solidFill>
                      <a:schemeClr val="accent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b="1" dirty="0">
                        <a:solidFill>
                          <a:schemeClr val="bg1"/>
                        </a:solidFill>
                      </a:endParaRPr>
                    </a:p>
                  </a:txBody>
                  <a:tcPr marL="137160" marR="137160" marT="137160" marB="137160" anchor="ctr">
                    <a:lnL w="76200" cap="flat" cmpd="sng" algn="ctr">
                      <a:solidFill>
                        <a:srgbClr val="E4E8EB"/>
                      </a:solidFill>
                      <a:prstDash val="solid"/>
                      <a:round/>
                      <a:headEnd type="none" w="med" len="med"/>
                      <a:tailEnd type="none" w="med" len="med"/>
                    </a:lnL>
                    <a:lnR w="76200" cap="flat" cmpd="sng" algn="ctr">
                      <a:solidFill>
                        <a:srgbClr val="E4E8EB"/>
                      </a:solidFill>
                      <a:prstDash val="solid"/>
                      <a:round/>
                      <a:headEnd type="none" w="med" len="med"/>
                      <a:tailEnd type="none" w="med" len="med"/>
                    </a:lnR>
                    <a:lnT w="76200" cap="flat" cmpd="sng" algn="ctr">
                      <a:solidFill>
                        <a:srgbClr val="E4E8EB"/>
                      </a:solidFill>
                      <a:prstDash val="solid"/>
                      <a:round/>
                      <a:headEnd type="none" w="med" len="med"/>
                      <a:tailEnd type="none" w="med" len="med"/>
                    </a:lnT>
                    <a:lnB w="76200" cap="flat" cmpd="sng" algn="ctr">
                      <a:solidFill>
                        <a:srgbClr val="E4E8EB"/>
                      </a:solidFill>
                      <a:prstDash val="solid"/>
                      <a:round/>
                      <a:headEnd type="none" w="med" len="med"/>
                      <a:tailEnd type="none" w="med" len="med"/>
                    </a:lnB>
                    <a:solidFill>
                      <a:srgbClr val="407080"/>
                    </a:solidFill>
                  </a:tcPr>
                </a:tc>
                <a:tc hMerge="1">
                  <a:txBody>
                    <a:bodyPr/>
                    <a:lstStyle/>
                    <a:p>
                      <a:endParaRPr lang="en-US"/>
                    </a:p>
                  </a:txBody>
                  <a:tcPr/>
                </a:tc>
                <a:extLst>
                  <a:ext uri="{0D108BD9-81ED-4DB2-BD59-A6C34878D82A}">
                    <a16:rowId xmlns:a16="http://schemas.microsoft.com/office/drawing/2014/main" val="3658506685"/>
                  </a:ext>
                </a:extLst>
              </a:tr>
              <a:tr h="287818">
                <a:tc>
                  <a:txBody>
                    <a:bodyPr/>
                    <a:lstStyle/>
                    <a:p>
                      <a:pPr algn="r"/>
                      <a:endParaRPr lang="en-GB" sz="1100" b="0" spc="0" baseline="0" dirty="0">
                        <a:solidFill>
                          <a:schemeClr val="tx1"/>
                        </a:solidFill>
                        <a:latin typeface="+mn-lt"/>
                      </a:endParaRPr>
                    </a:p>
                  </a:txBody>
                  <a:tcPr marL="0" marR="274320" marT="0" marB="0"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100" b="0" dirty="0">
                        <a:solidFill>
                          <a:schemeClr val="accent1"/>
                        </a:solidFill>
                        <a:latin typeface="Arial Black" panose="020B0A040201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endParaRPr lang="en-US" sz="17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00" b="0" i="0" u="none" strike="noStrike" kern="1200" cap="none" spc="0" normalizeH="0" baseline="0" noProof="0" dirty="0">
                        <a:ln>
                          <a:noFill/>
                        </a:ln>
                        <a:solidFill>
                          <a:srgbClr val="FF6A00"/>
                        </a:solidFill>
                        <a:effectLst/>
                        <a:uLnTx/>
                        <a:uFillTx/>
                        <a:latin typeface="Arial Black" panose="020B0A04020102020204" pitchFamily="34" charset="0"/>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100" b="0" i="0" u="none" strike="noStrike" kern="1200" cap="none" spc="0" normalizeH="0" baseline="0" noProof="0" dirty="0">
                        <a:ln>
                          <a:noFill/>
                        </a:ln>
                        <a:solidFill>
                          <a:srgbClr val="407080"/>
                        </a:solidFill>
                        <a:effectLst/>
                        <a:uLnTx/>
                        <a:uFillTx/>
                        <a:latin typeface="Arial Black" panose="020B0A04020102020204" pitchFamily="34" charset="0"/>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36941673"/>
                  </a:ext>
                </a:extLst>
              </a:tr>
              <a:tr h="575633">
                <a:tc rowSpan="4">
                  <a:txBody>
                    <a:bodyPr/>
                    <a:lstStyle/>
                    <a:p>
                      <a:pPr algn="r"/>
                      <a:r>
                        <a:rPr lang="en-US" sz="1800" b="0" spc="0" baseline="0" dirty="0">
                          <a:solidFill>
                            <a:schemeClr val="tx1"/>
                          </a:solidFill>
                          <a:latin typeface="+mn-lt"/>
                        </a:rPr>
                        <a:t>Differentiators</a:t>
                      </a:r>
                      <a:endParaRPr lang="en-US" sz="1800" b="0" spc="0" baseline="0" dirty="0">
                        <a:solidFill>
                          <a:schemeClr val="accent1"/>
                        </a:solidFill>
                        <a:latin typeface="+mn-lt"/>
                      </a:endParaRPr>
                    </a:p>
                  </a:txBody>
                  <a:tcPr marL="0" marR="274320" marT="137160" marB="137160">
                    <a:lnL w="76200" cap="flat" cmpd="sng" algn="ctr">
                      <a:noFill/>
                      <a:prstDash val="solid"/>
                      <a:round/>
                      <a:headEnd type="none" w="med" len="med"/>
                      <a:tailEnd type="none" w="med" len="med"/>
                    </a:lnL>
                    <a:lnR w="12700" cap="flat" cmpd="sng" algn="ctr">
                      <a:solidFill>
                        <a:srgbClr val="B3B3B3"/>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137160" marR="137160" marT="137160" marB="137160">
                    <a:lnL w="12700" cap="flat" cmpd="sng" algn="ctr">
                      <a:solidFill>
                        <a:srgbClr val="B3B3B3"/>
                      </a:solidFill>
                      <a:prstDash val="solid"/>
                      <a:round/>
                      <a:headEnd type="none" w="med" len="med"/>
                      <a:tailEnd type="none" w="med" len="med"/>
                    </a:lnL>
                    <a:lnR w="12700" cap="flat" cmpd="sng" algn="ctr">
                      <a:noFill/>
                      <a:prstDash val="dot"/>
                      <a:round/>
                      <a:headEnd type="none" w="med" len="med"/>
                      <a:tailEnd type="none" w="med" len="med"/>
                    </a:lnR>
                    <a:lnT w="12700" cap="flat" cmpd="sng" algn="ctr">
                      <a:solidFill>
                        <a:srgbClr val="B3B3B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dirty="0">
                          <a:solidFill>
                            <a:schemeClr val="tx1"/>
                          </a:solidFill>
                          <a:cs typeface="Arial" pitchFamily="34" charset="0"/>
                        </a:rPr>
                        <a:t>Client-proximity model</a:t>
                      </a:r>
                    </a:p>
                  </a:txBody>
                  <a:tcPr marL="137160" marR="137160" marT="137160" marB="137160">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rgbClr val="B3B3B3"/>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800" b="0" dirty="0">
                        <a:solidFill>
                          <a:schemeClr val="tx1"/>
                        </a:solidFill>
                        <a:cs typeface="Arial" pitchFamily="34" charset="0"/>
                      </a:endParaRPr>
                    </a:p>
                  </a:txBody>
                  <a:tcPr marL="137160" marR="137160" marT="137160" marB="137160">
                    <a:lnL w="12700" cap="flat" cmpd="sng" algn="ctr">
                      <a:solidFill>
                        <a:srgbClr val="B3B3B3"/>
                      </a:solidFill>
                      <a:prstDash val="solid"/>
                      <a:round/>
                      <a:headEnd type="none" w="med" len="med"/>
                      <a:tailEnd type="none" w="med" len="med"/>
                    </a:lnL>
                    <a:lnR w="12700" cap="flat" cmpd="sng" algn="ctr">
                      <a:solidFill>
                        <a:srgbClr val="B3B3B3"/>
                      </a:solidFill>
                      <a:prstDash val="solid"/>
                      <a:round/>
                      <a:headEnd type="none" w="med" len="med"/>
                      <a:tailEnd type="none" w="med" len="med"/>
                    </a:lnR>
                    <a:lnT w="12700" cap="flat" cmpd="sng" algn="ctr">
                      <a:solidFill>
                        <a:srgbClr val="B3B3B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800" b="0" dirty="0">
                        <a:solidFill>
                          <a:schemeClr val="tx1"/>
                        </a:solidFill>
                        <a:cs typeface="Arial" pitchFamily="34" charset="0"/>
                      </a:endParaRPr>
                    </a:p>
                  </a:txBody>
                  <a:tcPr marL="137160" marR="137160" marT="137160" marB="137160">
                    <a:lnL w="12700" cap="flat" cmpd="sng" algn="ctr">
                      <a:solidFill>
                        <a:srgbClr val="B3B3B3"/>
                      </a:solidFill>
                      <a:prstDash val="solid"/>
                      <a:round/>
                      <a:headEnd type="none" w="med" len="med"/>
                      <a:tailEnd type="none" w="med" len="med"/>
                    </a:lnL>
                    <a:lnR w="12700" cap="flat" cmpd="sng" algn="ctr">
                      <a:solidFill>
                        <a:srgbClr val="B3B3B3"/>
                      </a:solidFill>
                      <a:prstDash val="solid"/>
                      <a:round/>
                      <a:headEnd type="none" w="med" len="med"/>
                      <a:tailEnd type="none" w="med" len="med"/>
                    </a:lnR>
                    <a:lnT w="12700" cap="flat" cmpd="sng" algn="ctr">
                      <a:solidFill>
                        <a:srgbClr val="B3B3B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137160" marR="137160" marT="137160" marB="137160">
                    <a:lnL w="12700" cap="flat" cmpd="sng" algn="ctr">
                      <a:noFill/>
                      <a:prstDash val="dot"/>
                      <a:round/>
                      <a:headEnd type="none" w="med" len="med"/>
                      <a:tailEnd type="none" w="med" len="med"/>
                    </a:lnL>
                    <a:lnR w="12700" cap="flat" cmpd="sng" algn="ctr">
                      <a:solidFill>
                        <a:srgbClr val="B3B3B3"/>
                      </a:solidFill>
                      <a:prstDash val="solid"/>
                      <a:round/>
                      <a:headEnd type="none" w="med" len="med"/>
                      <a:tailEnd type="none" w="med" len="med"/>
                    </a:lnR>
                    <a:lnT w="12700" cap="flat" cmpd="sng" algn="ctr">
                      <a:solidFill>
                        <a:srgbClr val="B3B3B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1517428"/>
                  </a:ext>
                </a:extLst>
              </a:tr>
              <a:tr h="575633">
                <a:tc vMerge="1">
                  <a:txBody>
                    <a:bodyPr/>
                    <a:lstStyle/>
                    <a:p>
                      <a:endParaRPr lang="en-GB"/>
                    </a:p>
                  </a:txBody>
                  <a:tcPr/>
                </a:tc>
                <a:tc>
                  <a:txBody>
                    <a:bodyPr/>
                    <a:lstStyle/>
                    <a:p>
                      <a:endParaRPr lang="en-US"/>
                    </a:p>
                  </a:txBody>
                  <a:tcPr marL="137160" marR="137160" marT="137160" marB="137160">
                    <a:lnL w="12700" cap="flat" cmpd="sng" algn="ctr">
                      <a:solidFill>
                        <a:srgbClr val="B3B3B3"/>
                      </a:solidFill>
                      <a:prstDash val="solid"/>
                      <a:round/>
                      <a:headEnd type="none" w="med" len="med"/>
                      <a:tailEnd type="none" w="med" len="med"/>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cs typeface="Arial" pitchFamily="34" charset="0"/>
                        </a:rPr>
                        <a:t>Global antenna for the benefit of our clients</a:t>
                      </a:r>
                    </a:p>
                  </a:txBody>
                  <a:tcPr marL="137160" marR="137160" marT="137160" marB="137160">
                    <a:lnL w="12700" cap="flat" cmpd="sng" algn="ctr">
                      <a:noFill/>
                      <a:prstDash val="dot"/>
                      <a:round/>
                      <a:headEnd type="none" w="med" len="med"/>
                      <a:tailEnd type="none" w="med" len="med"/>
                    </a:lnL>
                    <a:lnR w="12700" cap="flat" cmpd="sng" algn="ctr">
                      <a:noFill/>
                      <a:prstDash val="dot"/>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cs typeface="Arial" pitchFamily="34" charset="0"/>
                      </a:endParaRPr>
                    </a:p>
                  </a:txBody>
                  <a:tcPr marL="137160" marR="137160" marT="137160" marB="137160">
                    <a:lnL w="12700" cap="flat" cmpd="sng" algn="ctr">
                      <a:solidFill>
                        <a:srgbClr val="B3B3B3"/>
                      </a:solidFill>
                      <a:prstDash val="solid"/>
                      <a:round/>
                      <a:headEnd type="none" w="med" len="med"/>
                      <a:tailEnd type="none" w="med" len="med"/>
                    </a:lnL>
                    <a:lnR w="12700" cap="flat" cmpd="sng" algn="ctr">
                      <a:solidFill>
                        <a:srgbClr val="B3B3B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cs typeface="Arial" pitchFamily="34" charset="0"/>
                      </a:endParaRPr>
                    </a:p>
                  </a:txBody>
                  <a:tcPr marL="137160" marR="137160" marT="137160" marB="137160">
                    <a:lnL w="12700" cap="flat" cmpd="sng" algn="ctr">
                      <a:solidFill>
                        <a:srgbClr val="B3B3B3"/>
                      </a:solidFill>
                      <a:prstDash val="solid"/>
                      <a:round/>
                      <a:headEnd type="none" w="med" len="med"/>
                      <a:tailEnd type="none" w="med" len="med"/>
                    </a:lnL>
                    <a:lnR w="12700" cap="flat" cmpd="sng" algn="ctr">
                      <a:solidFill>
                        <a:srgbClr val="B3B3B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137160" marR="137160" marT="137160" marB="137160">
                    <a:lnL w="12700" cap="flat" cmpd="sng" algn="ctr">
                      <a:noFill/>
                      <a:prstDash val="dot"/>
                      <a:round/>
                      <a:headEnd type="none" w="med" len="med"/>
                      <a:tailEnd type="none" w="med" len="med"/>
                    </a:lnL>
                    <a:lnR w="12700" cap="flat" cmpd="sng" algn="ctr">
                      <a:solidFill>
                        <a:srgbClr val="B3B3B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3976641"/>
                  </a:ext>
                </a:extLst>
              </a:tr>
              <a:tr h="575633">
                <a:tc vMerge="1">
                  <a:txBody>
                    <a:bodyPr/>
                    <a:lstStyle/>
                    <a:p>
                      <a:endParaRPr lang="en-GB"/>
                    </a:p>
                  </a:txBody>
                  <a:tcPr/>
                </a:tc>
                <a:tc>
                  <a:txBody>
                    <a:bodyPr/>
                    <a:lstStyle/>
                    <a:p>
                      <a:endParaRPr lang="en-US"/>
                    </a:p>
                  </a:txBody>
                  <a:tcPr marL="137160" marR="137160" marT="137160" marB="137160">
                    <a:lnL w="12700" cap="flat" cmpd="sng" algn="ctr">
                      <a:solidFill>
                        <a:srgbClr val="B3B3B3"/>
                      </a:solidFill>
                      <a:prstDash val="solid"/>
                      <a:round/>
                      <a:headEnd type="none" w="med" len="med"/>
                      <a:tailEnd type="none" w="med" len="med"/>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cs typeface="Arial" pitchFamily="34" charset="0"/>
                        </a:rPr>
                        <a:t>Local and global expertise by industry</a:t>
                      </a:r>
                    </a:p>
                  </a:txBody>
                  <a:tcPr marL="137160" marR="137160" marT="137160" marB="137160">
                    <a:lnL w="12700" cap="flat" cmpd="sng" algn="ctr">
                      <a:noFill/>
                      <a:prstDash val="dot"/>
                      <a:round/>
                      <a:headEnd type="none" w="med" len="med"/>
                      <a:tailEnd type="none" w="med" len="med"/>
                    </a:lnL>
                    <a:lnR w="12700" cap="flat" cmpd="sng" algn="ctr">
                      <a:noFill/>
                      <a:prstDash val="dot"/>
                      <a:round/>
                      <a:headEnd type="none" w="med" len="med"/>
                      <a:tailEnd type="none" w="med" len="med"/>
                    </a:lnR>
                    <a:lnT w="6350" cap="flat" cmpd="sng" algn="ctr">
                      <a:solidFill>
                        <a:srgbClr val="D2D2D2"/>
                      </a:solidFill>
                      <a:prstDash val="solid"/>
                      <a:round/>
                      <a:headEnd type="none" w="med" len="med"/>
                      <a:tailEnd type="none" w="med" len="med"/>
                    </a:lnT>
                    <a:lnB w="635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cs typeface="Arial" pitchFamily="34" charset="0"/>
                      </a:endParaRPr>
                    </a:p>
                  </a:txBody>
                  <a:tcPr marL="137160" marR="137160" marT="137160" marB="137160">
                    <a:lnL w="12700" cap="flat" cmpd="sng" algn="ctr">
                      <a:solidFill>
                        <a:srgbClr val="B3B3B3"/>
                      </a:solidFill>
                      <a:prstDash val="solid"/>
                      <a:round/>
                      <a:headEnd type="none" w="med" len="med"/>
                      <a:tailEnd type="none" w="med" len="med"/>
                    </a:lnL>
                    <a:lnR w="12700" cap="flat" cmpd="sng" algn="ctr">
                      <a:solidFill>
                        <a:srgbClr val="B3B3B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cs typeface="Arial" pitchFamily="34" charset="0"/>
                      </a:endParaRPr>
                    </a:p>
                  </a:txBody>
                  <a:tcPr marL="137160" marR="137160" marT="137160" marB="137160">
                    <a:lnL w="12700" cap="flat" cmpd="sng" algn="ctr">
                      <a:solidFill>
                        <a:srgbClr val="B3B3B3"/>
                      </a:solidFill>
                      <a:prstDash val="solid"/>
                      <a:round/>
                      <a:headEnd type="none" w="med" len="med"/>
                      <a:tailEnd type="none" w="med" len="med"/>
                    </a:lnL>
                    <a:lnR w="12700" cap="flat" cmpd="sng" algn="ctr">
                      <a:solidFill>
                        <a:srgbClr val="B3B3B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137160" marR="137160" marT="137160" marB="137160">
                    <a:lnL w="12700" cap="flat" cmpd="sng" algn="ctr">
                      <a:noFill/>
                      <a:prstDash val="dot"/>
                      <a:round/>
                      <a:headEnd type="none" w="med" len="med"/>
                      <a:tailEnd type="none" w="med" len="med"/>
                    </a:lnL>
                    <a:lnR w="12700" cap="flat" cmpd="sng" algn="ctr">
                      <a:solidFill>
                        <a:srgbClr val="B3B3B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0151564"/>
                  </a:ext>
                </a:extLst>
              </a:tr>
              <a:tr h="575633">
                <a:tc vMerge="1">
                  <a:txBody>
                    <a:bodyPr/>
                    <a:lstStyle/>
                    <a:p>
                      <a:endParaRPr lang="en-GB"/>
                    </a:p>
                  </a:txBody>
                  <a:tcPr/>
                </a:tc>
                <a:tc>
                  <a:txBody>
                    <a:bodyPr/>
                    <a:lstStyle/>
                    <a:p>
                      <a:endParaRPr lang="en-US" dirty="0"/>
                    </a:p>
                  </a:txBody>
                  <a:tcPr marL="137160" marR="137160" marT="137160" marB="137160">
                    <a:lnL w="12700" cap="flat" cmpd="sng" algn="ctr">
                      <a:solidFill>
                        <a:srgbClr val="B3B3B3"/>
                      </a:solidFill>
                      <a:prstDash val="solid"/>
                      <a:round/>
                      <a:headEnd type="none" w="med" len="med"/>
                      <a:tailEnd type="none" w="med" len="med"/>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dirty="0">
                          <a:solidFill>
                            <a:schemeClr val="tx1"/>
                          </a:solidFill>
                          <a:cs typeface="Arial" pitchFamily="34" charset="0"/>
                        </a:rPr>
                        <a:t>Global delivery network </a:t>
                      </a:r>
                    </a:p>
                  </a:txBody>
                  <a:tcPr marL="137160" marR="137160" marT="137160" marB="137160">
                    <a:lnL w="12700" cap="flat" cmpd="sng" algn="ctr">
                      <a:noFill/>
                      <a:prstDash val="dot"/>
                      <a:round/>
                      <a:headEnd type="none" w="med" len="med"/>
                      <a:tailEnd type="none" w="med" len="med"/>
                    </a:lnL>
                    <a:lnR w="12700" cap="flat" cmpd="sng" algn="ctr">
                      <a:noFill/>
                      <a:prstDash val="dot"/>
                      <a:round/>
                      <a:headEnd type="none" w="med" len="med"/>
                      <a:tailEnd type="none" w="med" len="med"/>
                    </a:lnR>
                    <a:lnT w="6350" cap="flat" cmpd="sng" algn="ctr">
                      <a:solidFill>
                        <a:srgbClr val="D2D2D2"/>
                      </a:solid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800" b="0" dirty="0">
                        <a:solidFill>
                          <a:schemeClr val="tx1"/>
                        </a:solidFill>
                        <a:cs typeface="Arial" pitchFamily="34" charset="0"/>
                      </a:endParaRPr>
                    </a:p>
                  </a:txBody>
                  <a:tcPr marL="137160" marR="137160" marT="137160" marB="137160">
                    <a:lnL w="12700" cap="flat" cmpd="sng" algn="ctr">
                      <a:solidFill>
                        <a:srgbClr val="B3B3B3"/>
                      </a:solidFill>
                      <a:prstDash val="solid"/>
                      <a:round/>
                      <a:headEnd type="none" w="med" len="med"/>
                      <a:tailEnd type="none" w="med" len="med"/>
                    </a:lnL>
                    <a:lnR w="12700" cap="flat" cmpd="sng" algn="ctr">
                      <a:solidFill>
                        <a:srgbClr val="B3B3B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800" b="0" dirty="0">
                        <a:solidFill>
                          <a:schemeClr val="tx1"/>
                        </a:solidFill>
                        <a:cs typeface="Arial" pitchFamily="34" charset="0"/>
                      </a:endParaRPr>
                    </a:p>
                  </a:txBody>
                  <a:tcPr marL="137160" marR="137160" marT="137160" marB="137160">
                    <a:lnL w="12700" cap="flat" cmpd="sng" algn="ctr">
                      <a:solidFill>
                        <a:srgbClr val="B3B3B3"/>
                      </a:solidFill>
                      <a:prstDash val="solid"/>
                      <a:round/>
                      <a:headEnd type="none" w="med" len="med"/>
                      <a:tailEnd type="none" w="med" len="med"/>
                    </a:lnL>
                    <a:lnR w="12700" cap="flat" cmpd="sng" algn="ctr">
                      <a:solidFill>
                        <a:srgbClr val="B3B3B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137160" marR="137160" marT="137160" marB="137160">
                    <a:lnL w="12700" cap="flat" cmpd="sng" algn="ctr">
                      <a:noFill/>
                      <a:prstDash val="dot"/>
                      <a:round/>
                      <a:headEnd type="none" w="med" len="med"/>
                      <a:tailEnd type="none" w="med" len="med"/>
                    </a:lnL>
                    <a:lnR w="12700" cap="flat" cmpd="sng" algn="ctr">
                      <a:solidFill>
                        <a:srgbClr val="B3B3B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3B3B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5764147"/>
                  </a:ext>
                </a:extLst>
              </a:tr>
            </a:tbl>
          </a:graphicData>
        </a:graphic>
      </p:graphicFrame>
      <p:sp>
        <p:nvSpPr>
          <p:cNvPr id="4" name="Slide Number Placeholder 3">
            <a:extLst>
              <a:ext uri="{FF2B5EF4-FFF2-40B4-BE49-F238E27FC236}">
                <a16:creationId xmlns:a16="http://schemas.microsoft.com/office/drawing/2014/main" id="{2A5034F5-8A69-AD1E-5DBB-A7109E865163}"/>
              </a:ext>
            </a:extLst>
          </p:cNvPr>
          <p:cNvSpPr>
            <a:spLocks noGrp="1"/>
          </p:cNvSpPr>
          <p:nvPr>
            <p:ph type="sldNum" sz="quarter" idx="4"/>
          </p:nvPr>
        </p:nvSpPr>
        <p:spPr/>
        <p:txBody>
          <a:bodyPr/>
          <a:lstStyle/>
          <a:p>
            <a:fld id="{525A3C56-E491-49B2-93F3-63532DF516BC}" type="slidenum">
              <a:rPr lang="en-CA" smtClean="0"/>
              <a:pPr/>
              <a:t>5</a:t>
            </a:fld>
            <a:endParaRPr lang="en-CA" dirty="0"/>
          </a:p>
        </p:txBody>
      </p:sp>
    </p:spTree>
    <p:extLst>
      <p:ext uri="{BB962C8B-B14F-4D97-AF65-F5344CB8AC3E}">
        <p14:creationId xmlns:p14="http://schemas.microsoft.com/office/powerpoint/2010/main" val="3909314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 representative view of our clients</a:t>
            </a:r>
          </a:p>
        </p:txBody>
      </p:sp>
      <p:sp>
        <p:nvSpPr>
          <p:cNvPr id="9" name="Rectangle 8"/>
          <p:cNvSpPr/>
          <p:nvPr/>
        </p:nvSpPr>
        <p:spPr>
          <a:xfrm>
            <a:off x="765737" y="4333562"/>
            <a:ext cx="1955229" cy="1277273"/>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Working with </a:t>
            </a:r>
            <a:r>
              <a:rPr kumimoji="0" lang="en-US" sz="1300" b="1" i="0" u="none" strike="noStrike" kern="1200" cap="none" spc="0" normalizeH="0" baseline="0" noProof="0" dirty="0">
                <a:ln>
                  <a:noFill/>
                </a:ln>
                <a:solidFill>
                  <a:srgbClr val="000000"/>
                </a:solidFill>
                <a:effectLst/>
                <a:uLnTx/>
                <a:uFillTx/>
                <a:latin typeface="Arial"/>
                <a:ea typeface="+mn-ea"/>
                <a:cs typeface="+mn-cs"/>
              </a:rPr>
              <a:t>15 of the top 20 banks </a:t>
            </a:r>
            <a:r>
              <a:rPr kumimoji="0" lang="en-US" sz="1300" b="0" i="0" u="none" strike="noStrike" kern="1200" cap="none" spc="0" normalizeH="0" baseline="0" noProof="0" dirty="0">
                <a:ln>
                  <a:noFill/>
                </a:ln>
                <a:solidFill>
                  <a:srgbClr val="000000"/>
                </a:solidFill>
                <a:effectLst/>
                <a:uLnTx/>
                <a:uFillTx/>
                <a:latin typeface="Arial"/>
                <a:ea typeface="+mn-ea"/>
                <a:cs typeface="+mn-cs"/>
              </a:rPr>
              <a:t>globally</a:t>
            </a:r>
            <a:endParaRPr kumimoji="0" lang="en-US" sz="1300" b="1" i="0" u="none" strike="noStrike" kern="1200" cap="none" spc="0" normalizeH="0" baseline="0" noProof="0" dirty="0">
              <a:ln>
                <a:noFill/>
              </a:ln>
              <a:solidFill>
                <a:srgbClr val="000000"/>
              </a:solidFill>
              <a:effectLst/>
              <a:uLnTx/>
              <a:uFillTx/>
              <a:latin typeface="Arial"/>
              <a:ea typeface="+mn-ea"/>
              <a:cs typeface="+mn-cs"/>
            </a:endParaRP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14,000 </a:t>
            </a:r>
            <a:r>
              <a:rPr kumimoji="0" lang="en-US" sz="1300" b="0" i="0" u="none" strike="noStrike" kern="1200" cap="none" spc="0" normalizeH="0" baseline="0" noProof="0" dirty="0">
                <a:ln>
                  <a:noFill/>
                </a:ln>
                <a:solidFill>
                  <a:srgbClr val="000000"/>
                </a:solidFill>
                <a:effectLst/>
                <a:uLnTx/>
                <a:uFillTx/>
                <a:latin typeface="Arial"/>
                <a:ea typeface="+mn-ea"/>
                <a:cs typeface="+mn-cs"/>
              </a:rPr>
              <a:t>banking consultants help </a:t>
            </a:r>
            <a:br>
              <a:rPr kumimoji="0" lang="en-US" sz="1300" b="0" i="0" u="none" strike="noStrike" kern="1200" cap="none" spc="0" normalizeH="0" baseline="0" noProof="0" dirty="0">
                <a:ln>
                  <a:noFill/>
                </a:ln>
                <a:solidFill>
                  <a:srgbClr val="000000"/>
                </a:solidFill>
                <a:effectLst/>
                <a:uLnTx/>
                <a:uFillTx/>
                <a:latin typeface="Arial"/>
                <a:ea typeface="+mn-ea"/>
                <a:cs typeface="+mn-cs"/>
              </a:rPr>
            </a:br>
            <a:r>
              <a:rPr kumimoji="0" lang="en-US" sz="1300" b="1" i="0" u="none" strike="noStrike" kern="1200" cap="none" spc="0" normalizeH="0" baseline="0" noProof="0" dirty="0">
                <a:ln>
                  <a:noFill/>
                </a:ln>
                <a:solidFill>
                  <a:srgbClr val="000000"/>
                </a:solidFill>
                <a:effectLst/>
                <a:uLnTx/>
                <a:uFillTx/>
                <a:latin typeface="Arial"/>
                <a:ea typeface="+mn-ea"/>
                <a:cs typeface="+mn-cs"/>
              </a:rPr>
              <a:t>500</a:t>
            </a:r>
            <a:r>
              <a:rPr kumimoji="0" lang="en-US" sz="1300" b="0" i="0" u="none" strike="noStrike" kern="1200" cap="none" spc="0" normalizeH="0" baseline="0" noProof="0" dirty="0">
                <a:ln>
                  <a:noFill/>
                </a:ln>
                <a:solidFill>
                  <a:srgbClr val="000000"/>
                </a:solidFill>
                <a:effectLst/>
                <a:uLnTx/>
                <a:uFillTx/>
                <a:latin typeface="Arial"/>
                <a:ea typeface="+mn-ea"/>
                <a:cs typeface="+mn-cs"/>
              </a:rPr>
              <a:t>+</a:t>
            </a:r>
            <a:r>
              <a:rPr kumimoji="0" lang="en-US" sz="1300" b="1" i="0" u="none" strike="noStrike" kern="1200" cap="none" spc="0" normalizeH="0" baseline="0" noProof="0" dirty="0">
                <a:ln>
                  <a:noFill/>
                </a:ln>
                <a:solidFill>
                  <a:srgbClr val="000000"/>
                </a:solidFill>
                <a:effectLst/>
                <a:uLnTx/>
                <a:uFillTx/>
                <a:latin typeface="Arial"/>
                <a:ea typeface="+mn-ea"/>
                <a:cs typeface="+mn-cs"/>
              </a:rPr>
              <a:t> </a:t>
            </a:r>
            <a:r>
              <a:rPr kumimoji="0" lang="en-US" sz="1300" b="0" i="0" u="none" strike="noStrike" kern="1200" cap="none" spc="0" normalizeH="0" baseline="0" noProof="0" dirty="0">
                <a:ln>
                  <a:noFill/>
                </a:ln>
                <a:solidFill>
                  <a:srgbClr val="000000"/>
                </a:solidFill>
                <a:effectLst/>
                <a:uLnTx/>
                <a:uFillTx/>
                <a:latin typeface="Arial"/>
                <a:ea typeface="+mn-ea"/>
                <a:cs typeface="+mn-cs"/>
              </a:rPr>
              <a:t>financial institutions worldwide</a:t>
            </a:r>
            <a:endParaRPr kumimoji="0" lang="fr-CA" sz="13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11"/>
          <p:cNvSpPr/>
          <p:nvPr/>
        </p:nvSpPr>
        <p:spPr>
          <a:xfrm>
            <a:off x="2948750" y="4333562"/>
            <a:ext cx="1963697" cy="1277273"/>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Partnering with </a:t>
            </a:r>
            <a:r>
              <a:rPr kumimoji="0" lang="en-US" sz="1300" b="1" i="0" u="none" strike="noStrike" kern="1200" cap="none" spc="0" normalizeH="0" baseline="0" noProof="0" dirty="0">
                <a:ln>
                  <a:noFill/>
                </a:ln>
                <a:solidFill>
                  <a:srgbClr val="000000"/>
                </a:solidFill>
                <a:effectLst/>
                <a:uLnTx/>
                <a:uFillTx/>
                <a:latin typeface="Arial"/>
                <a:ea typeface="+mn-ea"/>
                <a:cs typeface="+mn-cs"/>
              </a:rPr>
              <a:t>6</a:t>
            </a:r>
            <a:r>
              <a:rPr kumimoji="0" lang="en-US" sz="1300" b="0" i="0" u="none" strike="noStrike" kern="1200" cap="none" spc="0" normalizeH="0" baseline="0" noProof="0" dirty="0">
                <a:ln>
                  <a:noFill/>
                </a:ln>
                <a:solidFill>
                  <a:srgbClr val="000000"/>
                </a:solidFill>
                <a:effectLst/>
                <a:uLnTx/>
                <a:uFillTx/>
                <a:latin typeface="Arial"/>
                <a:ea typeface="+mn-ea"/>
                <a:cs typeface="+mn-cs"/>
              </a:rPr>
              <a:t> of the world’s top CSPs</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5,000</a:t>
            </a:r>
            <a:r>
              <a:rPr kumimoji="0" lang="en-US" sz="1300" b="0" i="0" u="none" strike="noStrike" kern="1200" cap="none" spc="0" normalizeH="0" baseline="0" noProof="0" dirty="0">
                <a:ln>
                  <a:noFill/>
                </a:ln>
                <a:solidFill>
                  <a:srgbClr val="000000"/>
                </a:solidFill>
                <a:effectLst/>
                <a:uLnTx/>
                <a:uFillTx/>
                <a:latin typeface="Arial"/>
                <a:ea typeface="+mn-ea"/>
                <a:cs typeface="+mn-cs"/>
              </a:rPr>
              <a:t>+</a:t>
            </a:r>
            <a:r>
              <a:rPr kumimoji="0" lang="en-US" sz="1300" b="1" i="0" u="none" strike="noStrike" kern="1200" cap="none" spc="0" normalizeH="0" baseline="0" noProof="0" dirty="0">
                <a:ln>
                  <a:noFill/>
                </a:ln>
                <a:solidFill>
                  <a:srgbClr val="000000"/>
                </a:solidFill>
                <a:effectLst/>
                <a:uLnTx/>
                <a:uFillTx/>
                <a:latin typeface="Arial"/>
                <a:ea typeface="+mn-ea"/>
                <a:cs typeface="+mn-cs"/>
              </a:rPr>
              <a:t> </a:t>
            </a:r>
            <a:r>
              <a:rPr kumimoji="0" lang="en-US" sz="1300" b="0" i="0" u="none" strike="noStrike" kern="1200" cap="none" spc="0" normalizeH="0" baseline="0" noProof="0" dirty="0">
                <a:ln>
                  <a:noFill/>
                </a:ln>
                <a:solidFill>
                  <a:srgbClr val="000000"/>
                </a:solidFill>
                <a:effectLst/>
                <a:uLnTx/>
                <a:uFillTx/>
                <a:latin typeface="Arial"/>
                <a:ea typeface="+mn-ea"/>
                <a:cs typeface="+mn-cs"/>
              </a:rPr>
              <a:t>communications consultants focus on the end-to-end needs of our clients</a:t>
            </a:r>
          </a:p>
        </p:txBody>
      </p:sp>
      <p:sp>
        <p:nvSpPr>
          <p:cNvPr id="13" name="Rectangle 12"/>
          <p:cNvSpPr/>
          <p:nvPr/>
        </p:nvSpPr>
        <p:spPr>
          <a:xfrm>
            <a:off x="5140231" y="4333562"/>
            <a:ext cx="1941849" cy="2154436"/>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7,500 </a:t>
            </a:r>
            <a:r>
              <a:rPr kumimoji="0" lang="en-US" sz="1300" b="0" i="0" u="none" strike="noStrike" kern="1200" cap="none" spc="0" normalizeH="0" baseline="0" noProof="0" dirty="0">
                <a:ln>
                  <a:noFill/>
                </a:ln>
                <a:solidFill>
                  <a:srgbClr val="000000"/>
                </a:solidFill>
                <a:effectLst/>
                <a:uLnTx/>
                <a:uFillTx/>
                <a:latin typeface="Arial"/>
                <a:ea typeface="+mn-ea"/>
                <a:cs typeface="+mn-cs"/>
              </a:rPr>
              <a:t>professionals worldwide helping </a:t>
            </a:r>
            <a:r>
              <a:rPr kumimoji="0" lang="en-US" sz="1300" b="1" i="0" u="none" strike="noStrike" kern="1200" cap="none" spc="0" normalizeH="0" baseline="0" noProof="0" dirty="0">
                <a:ln>
                  <a:noFill/>
                </a:ln>
                <a:solidFill>
                  <a:srgbClr val="000000"/>
                </a:solidFill>
                <a:effectLst/>
                <a:uLnTx/>
                <a:uFillTx/>
                <a:latin typeface="Arial"/>
                <a:ea typeface="+mn-ea"/>
                <a:cs typeface="+mn-cs"/>
              </a:rPr>
              <a:t>650+ </a:t>
            </a:r>
            <a:r>
              <a:rPr kumimoji="0" lang="en-US" sz="1300" b="0" i="0" u="none" strike="noStrike" kern="1200" cap="none" spc="0" normalizeH="0" baseline="0" noProof="0" dirty="0">
                <a:ln>
                  <a:noFill/>
                </a:ln>
                <a:solidFill>
                  <a:srgbClr val="000000"/>
                </a:solidFill>
                <a:effectLst/>
                <a:uLnTx/>
                <a:uFillTx/>
                <a:latin typeface="Arial"/>
                <a:ea typeface="+mn-ea"/>
                <a:cs typeface="+mn-cs"/>
              </a:rPr>
              <a:t>clients </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30+ </a:t>
            </a:r>
            <a:r>
              <a:rPr kumimoji="0" lang="en-US" sz="1300" b="0" i="0" u="none" strike="noStrike" kern="1200" cap="none" spc="0" normalizeH="0" baseline="0" noProof="0" dirty="0">
                <a:ln>
                  <a:noFill/>
                </a:ln>
                <a:solidFill>
                  <a:srgbClr val="000000"/>
                </a:solidFill>
                <a:effectLst/>
                <a:uLnTx/>
                <a:uFillTx/>
                <a:latin typeface="Arial"/>
                <a:ea typeface="+mn-ea"/>
                <a:cs typeface="+mn-cs"/>
              </a:rPr>
              <a:t>years</a:t>
            </a:r>
            <a:r>
              <a:rPr kumimoji="0" lang="en-US" sz="1300" b="1" i="0" u="none" strike="noStrike" kern="1200" cap="none" spc="0" normalizeH="0" baseline="0" noProof="0" dirty="0">
                <a:ln>
                  <a:noFill/>
                </a:ln>
                <a:solidFill>
                  <a:srgbClr val="000000"/>
                </a:solidFill>
                <a:effectLst/>
                <a:uLnTx/>
                <a:uFillTx/>
                <a:latin typeface="Arial"/>
                <a:ea typeface="+mn-ea"/>
                <a:cs typeface="+mn-cs"/>
              </a:rPr>
              <a:t> </a:t>
            </a:r>
            <a:r>
              <a:rPr kumimoji="0" lang="en-US" sz="1300" b="0" i="0" u="none" strike="noStrike" kern="1200" cap="none" spc="0" normalizeH="0" baseline="0" noProof="0" dirty="0">
                <a:ln>
                  <a:noFill/>
                </a:ln>
                <a:solidFill>
                  <a:srgbClr val="000000"/>
                </a:solidFill>
                <a:effectLst/>
                <a:uLnTx/>
                <a:uFillTx/>
                <a:latin typeface="Arial"/>
                <a:ea typeface="+mn-ea"/>
                <a:cs typeface="+mn-cs"/>
              </a:rPr>
              <a:t>partnering with average relationship tenure with world’s largest energy and utilities companies</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23 </a:t>
            </a:r>
            <a:r>
              <a:rPr kumimoji="0" lang="en-US" sz="1300" b="0" i="0" u="none" strike="noStrike" kern="1200" cap="none" spc="0" normalizeH="0" baseline="0" noProof="0" dirty="0">
                <a:ln>
                  <a:noFill/>
                </a:ln>
                <a:solidFill>
                  <a:srgbClr val="000000"/>
                </a:solidFill>
                <a:effectLst/>
                <a:uLnTx/>
                <a:uFillTx/>
                <a:latin typeface="Arial"/>
                <a:ea typeface="+mn-ea"/>
                <a:cs typeface="+mn-cs"/>
              </a:rPr>
              <a:t>industry software IP solutions</a:t>
            </a:r>
          </a:p>
        </p:txBody>
      </p:sp>
      <p:sp>
        <p:nvSpPr>
          <p:cNvPr id="15" name="Rectangle 14"/>
          <p:cNvSpPr/>
          <p:nvPr/>
        </p:nvSpPr>
        <p:spPr>
          <a:xfrm>
            <a:off x="7302902" y="4333562"/>
            <a:ext cx="1938985" cy="1277273"/>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Partnered with </a:t>
            </a:r>
            <a:br>
              <a:rPr kumimoji="0" lang="en-US" sz="1300" b="0" i="0" u="none" strike="noStrike" kern="1200" cap="none" spc="0" normalizeH="0" baseline="0" noProof="0" dirty="0">
                <a:ln>
                  <a:noFill/>
                </a:ln>
                <a:solidFill>
                  <a:srgbClr val="000000"/>
                </a:solidFill>
                <a:effectLst/>
                <a:uLnTx/>
                <a:uFillTx/>
                <a:latin typeface="Arial"/>
                <a:ea typeface="+mn-ea"/>
                <a:cs typeface="+mn-cs"/>
              </a:rPr>
            </a:br>
            <a:r>
              <a:rPr kumimoji="0" lang="en-US" sz="1300" b="1" i="0" u="none" strike="noStrike" kern="1200" cap="none" spc="0" normalizeH="0" baseline="0" noProof="0" dirty="0">
                <a:ln>
                  <a:noFill/>
                </a:ln>
                <a:solidFill>
                  <a:srgbClr val="000000"/>
                </a:solidFill>
                <a:effectLst/>
                <a:uLnTx/>
                <a:uFillTx/>
                <a:latin typeface="Arial"/>
                <a:ea typeface="+mn-ea"/>
                <a:cs typeface="+mn-cs"/>
              </a:rPr>
              <a:t>2,000</a:t>
            </a:r>
            <a:r>
              <a:rPr kumimoji="0" lang="en-US" sz="1300" b="0" i="0" u="none" strike="noStrike" kern="1200" cap="none" spc="0" normalizeH="0" baseline="0" noProof="0" dirty="0">
                <a:ln>
                  <a:noFill/>
                </a:ln>
                <a:solidFill>
                  <a:srgbClr val="000000"/>
                </a:solidFill>
                <a:effectLst/>
                <a:uLnTx/>
                <a:uFillTx/>
                <a:latin typeface="Arial"/>
                <a:ea typeface="+mn-ea"/>
                <a:cs typeface="+mn-cs"/>
              </a:rPr>
              <a:t> government clients in </a:t>
            </a:r>
            <a:r>
              <a:rPr kumimoji="0" lang="en-US" sz="1300" b="1" i="0" u="none" strike="noStrike" kern="1200" cap="none" spc="0" normalizeH="0" baseline="0" noProof="0" dirty="0">
                <a:ln>
                  <a:noFill/>
                </a:ln>
                <a:solidFill>
                  <a:srgbClr val="000000"/>
                </a:solidFill>
                <a:effectLst/>
                <a:uLnTx/>
                <a:uFillTx/>
                <a:latin typeface="Arial"/>
                <a:ea typeface="+mn-ea"/>
                <a:cs typeface="+mn-cs"/>
              </a:rPr>
              <a:t>28</a:t>
            </a:r>
            <a:r>
              <a:rPr kumimoji="0" lang="en-US" sz="1300" b="0" i="0" u="none" strike="noStrike" kern="1200" cap="none" spc="0" normalizeH="0" baseline="0" noProof="0" dirty="0">
                <a:ln>
                  <a:noFill/>
                </a:ln>
                <a:solidFill>
                  <a:srgbClr val="000000"/>
                </a:solidFill>
                <a:effectLst/>
                <a:uLnTx/>
                <a:uFillTx/>
                <a:latin typeface="Arial"/>
                <a:ea typeface="+mn-ea"/>
                <a:cs typeface="+mn-cs"/>
              </a:rPr>
              <a:t> countries </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25,000 </a:t>
            </a:r>
            <a:r>
              <a:rPr kumimoji="0" lang="en-US" sz="1300" b="0" i="0" u="none" strike="noStrike" kern="1200" cap="none" spc="0" normalizeH="0" baseline="0" noProof="0" dirty="0">
                <a:ln>
                  <a:noFill/>
                </a:ln>
                <a:solidFill>
                  <a:srgbClr val="000000"/>
                </a:solidFill>
                <a:effectLst/>
                <a:uLnTx/>
                <a:uFillTx/>
                <a:latin typeface="Arial"/>
                <a:ea typeface="+mn-ea"/>
                <a:cs typeface="+mn-cs"/>
              </a:rPr>
              <a:t>consultants partner with government clients worldwide</a:t>
            </a:r>
          </a:p>
        </p:txBody>
      </p:sp>
      <p:grpSp>
        <p:nvGrpSpPr>
          <p:cNvPr id="2" name="Group 1"/>
          <p:cNvGrpSpPr/>
          <p:nvPr/>
        </p:nvGrpSpPr>
        <p:grpSpPr>
          <a:xfrm>
            <a:off x="765737" y="1379953"/>
            <a:ext cx="10658957" cy="731520"/>
            <a:chOff x="765737" y="1519919"/>
            <a:chExt cx="12302201" cy="741410"/>
          </a:xfrm>
          <a:gradFill>
            <a:gsLst>
              <a:gs pos="0">
                <a:srgbClr val="5236AB"/>
              </a:gs>
              <a:gs pos="31000">
                <a:srgbClr val="A82465"/>
              </a:gs>
              <a:gs pos="100000">
                <a:srgbClr val="E31937"/>
              </a:gs>
            </a:gsLst>
            <a:lin ang="12000000" scaled="0"/>
          </a:gradFill>
        </p:grpSpPr>
        <p:sp>
          <p:nvSpPr>
            <p:cNvPr id="6" name="Rectangle 5"/>
            <p:cNvSpPr/>
            <p:nvPr/>
          </p:nvSpPr>
          <p:spPr bwMode="gray">
            <a:xfrm>
              <a:off x="765737" y="1519919"/>
              <a:ext cx="2256658"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Banking</a:t>
              </a:r>
              <a:endParaRPr kumimoji="0" lang="en-US" sz="1400" b="0" i="0" u="none" strike="noStrike" kern="1200" cap="none" spc="100" normalizeH="0" baseline="0" noProof="0" dirty="0">
                <a:ln>
                  <a:noFill/>
                </a:ln>
                <a:solidFill>
                  <a:srgbClr val="FFFFFF"/>
                </a:solidFill>
                <a:effectLst/>
                <a:uLnTx/>
                <a:uFillTx/>
                <a:latin typeface="Arial"/>
                <a:ea typeface="+mn-ea"/>
                <a:cs typeface="Arial" pitchFamily="34" charset="0"/>
              </a:endParaRPr>
            </a:p>
          </p:txBody>
        </p:sp>
        <p:sp>
          <p:nvSpPr>
            <p:cNvPr id="7" name="Rectangle 6"/>
            <p:cNvSpPr/>
            <p:nvPr/>
          </p:nvSpPr>
          <p:spPr bwMode="gray">
            <a:xfrm>
              <a:off x="3285295" y="1519919"/>
              <a:ext cx="2266431"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Communications</a:t>
              </a:r>
            </a:p>
          </p:txBody>
        </p:sp>
        <p:sp>
          <p:nvSpPr>
            <p:cNvPr id="8" name="Rectangle 7"/>
            <p:cNvSpPr/>
            <p:nvPr/>
          </p:nvSpPr>
          <p:spPr bwMode="gray">
            <a:xfrm>
              <a:off x="5819624" y="1519919"/>
              <a:ext cx="2241861"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Energy and </a:t>
              </a:r>
              <a:b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b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Utilities</a:t>
              </a:r>
            </a:p>
          </p:txBody>
        </p:sp>
        <p:sp>
          <p:nvSpPr>
            <p:cNvPr id="14" name="Rectangle 13"/>
            <p:cNvSpPr/>
            <p:nvPr/>
          </p:nvSpPr>
          <p:spPr bwMode="gray">
            <a:xfrm>
              <a:off x="8323641" y="1519919"/>
              <a:ext cx="2241861"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Government</a:t>
              </a:r>
            </a:p>
          </p:txBody>
        </p:sp>
        <p:sp>
          <p:nvSpPr>
            <p:cNvPr id="59" name="Rectangle 58"/>
            <p:cNvSpPr/>
            <p:nvPr/>
          </p:nvSpPr>
          <p:spPr bwMode="gray">
            <a:xfrm>
              <a:off x="10827658" y="1520689"/>
              <a:ext cx="2240280"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Health and Life Sciences</a:t>
              </a:r>
            </a:p>
          </p:txBody>
        </p:sp>
      </p:grpSp>
      <p:sp>
        <p:nvSpPr>
          <p:cNvPr id="71" name="Rectangle 70"/>
          <p:cNvSpPr/>
          <p:nvPr/>
        </p:nvSpPr>
        <p:spPr>
          <a:xfrm>
            <a:off x="9483655" y="4333562"/>
            <a:ext cx="1938985" cy="877163"/>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Over </a:t>
            </a:r>
            <a:r>
              <a:rPr kumimoji="0" lang="en-US" sz="1300" b="1" i="0" u="none" strike="noStrike" kern="1200" cap="none" spc="0" normalizeH="0" baseline="0" noProof="0" dirty="0">
                <a:ln>
                  <a:noFill/>
                </a:ln>
                <a:solidFill>
                  <a:srgbClr val="000000"/>
                </a:solidFill>
                <a:effectLst/>
                <a:uLnTx/>
                <a:uFillTx/>
                <a:latin typeface="Arial"/>
                <a:ea typeface="+mn-ea"/>
                <a:cs typeface="+mn-cs"/>
              </a:rPr>
              <a:t>$3 billion </a:t>
            </a:r>
            <a:r>
              <a:rPr kumimoji="0" lang="en-US" sz="1300" b="0" i="0" u="none" strike="noStrike" kern="1200" cap="none" spc="0" normalizeH="0" baseline="0" noProof="0" dirty="0">
                <a:ln>
                  <a:noFill/>
                </a:ln>
                <a:solidFill>
                  <a:srgbClr val="000000"/>
                </a:solidFill>
                <a:effectLst/>
                <a:uLnTx/>
                <a:uFillTx/>
                <a:latin typeface="Arial"/>
                <a:ea typeface="+mn-ea"/>
                <a:cs typeface="+mn-cs"/>
              </a:rPr>
              <a:t>in improper medical claims payments recovered</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5,000</a:t>
            </a:r>
            <a:r>
              <a:rPr kumimoji="0" lang="en-US" sz="1300" b="0" i="0" u="none" strike="noStrike" kern="1200" cap="none" spc="0" normalizeH="0" baseline="0" noProof="0" dirty="0">
                <a:ln>
                  <a:noFill/>
                </a:ln>
                <a:solidFill>
                  <a:srgbClr val="000000"/>
                </a:solidFill>
                <a:effectLst/>
                <a:uLnTx/>
                <a:uFillTx/>
                <a:latin typeface="Arial"/>
                <a:ea typeface="+mn-ea"/>
                <a:cs typeface="+mn-cs"/>
              </a:rPr>
              <a:t>+</a:t>
            </a:r>
            <a:r>
              <a:rPr kumimoji="0" lang="en-US" sz="1300" b="1" i="0" u="none" strike="noStrike" kern="1200" cap="none" spc="0" normalizeH="0" baseline="0" noProof="0" dirty="0">
                <a:ln>
                  <a:noFill/>
                </a:ln>
                <a:solidFill>
                  <a:srgbClr val="000000"/>
                </a:solidFill>
                <a:effectLst/>
                <a:uLnTx/>
                <a:uFillTx/>
                <a:latin typeface="Arial"/>
                <a:ea typeface="+mn-ea"/>
                <a:cs typeface="+mn-cs"/>
              </a:rPr>
              <a:t> </a:t>
            </a:r>
            <a:r>
              <a:rPr kumimoji="0" lang="en-US" sz="1300" b="0" i="0" u="none" strike="noStrike" kern="1200" cap="none" spc="0" normalizeH="0" baseline="0" noProof="0" dirty="0">
                <a:ln>
                  <a:noFill/>
                </a:ln>
                <a:solidFill>
                  <a:srgbClr val="000000"/>
                </a:solidFill>
                <a:effectLst/>
                <a:uLnTx/>
                <a:uFillTx/>
                <a:latin typeface="Arial"/>
                <a:ea typeface="+mn-ea"/>
                <a:cs typeface="+mn-cs"/>
              </a:rPr>
              <a:t>consultants</a:t>
            </a:r>
          </a:p>
        </p:txBody>
      </p:sp>
      <p:grpSp>
        <p:nvGrpSpPr>
          <p:cNvPr id="104" name="Group 103">
            <a:extLst>
              <a:ext uri="{FF2B5EF4-FFF2-40B4-BE49-F238E27FC236}">
                <a16:creationId xmlns:a16="http://schemas.microsoft.com/office/drawing/2014/main" id="{9066A2E2-2899-4AE6-B144-2FB8D9798901}"/>
              </a:ext>
            </a:extLst>
          </p:cNvPr>
          <p:cNvGrpSpPr/>
          <p:nvPr>
            <p:custDataLst>
              <p:tags r:id="rId1"/>
            </p:custDataLst>
          </p:nvPr>
        </p:nvGrpSpPr>
        <p:grpSpPr>
          <a:xfrm>
            <a:off x="736698" y="2241221"/>
            <a:ext cx="2025005" cy="1940945"/>
            <a:chOff x="629284" y="2335504"/>
            <a:chExt cx="2233946" cy="2141212"/>
          </a:xfrm>
        </p:grpSpPr>
        <p:grpSp>
          <p:nvGrpSpPr>
            <p:cNvPr id="105" name="Group 104">
              <a:extLst>
                <a:ext uri="{FF2B5EF4-FFF2-40B4-BE49-F238E27FC236}">
                  <a16:creationId xmlns:a16="http://schemas.microsoft.com/office/drawing/2014/main" id="{69BBCC18-F46D-4B00-90ED-BD5497AA7BC6}"/>
                </a:ext>
              </a:extLst>
            </p:cNvPr>
            <p:cNvGrpSpPr/>
            <p:nvPr/>
          </p:nvGrpSpPr>
          <p:grpSpPr>
            <a:xfrm>
              <a:off x="629284" y="2335504"/>
              <a:ext cx="2233946" cy="2082141"/>
              <a:chOff x="629284" y="2335504"/>
              <a:chExt cx="2233946" cy="2082141"/>
            </a:xfrm>
          </p:grpSpPr>
          <p:pic>
            <p:nvPicPr>
              <p:cNvPr id="107" name="Picture 106">
                <a:extLst>
                  <a:ext uri="{FF2B5EF4-FFF2-40B4-BE49-F238E27FC236}">
                    <a16:creationId xmlns:a16="http://schemas.microsoft.com/office/drawing/2014/main" id="{4937411F-4868-403D-9928-2D6AA4AAB41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965"/>
              <a:stretch/>
            </p:blipFill>
            <p:spPr>
              <a:xfrm>
                <a:off x="1117346" y="3956104"/>
                <a:ext cx="610578" cy="182880"/>
              </a:xfrm>
              <a:prstGeom prst="rect">
                <a:avLst/>
              </a:prstGeom>
            </p:spPr>
          </p:pic>
          <p:pic>
            <p:nvPicPr>
              <p:cNvPr id="108" name="Picture 107">
                <a:extLst>
                  <a:ext uri="{FF2B5EF4-FFF2-40B4-BE49-F238E27FC236}">
                    <a16:creationId xmlns:a16="http://schemas.microsoft.com/office/drawing/2014/main" id="{47101589-FC0E-462B-8AEA-37787EE441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58056" y="3232197"/>
                <a:ext cx="677243" cy="170734"/>
              </a:xfrm>
              <a:prstGeom prst="rect">
                <a:avLst/>
              </a:prstGeom>
            </p:spPr>
          </p:pic>
          <p:pic>
            <p:nvPicPr>
              <p:cNvPr id="109" name="Picture 108">
                <a:hlinkClick r:id="rId9"/>
                <a:extLst>
                  <a:ext uri="{FF2B5EF4-FFF2-40B4-BE49-F238E27FC236}">
                    <a16:creationId xmlns:a16="http://schemas.microsoft.com/office/drawing/2014/main" id="{15FA3D3A-375D-4940-83C2-E9214AE23F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2961" y="2335504"/>
                <a:ext cx="794084" cy="365760"/>
              </a:xfrm>
              <a:prstGeom prst="rect">
                <a:avLst/>
              </a:prstGeom>
            </p:spPr>
          </p:pic>
          <p:pic>
            <p:nvPicPr>
              <p:cNvPr id="110" name="Picture 109">
                <a:extLst>
                  <a:ext uri="{FF2B5EF4-FFF2-40B4-BE49-F238E27FC236}">
                    <a16:creationId xmlns:a16="http://schemas.microsoft.com/office/drawing/2014/main" id="{718F83D2-DD01-4C5C-A51F-3234D0DD665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37410" y="2721600"/>
                <a:ext cx="308665" cy="275596"/>
              </a:xfrm>
              <a:prstGeom prst="rect">
                <a:avLst/>
              </a:prstGeom>
            </p:spPr>
          </p:pic>
          <p:pic>
            <p:nvPicPr>
              <p:cNvPr id="111" name="Picture 110">
                <a:hlinkClick r:id="rId12"/>
                <a:extLst>
                  <a:ext uri="{FF2B5EF4-FFF2-40B4-BE49-F238E27FC236}">
                    <a16:creationId xmlns:a16="http://schemas.microsoft.com/office/drawing/2014/main" id="{5D92111A-0BD3-42DD-825C-3BA7FF721D6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84657" y="3120925"/>
                <a:ext cx="365855" cy="365760"/>
              </a:xfrm>
              <a:prstGeom prst="rect">
                <a:avLst/>
              </a:prstGeom>
            </p:spPr>
          </p:pic>
          <p:pic>
            <p:nvPicPr>
              <p:cNvPr id="112" name="Picture 111">
                <a:extLst>
                  <a:ext uri="{FF2B5EF4-FFF2-40B4-BE49-F238E27FC236}">
                    <a16:creationId xmlns:a16="http://schemas.microsoft.com/office/drawing/2014/main" id="{2BF1E073-D808-4C5D-AA7E-1EEAFEBD1B4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0808" y="3838448"/>
                <a:ext cx="302085" cy="365760"/>
              </a:xfrm>
              <a:prstGeom prst="rect">
                <a:avLst/>
              </a:prstGeom>
            </p:spPr>
          </p:pic>
          <p:pic>
            <p:nvPicPr>
              <p:cNvPr id="113" name="Picture 112">
                <a:extLst>
                  <a:ext uri="{FF2B5EF4-FFF2-40B4-BE49-F238E27FC236}">
                    <a16:creationId xmlns:a16="http://schemas.microsoft.com/office/drawing/2014/main" id="{F1D5D94E-E807-4C40-A039-A0168EF8174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6518" t="40565" b="34161"/>
              <a:stretch/>
            </p:blipFill>
            <p:spPr>
              <a:xfrm>
                <a:off x="1848566" y="3935423"/>
                <a:ext cx="1014664" cy="274320"/>
              </a:xfrm>
              <a:prstGeom prst="rect">
                <a:avLst/>
              </a:prstGeom>
            </p:spPr>
          </p:pic>
          <p:pic>
            <p:nvPicPr>
              <p:cNvPr id="128" name="Picture 127">
                <a:hlinkClick r:id="rId16"/>
                <a:extLst>
                  <a:ext uri="{FF2B5EF4-FFF2-40B4-BE49-F238E27FC236}">
                    <a16:creationId xmlns:a16="http://schemas.microsoft.com/office/drawing/2014/main" id="{06DBCBB4-0371-4F9A-8F93-DA727F66B4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55417" y="2780158"/>
                <a:ext cx="1096031" cy="235306"/>
              </a:xfrm>
              <a:prstGeom prst="rect">
                <a:avLst/>
              </a:prstGeom>
            </p:spPr>
          </p:pic>
          <p:pic>
            <p:nvPicPr>
              <p:cNvPr id="155" name="Picture 154">
                <a:extLst>
                  <a:ext uri="{FF2B5EF4-FFF2-40B4-BE49-F238E27FC236}">
                    <a16:creationId xmlns:a16="http://schemas.microsoft.com/office/drawing/2014/main" id="{BFF293A2-4BB1-4C85-A076-6EB3728FDF5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31409" y="4253105"/>
                <a:ext cx="1014665" cy="164540"/>
              </a:xfrm>
              <a:prstGeom prst="rect">
                <a:avLst/>
              </a:prstGeom>
            </p:spPr>
          </p:pic>
          <p:pic>
            <p:nvPicPr>
              <p:cNvPr id="156" name="Picture 155">
                <a:extLst>
                  <a:ext uri="{FF2B5EF4-FFF2-40B4-BE49-F238E27FC236}">
                    <a16:creationId xmlns:a16="http://schemas.microsoft.com/office/drawing/2014/main" id="{D94F3C15-7776-4B52-9FED-E741E1B318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34344" y="2357783"/>
                <a:ext cx="1201671" cy="329153"/>
              </a:xfrm>
              <a:prstGeom prst="rect">
                <a:avLst/>
              </a:prstGeom>
            </p:spPr>
          </p:pic>
          <p:pic>
            <p:nvPicPr>
              <p:cNvPr id="157" name="Picture 156">
                <a:extLst>
                  <a:ext uri="{FF2B5EF4-FFF2-40B4-BE49-F238E27FC236}">
                    <a16:creationId xmlns:a16="http://schemas.microsoft.com/office/drawing/2014/main" id="{A3FD951F-636B-4F59-844D-01588E49959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3023" y="3524297"/>
                <a:ext cx="582076" cy="263129"/>
              </a:xfrm>
              <a:prstGeom prst="rect">
                <a:avLst/>
              </a:prstGeom>
            </p:spPr>
          </p:pic>
          <p:pic>
            <p:nvPicPr>
              <p:cNvPr id="158" name="Picture 157">
                <a:extLst>
                  <a:ext uri="{FF2B5EF4-FFF2-40B4-BE49-F238E27FC236}">
                    <a16:creationId xmlns:a16="http://schemas.microsoft.com/office/drawing/2014/main" id="{043D8EB8-69F4-4163-8683-63AA5A3AA6B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97674" y="3535721"/>
                <a:ext cx="1154651" cy="313063"/>
              </a:xfrm>
              <a:prstGeom prst="rect">
                <a:avLst/>
              </a:prstGeom>
            </p:spPr>
          </p:pic>
          <p:pic>
            <p:nvPicPr>
              <p:cNvPr id="159" name="Picture 158">
                <a:extLst>
                  <a:ext uri="{FF2B5EF4-FFF2-40B4-BE49-F238E27FC236}">
                    <a16:creationId xmlns:a16="http://schemas.microsoft.com/office/drawing/2014/main" id="{F25557FE-1B17-4B17-9D46-D9279AEF8FF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9284" y="3188437"/>
                <a:ext cx="877367" cy="277728"/>
              </a:xfrm>
              <a:prstGeom prst="rect">
                <a:avLst/>
              </a:prstGeom>
            </p:spPr>
          </p:pic>
          <p:pic>
            <p:nvPicPr>
              <p:cNvPr id="160" name="Picture 159">
                <a:extLst>
                  <a:ext uri="{FF2B5EF4-FFF2-40B4-BE49-F238E27FC236}">
                    <a16:creationId xmlns:a16="http://schemas.microsoft.com/office/drawing/2014/main" id="{60CF8995-85DD-4149-BBFA-685E5EB95C3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0131" y="2738770"/>
                <a:ext cx="338115" cy="274320"/>
              </a:xfrm>
              <a:prstGeom prst="rect">
                <a:avLst/>
              </a:prstGeom>
            </p:spPr>
          </p:pic>
        </p:grpSp>
        <p:pic>
          <p:nvPicPr>
            <p:cNvPr id="106" name="Picture 105">
              <a:extLst>
                <a:ext uri="{FF2B5EF4-FFF2-40B4-BE49-F238E27FC236}">
                  <a16:creationId xmlns:a16="http://schemas.microsoft.com/office/drawing/2014/main" id="{05BE0B2A-27D1-44FD-8408-7816E7A5C942}"/>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695051" y="4293836"/>
              <a:ext cx="854613" cy="182880"/>
            </a:xfrm>
            <a:prstGeom prst="rect">
              <a:avLst/>
            </a:prstGeom>
          </p:spPr>
        </p:pic>
      </p:grpSp>
      <p:grpSp>
        <p:nvGrpSpPr>
          <p:cNvPr id="161" name="Group 160">
            <a:extLst>
              <a:ext uri="{FF2B5EF4-FFF2-40B4-BE49-F238E27FC236}">
                <a16:creationId xmlns:a16="http://schemas.microsoft.com/office/drawing/2014/main" id="{F18F11A1-EFC9-4969-884D-23783EC698DE}"/>
              </a:ext>
            </a:extLst>
          </p:cNvPr>
          <p:cNvGrpSpPr/>
          <p:nvPr>
            <p:custDataLst>
              <p:tags r:id="rId2"/>
            </p:custDataLst>
          </p:nvPr>
        </p:nvGrpSpPr>
        <p:grpSpPr>
          <a:xfrm>
            <a:off x="2969152" y="2335850"/>
            <a:ext cx="2024272" cy="1793903"/>
            <a:chOff x="2969152" y="2449012"/>
            <a:chExt cx="2024272" cy="1793903"/>
          </a:xfrm>
        </p:grpSpPr>
        <p:grpSp>
          <p:nvGrpSpPr>
            <p:cNvPr id="162" name="Group 161"/>
            <p:cNvGrpSpPr/>
            <p:nvPr/>
          </p:nvGrpSpPr>
          <p:grpSpPr>
            <a:xfrm>
              <a:off x="2969152" y="2449012"/>
              <a:ext cx="2024272" cy="1793903"/>
              <a:chOff x="3586199" y="2538577"/>
              <a:chExt cx="2210081" cy="1958566"/>
            </a:xfrm>
          </p:grpSpPr>
          <p:pic>
            <p:nvPicPr>
              <p:cNvPr id="166" name="Picture 11">
                <a:hlinkClick r:id="rId25"/>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4694619" y="3893510"/>
                <a:ext cx="1101661" cy="210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7" name="Picture 13">
                <a:hlinkClick r:id="rId27"/>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4214652" y="3064602"/>
                <a:ext cx="602209" cy="23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 name="Picture 4" descr="yellow-pages-logo"/>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3674649" y="3409555"/>
                <a:ext cx="272497" cy="296401"/>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68">
                <a:hlinkClick r:id="rId30"/>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646003" y="2596559"/>
                <a:ext cx="377374" cy="224349"/>
              </a:xfrm>
              <a:prstGeom prst="rect">
                <a:avLst/>
              </a:prstGeom>
            </p:spPr>
          </p:pic>
          <p:pic>
            <p:nvPicPr>
              <p:cNvPr id="170" name="Picture 169">
                <a:hlinkClick r:id="rId32"/>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648517" y="2995218"/>
                <a:ext cx="414962" cy="296401"/>
              </a:xfrm>
              <a:prstGeom prst="rect">
                <a:avLst/>
              </a:prstGeom>
            </p:spPr>
          </p:pic>
          <p:pic>
            <p:nvPicPr>
              <p:cNvPr id="171" name="Picture 170">
                <a:hlinkClick r:id="rId34"/>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3586199" y="3831835"/>
                <a:ext cx="1048154" cy="309624"/>
              </a:xfrm>
              <a:prstGeom prst="rect">
                <a:avLst/>
              </a:prstGeom>
            </p:spPr>
          </p:pic>
          <p:pic>
            <p:nvPicPr>
              <p:cNvPr id="172" name="Picture 171">
                <a:hlinkClick r:id="rId36"/>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4103447" y="2538577"/>
                <a:ext cx="600955" cy="450136"/>
              </a:xfrm>
              <a:prstGeom prst="rect">
                <a:avLst/>
              </a:prstGeom>
            </p:spPr>
          </p:pic>
          <p:pic>
            <p:nvPicPr>
              <p:cNvPr id="173" name="Picture 172">
                <a:hlinkClick r:id="rId38"/>
              </p:cNvPr>
              <p:cNvPicPr>
                <a:picLocks noChangeAspect="1"/>
              </p:cNvPicPr>
              <p:nvPr/>
            </p:nvPicPr>
            <p:blipFill rotWithShape="1">
              <a:blip r:embed="rId39" cstate="screen">
                <a:extLst>
                  <a:ext uri="{28A0092B-C50C-407E-A947-70E740481C1C}">
                    <a14:useLocalDpi xmlns:a14="http://schemas.microsoft.com/office/drawing/2010/main"/>
                  </a:ext>
                </a:extLst>
              </a:blip>
              <a:srcRect l="24463" r="24463"/>
              <a:stretch/>
            </p:blipFill>
            <p:spPr>
              <a:xfrm>
                <a:off x="4103447" y="4141461"/>
                <a:ext cx="272990" cy="355682"/>
              </a:xfrm>
              <a:prstGeom prst="rect">
                <a:avLst/>
              </a:prstGeom>
            </p:spPr>
          </p:pic>
          <p:pic>
            <p:nvPicPr>
              <p:cNvPr id="174" name="Picture 173">
                <a:hlinkClick r:id="rId40"/>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5276865" y="2558126"/>
                <a:ext cx="395712" cy="296401"/>
              </a:xfrm>
              <a:prstGeom prst="rect">
                <a:avLst/>
              </a:prstGeom>
            </p:spPr>
          </p:pic>
          <p:pic>
            <p:nvPicPr>
              <p:cNvPr id="175" name="Picture 174"/>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4896672" y="3044241"/>
                <a:ext cx="808566" cy="296401"/>
              </a:xfrm>
              <a:prstGeom prst="rect">
                <a:avLst/>
              </a:prstGeom>
            </p:spPr>
          </p:pic>
          <p:pic>
            <p:nvPicPr>
              <p:cNvPr id="176" name="Picture 175">
                <a:hlinkClick r:id="rId43"/>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4815008" y="2567300"/>
                <a:ext cx="295082" cy="296401"/>
              </a:xfrm>
              <a:prstGeom prst="rect">
                <a:avLst/>
              </a:prstGeom>
            </p:spPr>
          </p:pic>
        </p:grpSp>
        <p:pic>
          <p:nvPicPr>
            <p:cNvPr id="163" name="Picture 4" descr="Image result for talk talk logo">
              <a:hlinkClick r:id="rId45"/>
              <a:extLst>
                <a:ext uri="{FF2B5EF4-FFF2-40B4-BE49-F238E27FC236}">
                  <a16:creationId xmlns:a16="http://schemas.microsoft.com/office/drawing/2014/main" id="{3A2C40E7-49E8-4B64-BD66-9636DAA103F2}"/>
                </a:ext>
              </a:extLst>
            </p:cNvPr>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10324" t="21046" r="10672" b="19196"/>
            <a:stretch/>
          </p:blipFill>
          <p:spPr bwMode="auto">
            <a:xfrm>
              <a:off x="4296292" y="3371778"/>
              <a:ext cx="569921" cy="137996"/>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logo">
              <a:hlinkClick r:id="rId47"/>
              <a:extLst>
                <a:ext uri="{FF2B5EF4-FFF2-40B4-BE49-F238E27FC236}">
                  <a16:creationId xmlns:a16="http://schemas.microsoft.com/office/drawing/2014/main" id="{56A2EF20-154C-46F3-9164-524EA7624A31}"/>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3022769" y="3953004"/>
              <a:ext cx="266314" cy="266314"/>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8" descr="Logo Telefónica | o2">
              <a:extLst>
                <a:ext uri="{FF2B5EF4-FFF2-40B4-BE49-F238E27FC236}">
                  <a16:creationId xmlns:a16="http://schemas.microsoft.com/office/drawing/2014/main" id="{23ABC5B6-0E62-4C3A-9FD6-D1D5763A1985}"/>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3456100" y="3311038"/>
              <a:ext cx="724676" cy="2594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 name="Group 206">
            <a:extLst>
              <a:ext uri="{FF2B5EF4-FFF2-40B4-BE49-F238E27FC236}">
                <a16:creationId xmlns:a16="http://schemas.microsoft.com/office/drawing/2014/main" id="{19907904-5525-47A0-A189-02F0FDBEA8DE}"/>
              </a:ext>
            </a:extLst>
          </p:cNvPr>
          <p:cNvGrpSpPr/>
          <p:nvPr>
            <p:custDataLst>
              <p:tags r:id="rId3"/>
            </p:custDataLst>
          </p:nvPr>
        </p:nvGrpSpPr>
        <p:grpSpPr>
          <a:xfrm>
            <a:off x="7331671" y="2263734"/>
            <a:ext cx="1880089" cy="1898365"/>
            <a:chOff x="5154117" y="2460026"/>
            <a:chExt cx="1953451" cy="1972440"/>
          </a:xfrm>
        </p:grpSpPr>
        <p:grpSp>
          <p:nvGrpSpPr>
            <p:cNvPr id="208" name="Group 207"/>
            <p:cNvGrpSpPr/>
            <p:nvPr/>
          </p:nvGrpSpPr>
          <p:grpSpPr>
            <a:xfrm>
              <a:off x="5163758" y="2500302"/>
              <a:ext cx="1937663" cy="1671471"/>
              <a:chOff x="6397099" y="2579106"/>
              <a:chExt cx="2151363" cy="1855815"/>
            </a:xfrm>
          </p:grpSpPr>
          <p:pic>
            <p:nvPicPr>
              <p:cNvPr id="213" name="Picture 212">
                <a:hlinkClick r:id="rId50"/>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7599303" y="3659136"/>
                <a:ext cx="949159" cy="269367"/>
              </a:xfrm>
              <a:prstGeom prst="rect">
                <a:avLst/>
              </a:prstGeom>
            </p:spPr>
          </p:pic>
          <p:pic>
            <p:nvPicPr>
              <p:cNvPr id="214" name="Picture 213">
                <a:hlinkClick r:id="rId52"/>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7773857" y="3119123"/>
                <a:ext cx="529562" cy="384187"/>
              </a:xfrm>
              <a:prstGeom prst="rect">
                <a:avLst/>
              </a:prstGeom>
            </p:spPr>
          </p:pic>
          <p:pic>
            <p:nvPicPr>
              <p:cNvPr id="215" name="Picture 214"/>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6411941" y="3616664"/>
                <a:ext cx="1089178" cy="339667"/>
              </a:xfrm>
              <a:prstGeom prst="rect">
                <a:avLst/>
              </a:prstGeom>
            </p:spPr>
          </p:pic>
          <p:pic>
            <p:nvPicPr>
              <p:cNvPr id="216" name="Picture 215">
                <a:hlinkClick r:id="rId55"/>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6397099" y="2579106"/>
                <a:ext cx="394203" cy="384187"/>
              </a:xfrm>
              <a:prstGeom prst="rect">
                <a:avLst/>
              </a:prstGeom>
            </p:spPr>
          </p:pic>
          <p:pic>
            <p:nvPicPr>
              <p:cNvPr id="217" name="Picture 216">
                <a:hlinkClick r:id="rId57"/>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7614937" y="4050733"/>
                <a:ext cx="487528" cy="384188"/>
              </a:xfrm>
              <a:prstGeom prst="rect">
                <a:avLst/>
              </a:prstGeom>
            </p:spPr>
          </p:pic>
          <p:pic>
            <p:nvPicPr>
              <p:cNvPr id="218" name="Picture 217"/>
              <p:cNvPicPr>
                <a:picLocks noChangeAspect="1"/>
              </p:cNvPicPr>
              <p:nvPr/>
            </p:nvPicPr>
            <p:blipFill>
              <a:blip r:embed="rId59"/>
              <a:stretch>
                <a:fillRect/>
              </a:stretch>
            </p:blipFill>
            <p:spPr>
              <a:xfrm>
                <a:off x="7449620" y="2579106"/>
                <a:ext cx="409081" cy="384187"/>
              </a:xfrm>
              <a:prstGeom prst="rect">
                <a:avLst/>
              </a:prstGeom>
            </p:spPr>
          </p:pic>
          <p:pic>
            <p:nvPicPr>
              <p:cNvPr id="219" name="Picture 218"/>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6930506" y="2579106"/>
                <a:ext cx="389481" cy="384187"/>
              </a:xfrm>
              <a:prstGeom prst="rect">
                <a:avLst/>
              </a:prstGeom>
            </p:spPr>
          </p:pic>
          <p:pic>
            <p:nvPicPr>
              <p:cNvPr id="220" name="Picture 219"/>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6422801" y="3119122"/>
                <a:ext cx="323231" cy="384187"/>
              </a:xfrm>
              <a:prstGeom prst="rect">
                <a:avLst/>
              </a:prstGeom>
            </p:spPr>
          </p:pic>
          <p:pic>
            <p:nvPicPr>
              <p:cNvPr id="221" name="Picture 220"/>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6848524" y="3119121"/>
                <a:ext cx="299160" cy="384187"/>
              </a:xfrm>
              <a:prstGeom prst="rect">
                <a:avLst/>
              </a:prstGeom>
            </p:spPr>
          </p:pic>
          <p:pic>
            <p:nvPicPr>
              <p:cNvPr id="222" name="Picture 221"/>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7267381" y="3119121"/>
                <a:ext cx="386779" cy="384187"/>
              </a:xfrm>
              <a:prstGeom prst="rect">
                <a:avLst/>
              </a:prstGeom>
            </p:spPr>
          </p:pic>
        </p:grpSp>
        <p:pic>
          <p:nvPicPr>
            <p:cNvPr id="209" name="Picture 4" descr="ESA Dark Blue">
              <a:hlinkClick r:id="rId64"/>
              <a:extLst>
                <a:ext uri="{FF2B5EF4-FFF2-40B4-BE49-F238E27FC236}">
                  <a16:creationId xmlns:a16="http://schemas.microsoft.com/office/drawing/2014/main" id="{B531113F-CC75-4A8A-9EE7-61A2A50359B5}"/>
                </a:ext>
              </a:extLst>
            </p:cNvPr>
            <p:cNvPicPr>
              <a:picLocks noChangeAspect="1" noChangeArrowheads="1"/>
            </p:cNvPicPr>
            <p:nvPr/>
          </p:nvPicPr>
          <p:blipFill>
            <a:blip r:embed="rId65" cstate="hqprint">
              <a:extLst>
                <a:ext uri="{28A0092B-C50C-407E-A947-70E740481C1C}">
                  <a14:useLocalDpi xmlns:a14="http://schemas.microsoft.com/office/drawing/2010/main" val="0"/>
                </a:ext>
              </a:extLst>
            </a:blip>
            <a:srcRect/>
            <a:stretch>
              <a:fillRect/>
            </a:stretch>
          </p:blipFill>
          <p:spPr bwMode="auto">
            <a:xfrm>
              <a:off x="6230307" y="4158146"/>
              <a:ext cx="629107" cy="27432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 descr="GSA Identity | European Global Navigation Satellite Systems Agency">
              <a:extLst>
                <a:ext uri="{FF2B5EF4-FFF2-40B4-BE49-F238E27FC236}">
                  <a16:creationId xmlns:a16="http://schemas.microsoft.com/office/drawing/2014/main" id="{604AB4D2-1CB0-4807-A0DB-7B260039B757}"/>
                </a:ext>
              </a:extLst>
            </p:cNvPr>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5154117" y="3790145"/>
              <a:ext cx="953452" cy="306719"/>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hlinkClick r:id="rId67"/>
              <a:extLst>
                <a:ext uri="{FF2B5EF4-FFF2-40B4-BE49-F238E27FC236}">
                  <a16:creationId xmlns:a16="http://schemas.microsoft.com/office/drawing/2014/main" id="{C9EDF838-61D0-488E-984D-4695066759A9}"/>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5193169" y="4217930"/>
              <a:ext cx="914400" cy="182880"/>
            </a:xfrm>
            <a:prstGeom prst="rect">
              <a:avLst/>
            </a:prstGeom>
          </p:spPr>
        </p:pic>
        <p:pic>
          <p:nvPicPr>
            <p:cNvPr id="212" name="Picture 211">
              <a:hlinkClick r:id="rId69"/>
              <a:extLst>
                <a:ext uri="{FF2B5EF4-FFF2-40B4-BE49-F238E27FC236}">
                  <a16:creationId xmlns:a16="http://schemas.microsoft.com/office/drawing/2014/main" id="{B18E55AE-18AF-457D-AEF3-A7F6951E631A}"/>
                </a:ext>
              </a:extLst>
            </p:cNvPr>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6544862" y="2460026"/>
              <a:ext cx="562706" cy="365760"/>
            </a:xfrm>
            <a:prstGeom prst="rect">
              <a:avLst/>
            </a:prstGeom>
          </p:spPr>
        </p:pic>
      </p:grpSp>
      <p:grpSp>
        <p:nvGrpSpPr>
          <p:cNvPr id="3" name="Group 2"/>
          <p:cNvGrpSpPr/>
          <p:nvPr/>
        </p:nvGrpSpPr>
        <p:grpSpPr>
          <a:xfrm>
            <a:off x="5063693" y="2185486"/>
            <a:ext cx="2023075" cy="1880407"/>
            <a:chOff x="5063693" y="2185486"/>
            <a:chExt cx="2023075" cy="1880407"/>
          </a:xfrm>
        </p:grpSpPr>
        <p:grpSp>
          <p:nvGrpSpPr>
            <p:cNvPr id="94" name="Group 93">
              <a:extLst>
                <a:ext uri="{FF2B5EF4-FFF2-40B4-BE49-F238E27FC236}">
                  <a16:creationId xmlns:a16="http://schemas.microsoft.com/office/drawing/2014/main" id="{48973C37-75FF-4E70-8D65-84F541C90E2F}"/>
                </a:ext>
              </a:extLst>
            </p:cNvPr>
            <p:cNvGrpSpPr/>
            <p:nvPr/>
          </p:nvGrpSpPr>
          <p:grpSpPr>
            <a:xfrm>
              <a:off x="5063693" y="2185486"/>
              <a:ext cx="2023075" cy="1880407"/>
              <a:chOff x="2885486" y="2185486"/>
              <a:chExt cx="2023075" cy="1880407"/>
            </a:xfrm>
          </p:grpSpPr>
          <p:grpSp>
            <p:nvGrpSpPr>
              <p:cNvPr id="95" name="Group 94">
                <a:extLst>
                  <a:ext uri="{FF2B5EF4-FFF2-40B4-BE49-F238E27FC236}">
                    <a16:creationId xmlns:a16="http://schemas.microsoft.com/office/drawing/2014/main" id="{9A6DA605-D847-47ED-978E-3C7F056F065C}"/>
                  </a:ext>
                </a:extLst>
              </p:cNvPr>
              <p:cNvGrpSpPr/>
              <p:nvPr/>
            </p:nvGrpSpPr>
            <p:grpSpPr>
              <a:xfrm>
                <a:off x="3009721" y="2963733"/>
                <a:ext cx="1301116" cy="1102160"/>
                <a:chOff x="9182566" y="4868320"/>
                <a:chExt cx="1306280" cy="1106535"/>
              </a:xfrm>
            </p:grpSpPr>
            <p:pic>
              <p:nvPicPr>
                <p:cNvPr id="117" name="Picture 21">
                  <a:extLst>
                    <a:ext uri="{FF2B5EF4-FFF2-40B4-BE49-F238E27FC236}">
                      <a16:creationId xmlns:a16="http://schemas.microsoft.com/office/drawing/2014/main" id="{5AB05469-B38A-4BFF-8B68-F2EA5E099A42}"/>
                    </a:ext>
                  </a:extLst>
                </p:cNvPr>
                <p:cNvPicPr>
                  <a:picLocks noChangeAspect="1" noChangeArrowheads="1"/>
                </p:cNvPicPr>
                <p:nvPr/>
              </p:nvPicPr>
              <p:blipFill>
                <a:blip r:embed="rId71">
                  <a:extLst>
                    <a:ext uri="{28A0092B-C50C-407E-A947-70E740481C1C}">
                      <a14:useLocalDpi xmlns:a14="http://schemas.microsoft.com/office/drawing/2010/main"/>
                    </a:ext>
                  </a:extLst>
                </a:blip>
                <a:srcRect/>
                <a:stretch>
                  <a:fillRect/>
                </a:stretch>
              </p:blipFill>
              <p:spPr bwMode="auto">
                <a:xfrm>
                  <a:off x="9182566" y="5809939"/>
                  <a:ext cx="511373" cy="16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24">
                  <a:hlinkClick r:id="rId72"/>
                  <a:extLst>
                    <a:ext uri="{FF2B5EF4-FFF2-40B4-BE49-F238E27FC236}">
                      <a16:creationId xmlns:a16="http://schemas.microsoft.com/office/drawing/2014/main" id="{945E7786-924E-46AB-A821-7A2280E4D156}"/>
                    </a:ext>
                  </a:extLst>
                </p:cNvPr>
                <p:cNvPicPr>
                  <a:picLocks noChangeAspect="1" noChangeArrowheads="1"/>
                </p:cNvPicPr>
                <p:nvPr/>
              </p:nvPicPr>
              <p:blipFill>
                <a:blip r:embed="rId73" cstate="screen">
                  <a:extLst>
                    <a:ext uri="{28A0092B-C50C-407E-A947-70E740481C1C}">
                      <a14:useLocalDpi xmlns:a14="http://schemas.microsoft.com/office/drawing/2010/main"/>
                    </a:ext>
                  </a:extLst>
                </a:blip>
                <a:srcRect/>
                <a:stretch>
                  <a:fillRect/>
                </a:stretch>
              </p:blipFill>
              <p:spPr bwMode="auto">
                <a:xfrm>
                  <a:off x="9182832" y="5121096"/>
                  <a:ext cx="595073" cy="189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31">
                  <a:extLst>
                    <a:ext uri="{FF2B5EF4-FFF2-40B4-BE49-F238E27FC236}">
                      <a16:creationId xmlns:a16="http://schemas.microsoft.com/office/drawing/2014/main" id="{1370EE8B-27EB-43E7-91E3-DA88BA90BBB1}"/>
                    </a:ext>
                  </a:extLst>
                </p:cNvPr>
                <p:cNvPicPr>
                  <a:picLocks noChangeAspect="1" noChangeArrowheads="1"/>
                </p:cNvPicPr>
                <p:nvPr/>
              </p:nvPicPr>
              <p:blipFill>
                <a:blip r:embed="rId74">
                  <a:extLst>
                    <a:ext uri="{28A0092B-C50C-407E-A947-70E740481C1C}">
                      <a14:useLocalDpi xmlns:a14="http://schemas.microsoft.com/office/drawing/2010/main"/>
                    </a:ext>
                  </a:extLst>
                </a:blip>
                <a:srcRect/>
                <a:stretch>
                  <a:fillRect/>
                </a:stretch>
              </p:blipFill>
              <p:spPr bwMode="auto">
                <a:xfrm>
                  <a:off x="9252867" y="4868320"/>
                  <a:ext cx="719035" cy="189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120">
                  <a:hlinkClick r:id="rId75"/>
                  <a:extLst>
                    <a:ext uri="{FF2B5EF4-FFF2-40B4-BE49-F238E27FC236}">
                      <a16:creationId xmlns:a16="http://schemas.microsoft.com/office/drawing/2014/main" id="{A5344484-6DAD-4BD0-B0E2-04583C5E1734}"/>
                    </a:ext>
                  </a:extLst>
                </p:cNvPr>
                <p:cNvPicPr>
                  <a:picLocks noChangeAspect="1"/>
                </p:cNvPicPr>
                <p:nvPr/>
              </p:nvPicPr>
              <p:blipFill>
                <a:blip r:embed="rId76" cstate="screen">
                  <a:extLst>
                    <a:ext uri="{28A0092B-C50C-407E-A947-70E740481C1C}">
                      <a14:useLocalDpi xmlns:a14="http://schemas.microsoft.com/office/drawing/2010/main"/>
                    </a:ext>
                  </a:extLst>
                </a:blip>
                <a:stretch>
                  <a:fillRect/>
                </a:stretch>
              </p:blipFill>
              <p:spPr>
                <a:xfrm>
                  <a:off x="9947519" y="5119901"/>
                  <a:ext cx="541327" cy="189465"/>
                </a:xfrm>
                <a:prstGeom prst="rect">
                  <a:avLst/>
                </a:prstGeom>
              </p:spPr>
            </p:pic>
          </p:grpSp>
          <p:pic>
            <p:nvPicPr>
              <p:cNvPr id="96" name="Picture 2">
                <a:hlinkClick r:id="rId77"/>
                <a:extLst>
                  <a:ext uri="{FF2B5EF4-FFF2-40B4-BE49-F238E27FC236}">
                    <a16:creationId xmlns:a16="http://schemas.microsoft.com/office/drawing/2014/main" id="{AC992131-185A-4DB6-A929-21156AC12483}"/>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4639051" y="2277671"/>
                <a:ext cx="269510" cy="25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9">
                <a:extLst>
                  <a:ext uri="{FF2B5EF4-FFF2-40B4-BE49-F238E27FC236}">
                    <a16:creationId xmlns:a16="http://schemas.microsoft.com/office/drawing/2014/main" id="{798EE3B8-9386-4335-B1E7-7164E6C0953D}"/>
                  </a:ext>
                </a:extLst>
              </p:cNvPr>
              <p:cNvPicPr>
                <a:picLocks noChangeAspect="1" noChangeArrowheads="1"/>
              </p:cNvPicPr>
              <p:nvPr/>
            </p:nvPicPr>
            <p:blipFill>
              <a:blip r:embed="rId79" cstate="screen">
                <a:extLst>
                  <a:ext uri="{28A0092B-C50C-407E-A947-70E740481C1C}">
                    <a14:useLocalDpi xmlns:a14="http://schemas.microsoft.com/office/drawing/2010/main"/>
                  </a:ext>
                </a:extLst>
              </a:blip>
              <a:srcRect/>
              <a:stretch>
                <a:fillRect/>
              </a:stretch>
            </p:blipFill>
            <p:spPr bwMode="auto">
              <a:xfrm>
                <a:off x="4451015" y="3161490"/>
                <a:ext cx="232104" cy="26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descr="https://corporate.exxonmobil.com/-/media/Global/Icons/logos/ExxonMobilLogoColor2x.png">
                <a:extLst>
                  <a:ext uri="{FF2B5EF4-FFF2-40B4-BE49-F238E27FC236}">
                    <a16:creationId xmlns:a16="http://schemas.microsoft.com/office/drawing/2014/main" id="{A1DA4170-9861-4DD6-B337-69C98BE099F8}"/>
                  </a:ext>
                </a:extLst>
              </p:cNvPr>
              <p:cNvPicPr>
                <a:picLocks noChangeAspect="1" noChangeArrowheads="1"/>
              </p:cNvPicPr>
              <p:nvPr/>
            </p:nvPicPr>
            <p:blipFill>
              <a:blip r:embed="rId80" cstate="screen">
                <a:extLst>
                  <a:ext uri="{28A0092B-C50C-407E-A947-70E740481C1C}">
                    <a14:useLocalDpi xmlns:a14="http://schemas.microsoft.com/office/drawing/2010/main"/>
                  </a:ext>
                </a:extLst>
              </a:blip>
              <a:srcRect/>
              <a:stretch>
                <a:fillRect/>
              </a:stretch>
            </p:blipFill>
            <p:spPr bwMode="auto">
              <a:xfrm>
                <a:off x="3032328" y="3522961"/>
                <a:ext cx="1036752" cy="271047"/>
              </a:xfrm>
              <a:prstGeom prst="rect">
                <a:avLst/>
              </a:prstGeom>
              <a:noFill/>
              <a:extLst>
                <a:ext uri="{909E8E84-426E-40DD-AFC4-6F175D3DCCD1}">
                  <a14:hiddenFill xmlns:a14="http://schemas.microsoft.com/office/drawing/2010/main">
                    <a:solidFill>
                      <a:srgbClr val="FFFFFF"/>
                    </a:solidFill>
                  </a14:hiddenFill>
                </a:ext>
              </a:extLst>
            </p:spPr>
          </p:pic>
          <p:pic>
            <p:nvPicPr>
              <p:cNvPr id="101" name="Image 11">
                <a:extLst>
                  <a:ext uri="{FF2B5EF4-FFF2-40B4-BE49-F238E27FC236}">
                    <a16:creationId xmlns:a16="http://schemas.microsoft.com/office/drawing/2014/main" id="{3F4C986F-0CA6-417E-ACDA-FE01DE9272CC}"/>
                  </a:ext>
                </a:extLst>
              </p:cNvPr>
              <p:cNvPicPr>
                <a:picLocks noChangeAspect="1"/>
              </p:cNvPicPr>
              <p:nvPr/>
            </p:nvPicPr>
            <p:blipFill>
              <a:blip r:embed="rId81"/>
              <a:stretch>
                <a:fillRect/>
              </a:stretch>
            </p:blipFill>
            <p:spPr>
              <a:xfrm>
                <a:off x="2989806" y="2518136"/>
                <a:ext cx="635734" cy="399876"/>
              </a:xfrm>
              <a:prstGeom prst="rect">
                <a:avLst/>
              </a:prstGeom>
            </p:spPr>
          </p:pic>
          <p:pic>
            <p:nvPicPr>
              <p:cNvPr id="102" name="Image 12">
                <a:extLst>
                  <a:ext uri="{FF2B5EF4-FFF2-40B4-BE49-F238E27FC236}">
                    <a16:creationId xmlns:a16="http://schemas.microsoft.com/office/drawing/2014/main" id="{CF4DD20C-1DFC-4383-93AA-F13871C60666}"/>
                  </a:ext>
                </a:extLst>
              </p:cNvPr>
              <p:cNvPicPr>
                <a:picLocks noChangeAspect="1"/>
              </p:cNvPicPr>
              <p:nvPr/>
            </p:nvPicPr>
            <p:blipFill>
              <a:blip r:embed="rId82"/>
              <a:stretch>
                <a:fillRect/>
              </a:stretch>
            </p:blipFill>
            <p:spPr>
              <a:xfrm>
                <a:off x="3711481" y="2487104"/>
                <a:ext cx="842901" cy="474131"/>
              </a:xfrm>
              <a:prstGeom prst="rect">
                <a:avLst/>
              </a:prstGeom>
            </p:spPr>
          </p:pic>
          <p:pic>
            <p:nvPicPr>
              <p:cNvPr id="103" name="Picture 4" descr="File:Fingrid logo.svg - Wikimedia Commons">
                <a:extLst>
                  <a:ext uri="{FF2B5EF4-FFF2-40B4-BE49-F238E27FC236}">
                    <a16:creationId xmlns:a16="http://schemas.microsoft.com/office/drawing/2014/main" id="{E54A08E6-674C-4683-9FC9-E186FE4292D0}"/>
                  </a:ext>
                </a:extLst>
              </p:cNvPr>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3689796" y="2324988"/>
                <a:ext cx="843367" cy="153212"/>
              </a:xfrm>
              <a:prstGeom prst="rect">
                <a:avLst/>
              </a:prstGeom>
              <a:noFill/>
              <a:extLst>
                <a:ext uri="{909E8E84-426E-40DD-AFC4-6F175D3DCCD1}">
                  <a14:hiddenFill xmlns:a14="http://schemas.microsoft.com/office/drawing/2010/main">
                    <a:solidFill>
                      <a:srgbClr val="FFFFFF"/>
                    </a:solidFill>
                  </a14:hiddenFill>
                </a:ext>
              </a:extLst>
            </p:spPr>
          </p:pic>
          <p:pic>
            <p:nvPicPr>
              <p:cNvPr id="114" name="Image 14">
                <a:extLst>
                  <a:ext uri="{FF2B5EF4-FFF2-40B4-BE49-F238E27FC236}">
                    <a16:creationId xmlns:a16="http://schemas.microsoft.com/office/drawing/2014/main" id="{8FABC01B-F90D-428B-9B4A-BC55825ED194}"/>
                  </a:ext>
                </a:extLst>
              </p:cNvPr>
              <p:cNvPicPr>
                <a:picLocks noChangeAspect="1"/>
              </p:cNvPicPr>
              <p:nvPr/>
            </p:nvPicPr>
            <p:blipFill>
              <a:blip r:embed="rId84"/>
              <a:stretch>
                <a:fillRect/>
              </a:stretch>
            </p:blipFill>
            <p:spPr>
              <a:xfrm>
                <a:off x="3040908" y="2185486"/>
                <a:ext cx="530876" cy="415240"/>
              </a:xfrm>
              <a:prstGeom prst="rect">
                <a:avLst/>
              </a:prstGeom>
            </p:spPr>
          </p:pic>
          <p:pic>
            <p:nvPicPr>
              <p:cNvPr id="115" name="Image 15">
                <a:extLst>
                  <a:ext uri="{FF2B5EF4-FFF2-40B4-BE49-F238E27FC236}">
                    <a16:creationId xmlns:a16="http://schemas.microsoft.com/office/drawing/2014/main" id="{1D24186A-C4B0-4803-885C-0B0A4D8857DE}"/>
                  </a:ext>
                </a:extLst>
              </p:cNvPr>
              <p:cNvPicPr>
                <a:picLocks noChangeAspect="1"/>
              </p:cNvPicPr>
              <p:nvPr/>
            </p:nvPicPr>
            <p:blipFill>
              <a:blip r:embed="rId85"/>
              <a:stretch>
                <a:fillRect/>
              </a:stretch>
            </p:blipFill>
            <p:spPr>
              <a:xfrm>
                <a:off x="2885486" y="2845882"/>
                <a:ext cx="1125274" cy="353304"/>
              </a:xfrm>
              <a:prstGeom prst="rect">
                <a:avLst/>
              </a:prstGeom>
            </p:spPr>
          </p:pic>
          <p:pic>
            <p:nvPicPr>
              <p:cNvPr id="116" name="Image 16">
                <a:extLst>
                  <a:ext uri="{FF2B5EF4-FFF2-40B4-BE49-F238E27FC236}">
                    <a16:creationId xmlns:a16="http://schemas.microsoft.com/office/drawing/2014/main" id="{05ACFA47-B682-48C7-B715-2806D79189D8}"/>
                  </a:ext>
                </a:extLst>
              </p:cNvPr>
              <p:cNvPicPr>
                <a:picLocks noChangeAspect="1"/>
              </p:cNvPicPr>
              <p:nvPr/>
            </p:nvPicPr>
            <p:blipFill>
              <a:blip r:embed="rId86"/>
              <a:stretch>
                <a:fillRect/>
              </a:stretch>
            </p:blipFill>
            <p:spPr>
              <a:xfrm>
                <a:off x="4121657" y="3524276"/>
                <a:ext cx="773431" cy="248981"/>
              </a:xfrm>
              <a:prstGeom prst="rect">
                <a:avLst/>
              </a:prstGeom>
            </p:spPr>
          </p:pic>
        </p:grpSp>
        <p:pic>
          <p:nvPicPr>
            <p:cNvPr id="122" name="Picture 5">
              <a:extLst>
                <a:ext uri="{FF2B5EF4-FFF2-40B4-BE49-F238E27FC236}">
                  <a16:creationId xmlns:a16="http://schemas.microsoft.com/office/drawing/2014/main" id="{BB5FD70F-3093-4E59-A5D0-DE3B16EB6366}"/>
                </a:ext>
              </a:extLst>
            </p:cNvPr>
            <p:cNvPicPr>
              <a:picLocks noChangeAspect="1" noChangeArrowheads="1"/>
            </p:cNvPicPr>
            <p:nvPr/>
          </p:nvPicPr>
          <p:blipFill>
            <a:blip r:embed="rId87" cstate="screen">
              <a:extLst>
                <a:ext uri="{28A0092B-C50C-407E-A947-70E740481C1C}">
                  <a14:useLocalDpi xmlns:a14="http://schemas.microsoft.com/office/drawing/2010/main"/>
                </a:ext>
              </a:extLst>
            </a:blip>
            <a:srcRect/>
            <a:stretch>
              <a:fillRect/>
            </a:stretch>
          </p:blipFill>
          <p:spPr bwMode="auto">
            <a:xfrm>
              <a:off x="6277979" y="2797685"/>
              <a:ext cx="782522" cy="31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a:extLst>
              <a:ext uri="{FF2B5EF4-FFF2-40B4-BE49-F238E27FC236}">
                <a16:creationId xmlns:a16="http://schemas.microsoft.com/office/drawing/2014/main" id="{8A59ADA9-AF7A-49A5-A423-E6338EE8B947}"/>
              </a:ext>
            </a:extLst>
          </p:cNvPr>
          <p:cNvGrpSpPr/>
          <p:nvPr/>
        </p:nvGrpSpPr>
        <p:grpSpPr>
          <a:xfrm>
            <a:off x="9487771" y="2304904"/>
            <a:ext cx="1954404" cy="1801252"/>
            <a:chOff x="9487771" y="2304904"/>
            <a:chExt cx="1954404" cy="1801252"/>
          </a:xfrm>
        </p:grpSpPr>
        <p:grpSp>
          <p:nvGrpSpPr>
            <p:cNvPr id="123" name="Group 122">
              <a:extLst>
                <a:ext uri="{FF2B5EF4-FFF2-40B4-BE49-F238E27FC236}">
                  <a16:creationId xmlns:a16="http://schemas.microsoft.com/office/drawing/2014/main" id="{5FD9DCF8-B58F-4BDB-B74F-F18C5ED4A1D2}"/>
                </a:ext>
              </a:extLst>
            </p:cNvPr>
            <p:cNvGrpSpPr/>
            <p:nvPr/>
          </p:nvGrpSpPr>
          <p:grpSpPr>
            <a:xfrm>
              <a:off x="9487771" y="2304904"/>
              <a:ext cx="1954404" cy="1801252"/>
              <a:chOff x="9454159" y="2304904"/>
              <a:chExt cx="1977125" cy="1793742"/>
            </a:xfrm>
          </p:grpSpPr>
          <p:grpSp>
            <p:nvGrpSpPr>
              <p:cNvPr id="124" name="Group 123">
                <a:extLst>
                  <a:ext uri="{FF2B5EF4-FFF2-40B4-BE49-F238E27FC236}">
                    <a16:creationId xmlns:a16="http://schemas.microsoft.com/office/drawing/2014/main" id="{39C6F372-D1F5-4738-AD6C-02E229D7C0D2}"/>
                  </a:ext>
                </a:extLst>
              </p:cNvPr>
              <p:cNvGrpSpPr/>
              <p:nvPr>
                <p:custDataLst>
                  <p:tags r:id="rId4"/>
                </p:custDataLst>
              </p:nvPr>
            </p:nvGrpSpPr>
            <p:grpSpPr>
              <a:xfrm>
                <a:off x="9454159" y="2304904"/>
                <a:ext cx="1977125" cy="1793742"/>
                <a:chOff x="7298779" y="2458020"/>
                <a:chExt cx="1977125" cy="1793742"/>
              </a:xfrm>
            </p:grpSpPr>
            <p:pic>
              <p:nvPicPr>
                <p:cNvPr id="126" name="Picture 16" descr="logo">
                  <a:extLst>
                    <a:ext uri="{FF2B5EF4-FFF2-40B4-BE49-F238E27FC236}">
                      <a16:creationId xmlns:a16="http://schemas.microsoft.com/office/drawing/2014/main" id="{1481AB13-8424-4BC3-B2B3-D8900774FD73}"/>
                    </a:ext>
                  </a:extLst>
                </p:cNvPr>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8617700" y="3999767"/>
                  <a:ext cx="642797" cy="251995"/>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Group 126">
                  <a:extLst>
                    <a:ext uri="{FF2B5EF4-FFF2-40B4-BE49-F238E27FC236}">
                      <a16:creationId xmlns:a16="http://schemas.microsoft.com/office/drawing/2014/main" id="{F9709117-38F2-4542-B864-CCBEE7AA710F}"/>
                    </a:ext>
                  </a:extLst>
                </p:cNvPr>
                <p:cNvGrpSpPr/>
                <p:nvPr/>
              </p:nvGrpSpPr>
              <p:grpSpPr>
                <a:xfrm>
                  <a:off x="7316616" y="2458020"/>
                  <a:ext cx="1959288" cy="1401050"/>
                  <a:chOff x="9188342" y="2524741"/>
                  <a:chExt cx="2277661" cy="1628713"/>
                </a:xfrm>
              </p:grpSpPr>
              <p:pic>
                <p:nvPicPr>
                  <p:cNvPr id="132" name="Picture 20">
                    <a:extLst>
                      <a:ext uri="{FF2B5EF4-FFF2-40B4-BE49-F238E27FC236}">
                        <a16:creationId xmlns:a16="http://schemas.microsoft.com/office/drawing/2014/main" id="{50E3A623-103F-4642-BF5D-C4D691FC1A5F}"/>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10102812" y="3844041"/>
                    <a:ext cx="626483" cy="28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4">
                    <a:hlinkClick r:id="rId90"/>
                    <a:extLst>
                      <a:ext uri="{FF2B5EF4-FFF2-40B4-BE49-F238E27FC236}">
                        <a16:creationId xmlns:a16="http://schemas.microsoft.com/office/drawing/2014/main" id="{601F63C6-6110-4B75-81EF-ECB551C7B2D5}"/>
                      </a:ext>
                    </a:extLst>
                  </p:cNvPr>
                  <p:cNvPicPr>
                    <a:picLocks noChangeAspect="1" noChangeArrowheads="1"/>
                  </p:cNvPicPr>
                  <p:nvPr/>
                </p:nvPicPr>
                <p:blipFill>
                  <a:blip r:embed="rId91" cstate="screen">
                    <a:extLst>
                      <a:ext uri="{28A0092B-C50C-407E-A947-70E740481C1C}">
                        <a14:useLocalDpi xmlns:a14="http://schemas.microsoft.com/office/drawing/2010/main"/>
                      </a:ext>
                    </a:extLst>
                  </a:blip>
                  <a:srcRect/>
                  <a:stretch>
                    <a:fillRect/>
                  </a:stretch>
                </p:blipFill>
                <p:spPr bwMode="auto">
                  <a:xfrm>
                    <a:off x="10808749" y="3862520"/>
                    <a:ext cx="619063" cy="25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4">
                    <a:extLst>
                      <a:ext uri="{FF2B5EF4-FFF2-40B4-BE49-F238E27FC236}">
                        <a16:creationId xmlns:a16="http://schemas.microsoft.com/office/drawing/2014/main" id="{A55F9575-6294-46F5-9066-2FE91EFB95B2}"/>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9247980" y="2938493"/>
                    <a:ext cx="850380" cy="339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18">
                    <a:hlinkClick r:id="rId93"/>
                    <a:extLst>
                      <a:ext uri="{FF2B5EF4-FFF2-40B4-BE49-F238E27FC236}">
                        <a16:creationId xmlns:a16="http://schemas.microsoft.com/office/drawing/2014/main" id="{FD722E2C-4A71-4E8A-981C-AEE4D12ECF0F}"/>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10236492" y="3486316"/>
                    <a:ext cx="580079" cy="25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 name="Picture 14">
                    <a:extLst>
                      <a:ext uri="{FF2B5EF4-FFF2-40B4-BE49-F238E27FC236}">
                        <a16:creationId xmlns:a16="http://schemas.microsoft.com/office/drawing/2014/main" id="{9004DA88-85B1-4E17-9122-F72845275C83}"/>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a:fillRect/>
                  </a:stretch>
                </p:blipFill>
                <p:spPr bwMode="auto">
                  <a:xfrm>
                    <a:off x="9993244" y="2524741"/>
                    <a:ext cx="494775" cy="3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5">
                    <a:hlinkClick r:id="rId96"/>
                    <a:extLst>
                      <a:ext uri="{FF2B5EF4-FFF2-40B4-BE49-F238E27FC236}">
                        <a16:creationId xmlns:a16="http://schemas.microsoft.com/office/drawing/2014/main" id="{69C0177A-E57F-4A51-BF14-DA66522E070F}"/>
                      </a:ext>
                    </a:extLst>
                  </p:cNvPr>
                  <p:cNvPicPr>
                    <a:picLocks noChangeAspect="1" noChangeArrowheads="1"/>
                  </p:cNvPicPr>
                  <p:nvPr/>
                </p:nvPicPr>
                <p:blipFill>
                  <a:blip r:embed="rId97" cstate="screen">
                    <a:extLst>
                      <a:ext uri="{28A0092B-C50C-407E-A947-70E740481C1C}">
                        <a14:useLocalDpi xmlns:a14="http://schemas.microsoft.com/office/drawing/2010/main"/>
                      </a:ext>
                    </a:extLst>
                  </a:blip>
                  <a:srcRect/>
                  <a:stretch>
                    <a:fillRect/>
                  </a:stretch>
                </p:blipFill>
                <p:spPr bwMode="auto">
                  <a:xfrm>
                    <a:off x="10530995" y="2624519"/>
                    <a:ext cx="935008" cy="23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6">
                    <a:extLst>
                      <a:ext uri="{FF2B5EF4-FFF2-40B4-BE49-F238E27FC236}">
                        <a16:creationId xmlns:a16="http://schemas.microsoft.com/office/drawing/2014/main" id="{C4229B7D-DD51-4142-A135-D9E60BABEFB2}"/>
                      </a:ext>
                    </a:extLst>
                  </p:cNvPr>
                  <p:cNvPicPr>
                    <a:picLocks noChangeAspect="1" noChangeArrowheads="1"/>
                  </p:cNvPicPr>
                  <p:nvPr/>
                </p:nvPicPr>
                <p:blipFill>
                  <a:blip r:embed="rId98" cstate="screen">
                    <a:extLst>
                      <a:ext uri="{28A0092B-C50C-407E-A947-70E740481C1C}">
                        <a14:useLocalDpi xmlns:a14="http://schemas.microsoft.com/office/drawing/2010/main"/>
                      </a:ext>
                    </a:extLst>
                  </a:blip>
                  <a:srcRect/>
                  <a:stretch>
                    <a:fillRect/>
                  </a:stretch>
                </p:blipFill>
                <p:spPr bwMode="auto">
                  <a:xfrm>
                    <a:off x="9188342" y="3771564"/>
                    <a:ext cx="880822" cy="38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138">
                    <a:hlinkClick r:id="rId99"/>
                    <a:extLst>
                      <a:ext uri="{FF2B5EF4-FFF2-40B4-BE49-F238E27FC236}">
                        <a16:creationId xmlns:a16="http://schemas.microsoft.com/office/drawing/2014/main" id="{485D884C-EA06-4C6E-A5ED-D90B034279E6}"/>
                      </a:ext>
                    </a:extLst>
                  </p:cNvPr>
                  <p:cNvPicPr>
                    <a:picLocks noChangeAspect="1"/>
                  </p:cNvPicPr>
                  <p:nvPr/>
                </p:nvPicPr>
                <p:blipFill>
                  <a:blip r:embed="rId100" cstate="screen">
                    <a:extLst>
                      <a:ext uri="{28A0092B-C50C-407E-A947-70E740481C1C}">
                        <a14:useLocalDpi xmlns:a14="http://schemas.microsoft.com/office/drawing/2010/main"/>
                      </a:ext>
                    </a:extLst>
                  </a:blip>
                  <a:stretch>
                    <a:fillRect/>
                  </a:stretch>
                </p:blipFill>
                <p:spPr>
                  <a:xfrm>
                    <a:off x="9243710" y="3379549"/>
                    <a:ext cx="909251" cy="355939"/>
                  </a:xfrm>
                  <a:prstGeom prst="rect">
                    <a:avLst/>
                  </a:prstGeom>
                </p:spPr>
              </p:pic>
            </p:grpSp>
            <p:pic>
              <p:nvPicPr>
                <p:cNvPr id="129" name="Picture 128">
                  <a:extLst>
                    <a:ext uri="{FF2B5EF4-FFF2-40B4-BE49-F238E27FC236}">
                      <a16:creationId xmlns:a16="http://schemas.microsoft.com/office/drawing/2014/main" id="{1EFE75B0-4AEF-4C82-8674-51EFCC584399}"/>
                    </a:ext>
                  </a:extLst>
                </p:cNvPr>
                <p:cNvPicPr>
                  <a:picLocks noChangeAspect="1"/>
                </p:cNvPicPr>
                <p:nvPr/>
              </p:nvPicPr>
              <p:blipFill>
                <a:blip r:embed="rId101"/>
                <a:stretch>
                  <a:fillRect/>
                </a:stretch>
              </p:blipFill>
              <p:spPr>
                <a:xfrm>
                  <a:off x="7302903" y="2506871"/>
                  <a:ext cx="660800" cy="229179"/>
                </a:xfrm>
                <a:prstGeom prst="rect">
                  <a:avLst/>
                </a:prstGeom>
              </p:spPr>
            </p:pic>
            <p:pic>
              <p:nvPicPr>
                <p:cNvPr id="130" name="Picture 129">
                  <a:hlinkClick r:id="rId102"/>
                  <a:extLst>
                    <a:ext uri="{FF2B5EF4-FFF2-40B4-BE49-F238E27FC236}">
                      <a16:creationId xmlns:a16="http://schemas.microsoft.com/office/drawing/2014/main" id="{D51F45D6-F7DE-4CAB-B45A-5689167FA733}"/>
                    </a:ext>
                  </a:extLst>
                </p:cNvPr>
                <p:cNvPicPr>
                  <a:picLocks noChangeAspect="1"/>
                </p:cNvPicPr>
                <p:nvPr/>
              </p:nvPicPr>
              <p:blipFill rotWithShape="1">
                <a:blip r:embed="rId103"/>
                <a:srcRect l="4044"/>
                <a:stretch/>
              </p:blipFill>
              <p:spPr>
                <a:xfrm>
                  <a:off x="8178097" y="3963785"/>
                  <a:ext cx="579312" cy="135080"/>
                </a:xfrm>
                <a:prstGeom prst="rect">
                  <a:avLst/>
                </a:prstGeom>
              </p:spPr>
            </p:pic>
            <p:pic>
              <p:nvPicPr>
                <p:cNvPr id="131" name="Picture 130">
                  <a:extLst>
                    <a:ext uri="{FF2B5EF4-FFF2-40B4-BE49-F238E27FC236}">
                      <a16:creationId xmlns:a16="http://schemas.microsoft.com/office/drawing/2014/main" id="{00EE0862-87E8-43F8-854E-8E6ED2F567DE}"/>
                    </a:ext>
                  </a:extLst>
                </p:cNvPr>
                <p:cNvPicPr>
                  <a:picLocks noChangeAspect="1"/>
                </p:cNvPicPr>
                <p:nvPr/>
              </p:nvPicPr>
              <p:blipFill>
                <a:blip r:embed="rId104"/>
                <a:stretch>
                  <a:fillRect/>
                </a:stretch>
              </p:blipFill>
              <p:spPr>
                <a:xfrm>
                  <a:off x="7298779" y="3961693"/>
                  <a:ext cx="828936" cy="142103"/>
                </a:xfrm>
                <a:prstGeom prst="rect">
                  <a:avLst/>
                </a:prstGeom>
              </p:spPr>
            </p:pic>
          </p:grpSp>
          <p:pic>
            <p:nvPicPr>
              <p:cNvPr id="125" name="Picture 3">
                <a:extLst>
                  <a:ext uri="{FF2B5EF4-FFF2-40B4-BE49-F238E27FC236}">
                    <a16:creationId xmlns:a16="http://schemas.microsoft.com/office/drawing/2014/main" id="{21F350B8-0516-41A0-854C-59510F1878AD}"/>
                  </a:ext>
                </a:extLst>
              </p:cNvPr>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10963367" y="2633640"/>
                <a:ext cx="459252" cy="3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0" name="Picture 2">
              <a:extLst>
                <a:ext uri="{FF2B5EF4-FFF2-40B4-BE49-F238E27FC236}">
                  <a16:creationId xmlns:a16="http://schemas.microsoft.com/office/drawing/2014/main" id="{D06EC51B-6E09-4588-97E4-9CAA7138D449}"/>
                </a:ext>
              </a:extLst>
            </p:cNvPr>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10254811" y="2691646"/>
              <a:ext cx="570994" cy="28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140">
              <a:extLst>
                <a:ext uri="{FF2B5EF4-FFF2-40B4-BE49-F238E27FC236}">
                  <a16:creationId xmlns:a16="http://schemas.microsoft.com/office/drawing/2014/main" id="{CC426885-F420-44AC-89CC-90774B1C84D6}"/>
                </a:ext>
              </a:extLst>
            </p:cNvPr>
            <p:cNvPicPr>
              <a:picLocks noChangeAspect="1"/>
            </p:cNvPicPr>
            <p:nvPr/>
          </p:nvPicPr>
          <p:blipFill>
            <a:blip r:embed="rId107" cstate="print">
              <a:extLst>
                <a:ext uri="{28A0092B-C50C-407E-A947-70E740481C1C}">
                  <a14:useLocalDpi xmlns:a14="http://schemas.microsoft.com/office/drawing/2010/main" val="0"/>
                </a:ext>
              </a:extLst>
            </a:blip>
            <a:stretch>
              <a:fillRect/>
            </a:stretch>
          </p:blipFill>
          <p:spPr>
            <a:xfrm>
              <a:off x="10963367" y="3159392"/>
              <a:ext cx="459047" cy="125599"/>
            </a:xfrm>
            <a:prstGeom prst="rect">
              <a:avLst/>
            </a:prstGeom>
          </p:spPr>
        </p:pic>
      </p:grpSp>
      <p:pic>
        <p:nvPicPr>
          <p:cNvPr id="11" name="Picture 30">
            <a:extLst>
              <a:ext uri="{FF2B5EF4-FFF2-40B4-BE49-F238E27FC236}">
                <a16:creationId xmlns:a16="http://schemas.microsoft.com/office/drawing/2014/main" id="{C0970989-9669-F9E7-8D3E-9871577C53E9}"/>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a:fillRect/>
          </a:stretch>
        </p:blipFill>
        <p:spPr bwMode="auto">
          <a:xfrm>
            <a:off x="6272256" y="3915996"/>
            <a:ext cx="538632" cy="227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lide Number Placeholder 15">
            <a:extLst>
              <a:ext uri="{FF2B5EF4-FFF2-40B4-BE49-F238E27FC236}">
                <a16:creationId xmlns:a16="http://schemas.microsoft.com/office/drawing/2014/main" id="{ABBF820F-C703-C0E9-813E-5AD338950821}"/>
              </a:ext>
            </a:extLst>
          </p:cNvPr>
          <p:cNvSpPr>
            <a:spLocks noGrp="1"/>
          </p:cNvSpPr>
          <p:nvPr>
            <p:ph type="sldNum" sz="quarter" idx="4"/>
          </p:nvPr>
        </p:nvSpPr>
        <p:spPr/>
        <p:txBody>
          <a:bodyPr/>
          <a:lstStyle/>
          <a:p>
            <a:fld id="{525A3C56-E491-49B2-93F3-63532DF516BC}" type="slidenum">
              <a:rPr lang="en-CA" smtClean="0"/>
              <a:pPr/>
              <a:t>6</a:t>
            </a:fld>
            <a:endParaRPr lang="en-CA" dirty="0"/>
          </a:p>
        </p:txBody>
      </p:sp>
    </p:spTree>
    <p:extLst>
      <p:ext uri="{BB962C8B-B14F-4D97-AF65-F5344CB8AC3E}">
        <p14:creationId xmlns:p14="http://schemas.microsoft.com/office/powerpoint/2010/main" val="2604547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 representative view of our clients</a:t>
            </a:r>
          </a:p>
        </p:txBody>
      </p:sp>
      <p:grpSp>
        <p:nvGrpSpPr>
          <p:cNvPr id="2" name="Group 1"/>
          <p:cNvGrpSpPr/>
          <p:nvPr/>
        </p:nvGrpSpPr>
        <p:grpSpPr>
          <a:xfrm>
            <a:off x="765737" y="1379953"/>
            <a:ext cx="10658957" cy="731520"/>
            <a:chOff x="765737" y="1519919"/>
            <a:chExt cx="12302201" cy="741410"/>
          </a:xfrm>
          <a:gradFill>
            <a:gsLst>
              <a:gs pos="0">
                <a:srgbClr val="5236AB"/>
              </a:gs>
              <a:gs pos="31000">
                <a:srgbClr val="A82465"/>
              </a:gs>
              <a:gs pos="100000">
                <a:srgbClr val="E31937"/>
              </a:gs>
            </a:gsLst>
            <a:lin ang="12000000" scaled="0"/>
          </a:gradFill>
        </p:grpSpPr>
        <p:sp>
          <p:nvSpPr>
            <p:cNvPr id="6" name="Rectangle 5"/>
            <p:cNvSpPr/>
            <p:nvPr/>
          </p:nvSpPr>
          <p:spPr bwMode="gray">
            <a:xfrm>
              <a:off x="765737" y="1519919"/>
              <a:ext cx="2256658"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Insurance</a:t>
              </a:r>
            </a:p>
          </p:txBody>
        </p:sp>
        <p:sp>
          <p:nvSpPr>
            <p:cNvPr id="7" name="Rectangle 6"/>
            <p:cNvSpPr/>
            <p:nvPr/>
          </p:nvSpPr>
          <p:spPr bwMode="gray">
            <a:xfrm>
              <a:off x="3285295" y="1519919"/>
              <a:ext cx="2266431"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Manufacturing</a:t>
              </a:r>
            </a:p>
          </p:txBody>
        </p:sp>
        <p:sp>
          <p:nvSpPr>
            <p:cNvPr id="8" name="Rectangle 7"/>
            <p:cNvSpPr/>
            <p:nvPr/>
          </p:nvSpPr>
          <p:spPr bwMode="gray">
            <a:xfrm>
              <a:off x="5819624" y="1519919"/>
              <a:ext cx="2241861"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Retail and Consumer Services</a:t>
              </a:r>
            </a:p>
          </p:txBody>
        </p:sp>
        <p:sp>
          <p:nvSpPr>
            <p:cNvPr id="14" name="Rectangle 13"/>
            <p:cNvSpPr/>
            <p:nvPr/>
          </p:nvSpPr>
          <p:spPr bwMode="gray">
            <a:xfrm>
              <a:off x="8323641" y="1519919"/>
              <a:ext cx="2241861"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Transport and Logistics</a:t>
              </a:r>
            </a:p>
          </p:txBody>
        </p:sp>
        <p:sp>
          <p:nvSpPr>
            <p:cNvPr id="59" name="Rectangle 58"/>
            <p:cNvSpPr/>
            <p:nvPr/>
          </p:nvSpPr>
          <p:spPr bwMode="gray">
            <a:xfrm>
              <a:off x="10827658" y="1520689"/>
              <a:ext cx="2240280" cy="740640"/>
            </a:xfrm>
            <a:prstGeom prst="rect">
              <a:avLst/>
            </a:prstGeom>
            <a:grpFill/>
            <a:ln w="9525" algn="ctr">
              <a:no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GB" sz="1400" b="0" i="0" u="none" strike="noStrike" kern="1200" cap="none" spc="100" normalizeH="0" baseline="0" noProof="0" dirty="0">
                  <a:ln>
                    <a:noFill/>
                  </a:ln>
                  <a:solidFill>
                    <a:srgbClr val="FFFFFF"/>
                  </a:solidFill>
                  <a:effectLst/>
                  <a:uLnTx/>
                  <a:uFillTx/>
                  <a:latin typeface="Arial"/>
                  <a:ea typeface="+mn-ea"/>
                  <a:cs typeface="Arial" pitchFamily="34" charset="0"/>
                </a:rPr>
                <a:t>Space</a:t>
              </a:r>
            </a:p>
          </p:txBody>
        </p:sp>
      </p:grpSp>
      <p:grpSp>
        <p:nvGrpSpPr>
          <p:cNvPr id="52" name="Group 51"/>
          <p:cNvGrpSpPr/>
          <p:nvPr/>
        </p:nvGrpSpPr>
        <p:grpSpPr>
          <a:xfrm>
            <a:off x="5163620" y="2507329"/>
            <a:ext cx="1979361" cy="1399927"/>
            <a:chOff x="6436332" y="4414895"/>
            <a:chExt cx="2243032" cy="1586412"/>
          </a:xfrm>
        </p:grpSpPr>
        <p:pic>
          <p:nvPicPr>
            <p:cNvPr id="53" name="Picture 3">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5293" y="4414895"/>
              <a:ext cx="816591" cy="24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4">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96078" y="5170513"/>
              <a:ext cx="408175" cy="32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37083" y="4414895"/>
              <a:ext cx="686726" cy="24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0"/>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515480" y="5375733"/>
              <a:ext cx="759686" cy="13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15" descr="Taylor Wimpey logo">
              <a:hlinkClick r:id="rId12"/>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36332" y="4852838"/>
              <a:ext cx="524338" cy="24645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RÃ©sultats de recherche d'images pour Â«Â logo couche tardÂ Â»">
              <a:hlinkClick r:id="rId14"/>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184087" y="5203729"/>
              <a:ext cx="418917" cy="37529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775444" y="4850925"/>
              <a:ext cx="756686" cy="223585"/>
            </a:xfrm>
            <a:prstGeom prst="rect">
              <a:avLst/>
            </a:prstGeom>
          </p:spPr>
        </p:pic>
        <p:pic>
          <p:nvPicPr>
            <p:cNvPr id="62" name="Picture 6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183897" y="4414895"/>
              <a:ext cx="419830" cy="246453"/>
            </a:xfrm>
            <a:prstGeom prst="rect">
              <a:avLst/>
            </a:prstGeom>
          </p:spPr>
        </p:pic>
        <p:pic>
          <p:nvPicPr>
            <p:cNvPr id="63" name="Picture 62">
              <a:hlinkClick r:id="rId14"/>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494368" y="5620299"/>
              <a:ext cx="686726" cy="381008"/>
            </a:xfrm>
            <a:prstGeom prst="rect">
              <a:avLst/>
            </a:prstGeom>
          </p:spPr>
        </p:pic>
        <p:pic>
          <p:nvPicPr>
            <p:cNvPr id="64" name="Picture 63">
              <a:hlinkClick r:id="rId20"/>
            </p:cNvPr>
            <p:cNvPicPr>
              <a:picLocks noChangeAspect="1"/>
            </p:cNvPicPr>
            <p:nvPr/>
          </p:nvPicPr>
          <p:blipFill rotWithShape="1">
            <a:blip r:embed="rId21" cstate="screen">
              <a:extLst>
                <a:ext uri="{28A0092B-C50C-407E-A947-70E740481C1C}">
                  <a14:useLocalDpi xmlns:a14="http://schemas.microsoft.com/office/drawing/2010/main"/>
                </a:ext>
              </a:extLst>
            </a:blip>
            <a:srcRect l="18536" t="24996" r="18536" b="32698"/>
            <a:stretch/>
          </p:blipFill>
          <p:spPr>
            <a:xfrm>
              <a:off x="7946391" y="5650309"/>
              <a:ext cx="732973" cy="348816"/>
            </a:xfrm>
            <a:prstGeom prst="rect">
              <a:avLst/>
            </a:prstGeom>
          </p:spPr>
        </p:pic>
      </p:grpSp>
      <p:grpSp>
        <p:nvGrpSpPr>
          <p:cNvPr id="4" name="Group 3">
            <a:extLst>
              <a:ext uri="{FF2B5EF4-FFF2-40B4-BE49-F238E27FC236}">
                <a16:creationId xmlns:a16="http://schemas.microsoft.com/office/drawing/2014/main" id="{65391F70-2A56-445A-8804-1826E1629258}"/>
              </a:ext>
            </a:extLst>
          </p:cNvPr>
          <p:cNvGrpSpPr/>
          <p:nvPr/>
        </p:nvGrpSpPr>
        <p:grpSpPr>
          <a:xfrm>
            <a:off x="7299542" y="2438455"/>
            <a:ext cx="2073623" cy="1539608"/>
            <a:chOff x="7260669" y="2400889"/>
            <a:chExt cx="2073623" cy="1539608"/>
          </a:xfrm>
        </p:grpSpPr>
        <p:pic>
          <p:nvPicPr>
            <p:cNvPr id="94" name="Picture 6">
              <a:hlinkClick r:id="rId22"/>
              <a:extLst>
                <a:ext uri="{FF2B5EF4-FFF2-40B4-BE49-F238E27FC236}">
                  <a16:creationId xmlns:a16="http://schemas.microsoft.com/office/drawing/2014/main" id="{E6DD2EC3-D939-4A7D-94E9-97E7774C4BBD}"/>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8794656" y="2734081"/>
              <a:ext cx="496390" cy="29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9" descr="Zur Startseite">
              <a:extLst>
                <a:ext uri="{FF2B5EF4-FFF2-40B4-BE49-F238E27FC236}">
                  <a16:creationId xmlns:a16="http://schemas.microsoft.com/office/drawing/2014/main" id="{9DF99287-CB8B-4478-88D8-8643C38C81A0}"/>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r="19609"/>
            <a:stretch/>
          </p:blipFill>
          <p:spPr bwMode="auto">
            <a:xfrm>
              <a:off x="8187483" y="2651558"/>
              <a:ext cx="590587" cy="46796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4">
              <a:hlinkClick r:id="rId25"/>
              <a:extLst>
                <a:ext uri="{FF2B5EF4-FFF2-40B4-BE49-F238E27FC236}">
                  <a16:creationId xmlns:a16="http://schemas.microsoft.com/office/drawing/2014/main" id="{3024ED9F-BC19-4D6E-9C83-6DFBBA760252}"/>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8309319" y="2400889"/>
              <a:ext cx="1024973" cy="203636"/>
            </a:xfrm>
            <a:prstGeom prst="rect">
              <a:avLst/>
            </a:prstGeom>
          </p:spPr>
        </p:pic>
        <p:pic>
          <p:nvPicPr>
            <p:cNvPr id="97" name="Picture 66">
              <a:extLst>
                <a:ext uri="{FF2B5EF4-FFF2-40B4-BE49-F238E27FC236}">
                  <a16:creationId xmlns:a16="http://schemas.microsoft.com/office/drawing/2014/main" id="{9EF3782F-D2A8-4850-B320-FFC2C1FE98F4}"/>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276025" y="3140387"/>
              <a:ext cx="1263125" cy="551453"/>
            </a:xfrm>
            <a:prstGeom prst="rect">
              <a:avLst/>
            </a:prstGeom>
          </p:spPr>
        </p:pic>
        <p:pic>
          <p:nvPicPr>
            <p:cNvPr id="98" name="Image 37">
              <a:extLst>
                <a:ext uri="{FF2B5EF4-FFF2-40B4-BE49-F238E27FC236}">
                  <a16:creationId xmlns:a16="http://schemas.microsoft.com/office/drawing/2014/main" id="{CD3DC50C-C5F9-489C-9DBC-52F95EBB4904}"/>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7333896" y="2432616"/>
              <a:ext cx="988123" cy="296437"/>
            </a:xfrm>
            <a:prstGeom prst="rect">
              <a:avLst/>
            </a:prstGeom>
          </p:spPr>
        </p:pic>
        <p:pic>
          <p:nvPicPr>
            <p:cNvPr id="99" name="Image 39">
              <a:extLst>
                <a:ext uri="{FF2B5EF4-FFF2-40B4-BE49-F238E27FC236}">
                  <a16:creationId xmlns:a16="http://schemas.microsoft.com/office/drawing/2014/main" id="{56B89176-FF90-4C81-BCA0-D7C435EE8033}"/>
                </a:ext>
              </a:extLst>
            </p:cNvPr>
            <p:cNvPicPr>
              <a:picLocks noChangeAspect="1"/>
            </p:cNvPicPr>
            <p:nvPr/>
          </p:nvPicPr>
          <p:blipFill>
            <a:blip r:embed="rId29" cstate="hqprint">
              <a:extLst>
                <a:ext uri="{28A0092B-C50C-407E-A947-70E740481C1C}">
                  <a14:useLocalDpi xmlns:a14="http://schemas.microsoft.com/office/drawing/2010/main" val="0"/>
                </a:ext>
              </a:extLst>
            </a:blip>
            <a:stretch>
              <a:fillRect/>
            </a:stretch>
          </p:blipFill>
          <p:spPr>
            <a:xfrm>
              <a:off x="8869638" y="3355293"/>
              <a:ext cx="361050" cy="236715"/>
            </a:xfrm>
            <a:prstGeom prst="rect">
              <a:avLst/>
            </a:prstGeom>
          </p:spPr>
        </p:pic>
        <p:pic>
          <p:nvPicPr>
            <p:cNvPr id="100" name="Image 41">
              <a:extLst>
                <a:ext uri="{FF2B5EF4-FFF2-40B4-BE49-F238E27FC236}">
                  <a16:creationId xmlns:a16="http://schemas.microsoft.com/office/drawing/2014/main" id="{712D9B9F-E021-4298-92BA-06B5B54D8DD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845688" y="3124640"/>
              <a:ext cx="387324" cy="144587"/>
            </a:xfrm>
            <a:prstGeom prst="rect">
              <a:avLst/>
            </a:prstGeom>
          </p:spPr>
        </p:pic>
        <p:pic>
          <p:nvPicPr>
            <p:cNvPr id="101" name="Image 42">
              <a:extLst>
                <a:ext uri="{FF2B5EF4-FFF2-40B4-BE49-F238E27FC236}">
                  <a16:creationId xmlns:a16="http://schemas.microsoft.com/office/drawing/2014/main" id="{A90FC462-23D7-41C3-AD54-289BC8781892}"/>
                </a:ext>
              </a:extLst>
            </p:cNvPr>
            <p:cNvPicPr>
              <a:picLocks noChangeAspect="1"/>
            </p:cNvPicPr>
            <p:nvPr/>
          </p:nvPicPr>
          <p:blipFill>
            <a:blip r:embed="rId31"/>
            <a:stretch>
              <a:fillRect/>
            </a:stretch>
          </p:blipFill>
          <p:spPr>
            <a:xfrm>
              <a:off x="7400978" y="2814296"/>
              <a:ext cx="796567" cy="155850"/>
            </a:xfrm>
            <a:prstGeom prst="rect">
              <a:avLst/>
            </a:prstGeom>
          </p:spPr>
        </p:pic>
        <p:pic>
          <p:nvPicPr>
            <p:cNvPr id="102" name="Image 56">
              <a:extLst>
                <a:ext uri="{FF2B5EF4-FFF2-40B4-BE49-F238E27FC236}">
                  <a16:creationId xmlns:a16="http://schemas.microsoft.com/office/drawing/2014/main" id="{3A6CFBF1-3185-4D0C-894E-C3668A0A9BB4}"/>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992446" y="3100889"/>
              <a:ext cx="656264" cy="185100"/>
            </a:xfrm>
            <a:prstGeom prst="rect">
              <a:avLst/>
            </a:prstGeom>
          </p:spPr>
        </p:pic>
        <p:pic>
          <p:nvPicPr>
            <p:cNvPr id="103" name="Image 69">
              <a:extLst>
                <a:ext uri="{FF2B5EF4-FFF2-40B4-BE49-F238E27FC236}">
                  <a16:creationId xmlns:a16="http://schemas.microsoft.com/office/drawing/2014/main" id="{2F9A935A-0F0E-41E9-B1D1-4DA95D385B19}"/>
                </a:ext>
              </a:extLst>
            </p:cNvPr>
            <p:cNvPicPr>
              <a:picLocks noChangeAspect="1"/>
            </p:cNvPicPr>
            <p:nvPr/>
          </p:nvPicPr>
          <p:blipFill>
            <a:blip r:embed="rId33" cstate="hqprint">
              <a:extLst>
                <a:ext uri="{28A0092B-C50C-407E-A947-70E740481C1C}">
                  <a14:useLocalDpi xmlns:a14="http://schemas.microsoft.com/office/drawing/2010/main" val="0"/>
                </a:ext>
              </a:extLst>
            </a:blip>
            <a:stretch>
              <a:fillRect/>
            </a:stretch>
          </p:blipFill>
          <p:spPr>
            <a:xfrm>
              <a:off x="8129576" y="3701580"/>
              <a:ext cx="369560" cy="149709"/>
            </a:xfrm>
            <a:prstGeom prst="rect">
              <a:avLst/>
            </a:prstGeom>
          </p:spPr>
        </p:pic>
        <p:pic>
          <p:nvPicPr>
            <p:cNvPr id="104" name="Image 71">
              <a:extLst>
                <a:ext uri="{FF2B5EF4-FFF2-40B4-BE49-F238E27FC236}">
                  <a16:creationId xmlns:a16="http://schemas.microsoft.com/office/drawing/2014/main" id="{3EE3262D-00C2-4642-AFC0-9AE6E5C3BDA8}"/>
                </a:ext>
              </a:extLst>
            </p:cNvPr>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7260669" y="3600399"/>
              <a:ext cx="646811" cy="340098"/>
            </a:xfrm>
            <a:prstGeom prst="rect">
              <a:avLst/>
            </a:prstGeom>
          </p:spPr>
        </p:pic>
        <p:pic>
          <p:nvPicPr>
            <p:cNvPr id="105" name="Image 72">
              <a:extLst>
                <a:ext uri="{FF2B5EF4-FFF2-40B4-BE49-F238E27FC236}">
                  <a16:creationId xmlns:a16="http://schemas.microsoft.com/office/drawing/2014/main" id="{82DB65AD-D6CC-44DC-B77A-614D6C159EAB}"/>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a:off x="8734758" y="3657731"/>
              <a:ext cx="585172" cy="190107"/>
            </a:xfrm>
            <a:prstGeom prst="rect">
              <a:avLst/>
            </a:prstGeom>
          </p:spPr>
        </p:pic>
      </p:grpSp>
      <p:grpSp>
        <p:nvGrpSpPr>
          <p:cNvPr id="3" name="Group 2">
            <a:extLst>
              <a:ext uri="{FF2B5EF4-FFF2-40B4-BE49-F238E27FC236}">
                <a16:creationId xmlns:a16="http://schemas.microsoft.com/office/drawing/2014/main" id="{889122AA-6D37-4EB6-8953-9DEDA77A4B59}"/>
              </a:ext>
            </a:extLst>
          </p:cNvPr>
          <p:cNvGrpSpPr/>
          <p:nvPr/>
        </p:nvGrpSpPr>
        <p:grpSpPr>
          <a:xfrm>
            <a:off x="2935901" y="2408808"/>
            <a:ext cx="2051571" cy="1598902"/>
            <a:chOff x="747352" y="2394132"/>
            <a:chExt cx="2051571" cy="1598902"/>
          </a:xfrm>
        </p:grpSpPr>
        <p:grpSp>
          <p:nvGrpSpPr>
            <p:cNvPr id="114" name="Group 113">
              <a:extLst>
                <a:ext uri="{FF2B5EF4-FFF2-40B4-BE49-F238E27FC236}">
                  <a16:creationId xmlns:a16="http://schemas.microsoft.com/office/drawing/2014/main" id="{B36732DD-21F2-499B-B580-C7B6AE5AA8AE}"/>
                </a:ext>
              </a:extLst>
            </p:cNvPr>
            <p:cNvGrpSpPr/>
            <p:nvPr/>
          </p:nvGrpSpPr>
          <p:grpSpPr>
            <a:xfrm>
              <a:off x="747352" y="2394132"/>
              <a:ext cx="2051571" cy="1598902"/>
              <a:chOff x="3731529" y="4335481"/>
              <a:chExt cx="2051571" cy="1598902"/>
            </a:xfrm>
          </p:grpSpPr>
          <p:pic>
            <p:nvPicPr>
              <p:cNvPr id="115" name="Picture 2" descr="Tyres from Michelin">
                <a:hlinkClick r:id="rId36"/>
                <a:extLst>
                  <a:ext uri="{FF2B5EF4-FFF2-40B4-BE49-F238E27FC236}">
                    <a16:creationId xmlns:a16="http://schemas.microsoft.com/office/drawing/2014/main" id="{23F7D541-C924-4365-9935-3BA4E3E0FEBC}"/>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3731529" y="4335481"/>
                <a:ext cx="1049055" cy="30939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hlinkClick r:id="rId38"/>
                <a:extLst>
                  <a:ext uri="{FF2B5EF4-FFF2-40B4-BE49-F238E27FC236}">
                    <a16:creationId xmlns:a16="http://schemas.microsoft.com/office/drawing/2014/main" id="{1054EF9A-0D4F-4413-B651-89D61819400E}"/>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3750528" y="5634775"/>
                <a:ext cx="638818" cy="232044"/>
              </a:xfrm>
              <a:prstGeom prst="rect">
                <a:avLst/>
              </a:prstGeom>
            </p:spPr>
          </p:pic>
          <p:pic>
            <p:nvPicPr>
              <p:cNvPr id="117" name="Picture 10" descr="BMW">
                <a:hlinkClick r:id="rId40"/>
                <a:extLst>
                  <a:ext uri="{FF2B5EF4-FFF2-40B4-BE49-F238E27FC236}">
                    <a16:creationId xmlns:a16="http://schemas.microsoft.com/office/drawing/2014/main" id="{FCA92874-E838-40ED-A3CC-43E35CB465AD}"/>
                  </a:ext>
                </a:extLst>
              </p:cNvPr>
              <p:cNvPicPr>
                <a:picLocks noChangeAspect="1" noChangeArrowheads="1"/>
              </p:cNvPicPr>
              <p:nvPr/>
            </p:nvPicPr>
            <p:blipFill rotWithShape="1">
              <a:blip r:embed="rId41" cstate="screen">
                <a:extLst>
                  <a:ext uri="{28A0092B-C50C-407E-A947-70E740481C1C}">
                    <a14:useLocalDpi xmlns:a14="http://schemas.microsoft.com/office/drawing/2010/main"/>
                  </a:ext>
                </a:extLst>
              </a:blip>
              <a:srcRect b="33007"/>
              <a:stretch/>
            </p:blipFill>
            <p:spPr bwMode="auto">
              <a:xfrm>
                <a:off x="5273749" y="5530331"/>
                <a:ext cx="509351" cy="40405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a:hlinkClick r:id="rId42"/>
                <a:extLst>
                  <a:ext uri="{FF2B5EF4-FFF2-40B4-BE49-F238E27FC236}">
                    <a16:creationId xmlns:a16="http://schemas.microsoft.com/office/drawing/2014/main" id="{AAF26CC3-22BE-4687-88B9-A3A0EE688F0C}"/>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4528073" y="5178743"/>
                <a:ext cx="553374" cy="370510"/>
              </a:xfrm>
              <a:prstGeom prst="rect">
                <a:avLst/>
              </a:prstGeom>
            </p:spPr>
          </p:pic>
          <p:pic>
            <p:nvPicPr>
              <p:cNvPr id="119" name="Picture 118" descr="Renault India">
                <a:extLst>
                  <a:ext uri="{FF2B5EF4-FFF2-40B4-BE49-F238E27FC236}">
                    <a16:creationId xmlns:a16="http://schemas.microsoft.com/office/drawing/2014/main" id="{F0331A2E-FB31-4086-9DE7-E1CCB917886C}"/>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4466280" y="5625536"/>
                <a:ext cx="783605" cy="24826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a:hlinkClick r:id="rId45"/>
                <a:extLst>
                  <a:ext uri="{FF2B5EF4-FFF2-40B4-BE49-F238E27FC236}">
                    <a16:creationId xmlns:a16="http://schemas.microsoft.com/office/drawing/2014/main" id="{944AFF13-6FE4-4033-A27C-A8CD542EFFC1}"/>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3754637" y="4728554"/>
                <a:ext cx="740408" cy="309392"/>
              </a:xfrm>
              <a:prstGeom prst="rect">
                <a:avLst/>
              </a:prstGeom>
            </p:spPr>
          </p:pic>
          <p:pic>
            <p:nvPicPr>
              <p:cNvPr id="121" name="Picture 18" descr="ArcelorMittal">
                <a:extLst>
                  <a:ext uri="{FF2B5EF4-FFF2-40B4-BE49-F238E27FC236}">
                    <a16:creationId xmlns:a16="http://schemas.microsoft.com/office/drawing/2014/main" id="{153FC1A2-43BE-4A26-A5D8-48CDEE728757}"/>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3755275" y="5162267"/>
                <a:ext cx="713694" cy="296522"/>
              </a:xfrm>
              <a:prstGeom prst="rect">
                <a:avLst/>
              </a:prstGeom>
              <a:noFill/>
              <a:extLst>
                <a:ext uri="{909E8E84-426E-40DD-AFC4-6F175D3DCCD1}">
                  <a14:hiddenFill xmlns:a14="http://schemas.microsoft.com/office/drawing/2010/main">
                    <a:solidFill>
                      <a:srgbClr val="FFFFFF"/>
                    </a:solidFill>
                  </a14:hiddenFill>
                </a:ext>
              </a:extLst>
            </p:spPr>
          </p:pic>
        </p:grpSp>
        <p:pic>
          <p:nvPicPr>
            <p:cNvPr id="122" name="Picture 6" descr="Image result for Airbus logo">
              <a:hlinkClick r:id="rId48"/>
              <a:extLst>
                <a:ext uri="{FF2B5EF4-FFF2-40B4-BE49-F238E27FC236}">
                  <a16:creationId xmlns:a16="http://schemas.microsoft.com/office/drawing/2014/main" id="{96767E05-2DB4-4E4B-9095-7FE0C35CF6A6}"/>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2178751" y="3395405"/>
              <a:ext cx="576736" cy="11557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http://evmi.nl/wp-content/uploads/2012/07/DSM_logo315.jpg">
              <a:hlinkClick r:id="rId50"/>
              <a:extLst>
                <a:ext uri="{FF2B5EF4-FFF2-40B4-BE49-F238E27FC236}">
                  <a16:creationId xmlns:a16="http://schemas.microsoft.com/office/drawing/2014/main" id="{1F6D27B7-821D-4C51-833F-89737D60AE88}"/>
                </a:ext>
              </a:extLst>
            </p:cNvPr>
            <p:cNvPicPr>
              <a:picLocks noChangeAspect="1" noChangeArrowheads="1"/>
            </p:cNvPicPr>
            <p:nvPr/>
          </p:nvPicPr>
          <p:blipFill rotWithShape="1">
            <a:blip r:embed="rId5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gray">
            <a:xfrm>
              <a:off x="2057220" y="2850746"/>
              <a:ext cx="722817" cy="270169"/>
            </a:xfrm>
            <a:prstGeom prst="rect">
              <a:avLst/>
            </a:prstGeom>
            <a:noFill/>
            <a:ln>
              <a:noFill/>
            </a:ln>
          </p:spPr>
        </p:pic>
        <p:pic>
          <p:nvPicPr>
            <p:cNvPr id="124" name="Grafik 2">
              <a:extLst>
                <a:ext uri="{FF2B5EF4-FFF2-40B4-BE49-F238E27FC236}">
                  <a16:creationId xmlns:a16="http://schemas.microsoft.com/office/drawing/2014/main" id="{20AE5440-1957-4784-B8E5-2C96940142BF}"/>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flipH="1">
              <a:off x="1633138" y="2775056"/>
              <a:ext cx="346176" cy="346176"/>
            </a:xfrm>
            <a:prstGeom prst="rect">
              <a:avLst/>
            </a:prstGeom>
          </p:spPr>
        </p:pic>
        <p:pic>
          <p:nvPicPr>
            <p:cNvPr id="125" name="Picture 2">
              <a:hlinkClick r:id="rId53"/>
              <a:extLst>
                <a:ext uri="{FF2B5EF4-FFF2-40B4-BE49-F238E27FC236}">
                  <a16:creationId xmlns:a16="http://schemas.microsoft.com/office/drawing/2014/main" id="{1D1EB128-B76F-4C5C-904F-6684930D10CB}"/>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969276" y="2484987"/>
              <a:ext cx="719135" cy="166687"/>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Rectangle 76"/>
          <p:cNvSpPr/>
          <p:nvPr/>
        </p:nvSpPr>
        <p:spPr>
          <a:xfrm>
            <a:off x="765737" y="4333464"/>
            <a:ext cx="1955229" cy="1102866"/>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a:ea typeface="+mn-ea"/>
                <a:cs typeface="+mn-cs"/>
              </a:rPr>
              <a:t>Working with </a:t>
            </a:r>
            <a:r>
              <a:rPr kumimoji="0" lang="en-GB" sz="1300" b="1" i="0" u="none" strike="noStrike" kern="1200" cap="none" spc="0" normalizeH="0" baseline="0" noProof="0" dirty="0">
                <a:ln>
                  <a:noFill/>
                </a:ln>
                <a:solidFill>
                  <a:srgbClr val="000000"/>
                </a:solidFill>
                <a:effectLst/>
                <a:uLnTx/>
                <a:uFillTx/>
                <a:latin typeface="Arial"/>
                <a:ea typeface="+mn-ea"/>
                <a:cs typeface="+mn-cs"/>
              </a:rPr>
              <a:t>7 of the top 10</a:t>
            </a:r>
            <a:r>
              <a:rPr kumimoji="0" lang="en-GB" sz="1300" b="0" i="0" u="none" strike="noStrike" kern="1200" cap="none" spc="0" normalizeH="0" baseline="0" noProof="0" dirty="0">
                <a:ln>
                  <a:noFill/>
                </a:ln>
                <a:solidFill>
                  <a:srgbClr val="000000"/>
                </a:solidFill>
                <a:effectLst/>
                <a:uLnTx/>
                <a:uFillTx/>
                <a:latin typeface="Arial"/>
                <a:ea typeface="+mn-ea"/>
                <a:cs typeface="+mn-cs"/>
              </a:rPr>
              <a:t> global insurers</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5,000</a:t>
            </a:r>
            <a:r>
              <a:rPr kumimoji="0" lang="en-US" sz="1300" b="0" i="0" u="none" strike="noStrike" kern="1200" cap="none" spc="0" normalizeH="0" baseline="0" noProof="0" dirty="0">
                <a:ln>
                  <a:noFill/>
                </a:ln>
                <a:solidFill>
                  <a:srgbClr val="000000"/>
                </a:solidFill>
                <a:effectLst/>
                <a:uLnTx/>
                <a:uFillTx/>
                <a:latin typeface="Arial"/>
                <a:ea typeface="+mn-ea"/>
                <a:cs typeface="+mn-cs"/>
              </a:rPr>
              <a:t>+ insurance consultants support </a:t>
            </a:r>
            <a:br>
              <a:rPr kumimoji="0" lang="en-US" sz="1300" b="0" i="0" u="none" strike="noStrike" kern="1200" cap="none" spc="0" normalizeH="0" baseline="0" noProof="0" dirty="0">
                <a:ln>
                  <a:noFill/>
                </a:ln>
                <a:solidFill>
                  <a:srgbClr val="000000"/>
                </a:solidFill>
                <a:effectLst/>
                <a:uLnTx/>
                <a:uFillTx/>
                <a:latin typeface="Arial"/>
                <a:ea typeface="+mn-ea"/>
                <a:cs typeface="+mn-cs"/>
              </a:rPr>
            </a:br>
            <a:r>
              <a:rPr kumimoji="0" lang="en-US" sz="1300" b="1" i="0" u="none" strike="noStrike" kern="1200" cap="none" spc="0" normalizeH="0" baseline="0" noProof="0" dirty="0">
                <a:ln>
                  <a:noFill/>
                </a:ln>
                <a:solidFill>
                  <a:srgbClr val="000000"/>
                </a:solidFill>
                <a:effectLst/>
                <a:uLnTx/>
                <a:uFillTx/>
                <a:latin typeface="Arial"/>
                <a:ea typeface="+mn-ea"/>
                <a:cs typeface="+mn-cs"/>
              </a:rPr>
              <a:t>200</a:t>
            </a:r>
            <a:r>
              <a:rPr kumimoji="0" lang="en-US" sz="1300" b="0" i="0" u="none" strike="noStrike" kern="1200" cap="none" spc="0" normalizeH="0" baseline="0" noProof="0" dirty="0">
                <a:ln>
                  <a:noFill/>
                </a:ln>
                <a:solidFill>
                  <a:srgbClr val="000000"/>
                </a:solidFill>
                <a:effectLst/>
                <a:uLnTx/>
                <a:uFillTx/>
                <a:latin typeface="Arial"/>
                <a:ea typeface="+mn-ea"/>
                <a:cs typeface="+mn-cs"/>
              </a:rPr>
              <a:t>+</a:t>
            </a:r>
            <a:r>
              <a:rPr kumimoji="0" lang="en-US" sz="1300" b="1" i="0" u="none" strike="noStrike" kern="1200" cap="none" spc="0" normalizeH="0" baseline="0" noProof="0" dirty="0">
                <a:ln>
                  <a:noFill/>
                </a:ln>
                <a:solidFill>
                  <a:srgbClr val="000000"/>
                </a:solidFill>
                <a:effectLst/>
                <a:uLnTx/>
                <a:uFillTx/>
                <a:latin typeface="Arial"/>
                <a:ea typeface="+mn-ea"/>
                <a:cs typeface="+mn-cs"/>
              </a:rPr>
              <a:t> clients worldwide</a:t>
            </a:r>
            <a:r>
              <a:rPr kumimoji="0" lang="en-US" sz="1300" b="0" i="0" u="none" strike="noStrike" kern="1200" cap="none" spc="0" normalizeH="0" baseline="0" noProof="0" dirty="0">
                <a:ln>
                  <a:noFill/>
                </a:ln>
                <a:solidFill>
                  <a:srgbClr val="000000"/>
                </a:solidFill>
                <a:effectLst/>
                <a:uLnTx/>
                <a:uFillTx/>
                <a:latin typeface="Arial"/>
                <a:ea typeface="+mn-ea"/>
                <a:cs typeface="+mn-cs"/>
              </a:rPr>
              <a:t> </a:t>
            </a:r>
            <a:endParaRPr kumimoji="0" lang="en-GB" sz="1300" b="0" i="0" u="none" strike="noStrike" kern="1200" cap="none" spc="0" normalizeH="0" baseline="0" noProof="0" dirty="0">
              <a:ln>
                <a:noFill/>
              </a:ln>
              <a:solidFill>
                <a:srgbClr val="000000"/>
              </a:solidFill>
              <a:effectLst/>
              <a:uLnTx/>
              <a:uFillTx/>
              <a:latin typeface="Arial"/>
              <a:ea typeface="+mn-ea"/>
              <a:cs typeface="+mn-cs"/>
            </a:endParaRPr>
          </a:p>
        </p:txBody>
      </p:sp>
      <p:sp>
        <p:nvSpPr>
          <p:cNvPr id="78" name="Rectangle 77"/>
          <p:cNvSpPr/>
          <p:nvPr/>
        </p:nvSpPr>
        <p:spPr>
          <a:xfrm>
            <a:off x="2929864" y="4333464"/>
            <a:ext cx="2038722" cy="1277273"/>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6,000 </a:t>
            </a:r>
            <a:r>
              <a:rPr kumimoji="0" lang="en-US" sz="1300" b="0" i="0" u="none" strike="noStrike" kern="1200" cap="none" spc="0" normalizeH="0" baseline="0" noProof="0" dirty="0">
                <a:ln>
                  <a:noFill/>
                </a:ln>
                <a:solidFill>
                  <a:srgbClr val="000000"/>
                </a:solidFill>
                <a:effectLst/>
                <a:uLnTx/>
                <a:uFillTx/>
                <a:latin typeface="Arial"/>
                <a:ea typeface="+mn-ea"/>
                <a:cs typeface="+mn-cs"/>
              </a:rPr>
              <a:t>consultants support </a:t>
            </a:r>
            <a:r>
              <a:rPr kumimoji="0" lang="en-US" sz="1300" b="1" i="0" u="none" strike="noStrike" kern="1200" cap="none" spc="0" normalizeH="0" baseline="0" noProof="0" dirty="0">
                <a:ln>
                  <a:noFill/>
                </a:ln>
                <a:solidFill>
                  <a:srgbClr val="000000"/>
                </a:solidFill>
                <a:effectLst/>
                <a:uLnTx/>
                <a:uFillTx/>
                <a:latin typeface="Arial"/>
                <a:ea typeface="+mn-ea"/>
                <a:cs typeface="+mn-cs"/>
              </a:rPr>
              <a:t>700</a:t>
            </a:r>
            <a:r>
              <a:rPr kumimoji="0" lang="en-US" sz="1300" b="0" i="0" u="none" strike="noStrike" kern="1200" cap="none" spc="0" normalizeH="0" baseline="0" noProof="0" dirty="0">
                <a:ln>
                  <a:noFill/>
                </a:ln>
                <a:solidFill>
                  <a:srgbClr val="000000"/>
                </a:solidFill>
                <a:effectLst/>
                <a:uLnTx/>
                <a:uFillTx/>
                <a:latin typeface="Arial"/>
                <a:ea typeface="+mn-ea"/>
                <a:cs typeface="+mn-cs"/>
              </a:rPr>
              <a:t>+</a:t>
            </a:r>
            <a:r>
              <a:rPr kumimoji="0" lang="en-US" sz="1300" b="1" i="0" u="none" strike="noStrike" kern="1200" cap="none" spc="0" normalizeH="0" baseline="0" noProof="0" dirty="0">
                <a:ln>
                  <a:noFill/>
                </a:ln>
                <a:solidFill>
                  <a:srgbClr val="000000"/>
                </a:solidFill>
                <a:effectLst/>
                <a:uLnTx/>
                <a:uFillTx/>
                <a:latin typeface="Arial"/>
                <a:ea typeface="+mn-ea"/>
                <a:cs typeface="+mn-cs"/>
              </a:rPr>
              <a:t> </a:t>
            </a:r>
            <a:r>
              <a:rPr kumimoji="0" lang="en-US" sz="1300" b="0" i="0" u="none" strike="noStrike" kern="1200" cap="none" spc="0" normalizeH="0" baseline="0" noProof="0" dirty="0">
                <a:ln>
                  <a:noFill/>
                </a:ln>
                <a:solidFill>
                  <a:srgbClr val="000000"/>
                </a:solidFill>
                <a:effectLst/>
                <a:uLnTx/>
                <a:uFillTx/>
                <a:latin typeface="Arial"/>
                <a:ea typeface="+mn-ea"/>
                <a:cs typeface="+mn-cs"/>
              </a:rPr>
              <a:t>manufacturing clients</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Partnered with our </a:t>
            </a:r>
            <a:r>
              <a:rPr kumimoji="0" lang="en-US" sz="1300" b="1" i="0" u="none" strike="noStrike" kern="1200" cap="none" spc="0" normalizeH="0" baseline="0" noProof="0" dirty="0">
                <a:ln>
                  <a:noFill/>
                </a:ln>
                <a:solidFill>
                  <a:srgbClr val="000000"/>
                </a:solidFill>
                <a:effectLst/>
                <a:uLnTx/>
                <a:uFillTx/>
                <a:latin typeface="Arial"/>
                <a:ea typeface="+mn-ea"/>
                <a:cs typeface="+mn-cs"/>
              </a:rPr>
              <a:t>top 10 </a:t>
            </a:r>
            <a:r>
              <a:rPr kumimoji="0" lang="en-US" sz="1300" b="0" i="0" u="none" strike="noStrike" kern="1200" cap="none" spc="0" normalizeH="0" baseline="0" noProof="0" dirty="0">
                <a:ln>
                  <a:noFill/>
                </a:ln>
                <a:solidFill>
                  <a:srgbClr val="000000"/>
                </a:solidFill>
                <a:effectLst/>
                <a:uLnTx/>
                <a:uFillTx/>
                <a:latin typeface="Arial"/>
                <a:ea typeface="+mn-ea"/>
                <a:cs typeface="+mn-cs"/>
              </a:rPr>
              <a:t>manufacturing clients for an average of </a:t>
            </a:r>
            <a:r>
              <a:rPr kumimoji="0" lang="en-US" sz="1300" b="1" i="0" u="none" strike="noStrike" kern="1200" cap="none" spc="0" normalizeH="0" baseline="0" noProof="0" dirty="0">
                <a:ln>
                  <a:noFill/>
                </a:ln>
                <a:solidFill>
                  <a:srgbClr val="000000"/>
                </a:solidFill>
                <a:effectLst/>
                <a:uLnTx/>
                <a:uFillTx/>
                <a:latin typeface="Arial"/>
                <a:ea typeface="+mn-ea"/>
                <a:cs typeface="+mn-cs"/>
              </a:rPr>
              <a:t>27 years</a:t>
            </a:r>
            <a:endParaRPr kumimoji="0" lang="fr-CA" sz="13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Rectangle 78"/>
          <p:cNvSpPr/>
          <p:nvPr/>
        </p:nvSpPr>
        <p:spPr>
          <a:xfrm>
            <a:off x="5140231" y="4333464"/>
            <a:ext cx="1941849" cy="1302921"/>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6,000 </a:t>
            </a:r>
            <a:r>
              <a:rPr kumimoji="0" lang="en-US" sz="1300" b="0" i="0" u="none" strike="noStrike" kern="1200" cap="none" spc="0" normalizeH="0" baseline="0" noProof="0" dirty="0">
                <a:ln>
                  <a:noFill/>
                </a:ln>
                <a:solidFill>
                  <a:srgbClr val="000000"/>
                </a:solidFill>
                <a:effectLst/>
                <a:uLnTx/>
                <a:uFillTx/>
                <a:latin typeface="Arial"/>
                <a:ea typeface="+mn-ea"/>
                <a:cs typeface="+mn-cs"/>
              </a:rPr>
              <a:t>consultants support </a:t>
            </a:r>
            <a:r>
              <a:rPr kumimoji="0" lang="en-US" sz="1300" b="1" i="0" u="none" strike="noStrike" kern="1200" cap="none" spc="0" normalizeH="0" baseline="0" noProof="0" dirty="0">
                <a:ln>
                  <a:noFill/>
                </a:ln>
                <a:solidFill>
                  <a:srgbClr val="000000"/>
                </a:solidFill>
                <a:effectLst/>
                <a:uLnTx/>
                <a:uFillTx/>
                <a:latin typeface="Arial"/>
                <a:ea typeface="+mn-ea"/>
                <a:cs typeface="+mn-cs"/>
              </a:rPr>
              <a:t>800</a:t>
            </a:r>
            <a:r>
              <a:rPr kumimoji="0" lang="en-US" sz="1300" b="0" i="0" u="none" strike="noStrike" kern="1200" cap="none" spc="0" normalizeH="0" baseline="0" noProof="0" dirty="0">
                <a:ln>
                  <a:noFill/>
                </a:ln>
                <a:solidFill>
                  <a:srgbClr val="000000"/>
                </a:solidFill>
                <a:effectLst/>
                <a:uLnTx/>
                <a:uFillTx/>
                <a:latin typeface="Arial"/>
                <a:ea typeface="+mn-ea"/>
                <a:cs typeface="+mn-cs"/>
              </a:rPr>
              <a:t>+</a:t>
            </a:r>
            <a:r>
              <a:rPr kumimoji="0" lang="en-US" sz="1300" b="1" i="0" u="none" strike="noStrike" kern="1200" cap="none" spc="0" normalizeH="0" baseline="0" noProof="0" dirty="0">
                <a:ln>
                  <a:noFill/>
                </a:ln>
                <a:solidFill>
                  <a:srgbClr val="000000"/>
                </a:solidFill>
                <a:effectLst/>
                <a:uLnTx/>
                <a:uFillTx/>
                <a:latin typeface="Arial"/>
                <a:ea typeface="+mn-ea"/>
                <a:cs typeface="+mn-cs"/>
              </a:rPr>
              <a:t> </a:t>
            </a:r>
            <a:r>
              <a:rPr kumimoji="0" lang="en-US" sz="1300" b="0" i="0" u="none" strike="noStrike" kern="1200" cap="none" spc="0" normalizeH="0" baseline="0" noProof="0" dirty="0">
                <a:ln>
                  <a:noFill/>
                </a:ln>
                <a:solidFill>
                  <a:srgbClr val="000000"/>
                </a:solidFill>
                <a:effectLst/>
                <a:uLnTx/>
                <a:uFillTx/>
                <a:latin typeface="Arial"/>
                <a:ea typeface="+mn-ea"/>
                <a:cs typeface="+mn-cs"/>
              </a:rPr>
              <a:t>clients globally</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Partnered with our </a:t>
            </a:r>
            <a:r>
              <a:rPr kumimoji="0" lang="en-US" sz="1300" b="1" i="0" u="none" strike="noStrike" kern="1200" cap="none" spc="0" normalizeH="0" baseline="0" noProof="0" dirty="0">
                <a:ln>
                  <a:noFill/>
                </a:ln>
                <a:solidFill>
                  <a:srgbClr val="000000"/>
                </a:solidFill>
                <a:effectLst/>
                <a:uLnTx/>
                <a:uFillTx/>
                <a:latin typeface="Arial"/>
                <a:ea typeface="+mn-ea"/>
                <a:cs typeface="+mn-cs"/>
              </a:rPr>
              <a:t>top 10 </a:t>
            </a:r>
            <a:r>
              <a:rPr kumimoji="0" lang="en-US" sz="1300" b="0" i="0" u="none" strike="noStrike" kern="1200" cap="none" spc="0" normalizeH="0" baseline="0" noProof="0" dirty="0">
                <a:ln>
                  <a:noFill/>
                </a:ln>
                <a:solidFill>
                  <a:srgbClr val="000000"/>
                </a:solidFill>
                <a:effectLst/>
                <a:uLnTx/>
                <a:uFillTx/>
                <a:latin typeface="Arial"/>
                <a:ea typeface="+mn-ea"/>
                <a:cs typeface="+mn-cs"/>
              </a:rPr>
              <a:t>clients for an average of </a:t>
            </a:r>
            <a:r>
              <a:rPr kumimoji="0" lang="en-US" sz="1300" b="1" i="0" u="none" strike="noStrike" kern="1200" cap="none" spc="0" normalizeH="0" baseline="0" noProof="0" dirty="0">
                <a:ln>
                  <a:noFill/>
                </a:ln>
                <a:solidFill>
                  <a:srgbClr val="000000"/>
                </a:solidFill>
                <a:effectLst/>
                <a:uLnTx/>
                <a:uFillTx/>
                <a:latin typeface="Arial"/>
                <a:ea typeface="+mn-ea"/>
                <a:cs typeface="+mn-cs"/>
              </a:rPr>
              <a:t>15 years</a:t>
            </a:r>
          </a:p>
        </p:txBody>
      </p:sp>
      <p:sp>
        <p:nvSpPr>
          <p:cNvPr id="80" name="Rectangle 79"/>
          <p:cNvSpPr/>
          <p:nvPr/>
        </p:nvSpPr>
        <p:spPr>
          <a:xfrm>
            <a:off x="7302902" y="4333464"/>
            <a:ext cx="1938985" cy="1302921"/>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200</a:t>
            </a:r>
            <a:r>
              <a:rPr kumimoji="0" lang="en-US" sz="1300" b="0" i="0" u="none" strike="noStrike" kern="1200" cap="none" spc="0" normalizeH="0" baseline="0" noProof="0" dirty="0">
                <a:ln>
                  <a:noFill/>
                </a:ln>
                <a:solidFill>
                  <a:srgbClr val="000000"/>
                </a:solidFill>
                <a:effectLst/>
                <a:uLnTx/>
                <a:uFillTx/>
                <a:latin typeface="Arial"/>
                <a:ea typeface="+mn-ea"/>
                <a:cs typeface="+mn-cs"/>
              </a:rPr>
              <a:t>+</a:t>
            </a:r>
            <a:r>
              <a:rPr kumimoji="0" lang="en-US" sz="1300" b="1" i="0" u="none" strike="noStrike" kern="1200" cap="none" spc="0" normalizeH="0" baseline="0" noProof="0" dirty="0">
                <a:ln>
                  <a:noFill/>
                </a:ln>
                <a:solidFill>
                  <a:srgbClr val="000000"/>
                </a:solidFill>
                <a:effectLst/>
                <a:uLnTx/>
                <a:uFillTx/>
                <a:latin typeface="Arial"/>
                <a:ea typeface="+mn-ea"/>
                <a:cs typeface="+mn-cs"/>
              </a:rPr>
              <a:t> </a:t>
            </a:r>
            <a:r>
              <a:rPr kumimoji="0" lang="en-US" sz="1300" b="0" i="0" u="none" strike="noStrike" kern="1200" cap="none" spc="0" normalizeH="0" baseline="0" noProof="0" dirty="0">
                <a:ln>
                  <a:noFill/>
                </a:ln>
                <a:solidFill>
                  <a:srgbClr val="000000"/>
                </a:solidFill>
                <a:effectLst/>
                <a:uLnTx/>
                <a:uFillTx/>
                <a:latin typeface="Arial"/>
                <a:ea typeface="+mn-ea"/>
                <a:cs typeface="+mn-cs"/>
              </a:rPr>
              <a:t>clients globally</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4,000 </a:t>
            </a:r>
            <a:r>
              <a:rPr kumimoji="0" lang="en-US" sz="1300" b="0" i="0" u="none" strike="noStrike" kern="1200" cap="none" spc="0" normalizeH="0" baseline="0" noProof="0" dirty="0">
                <a:ln>
                  <a:noFill/>
                </a:ln>
                <a:solidFill>
                  <a:srgbClr val="000000"/>
                </a:solidFill>
                <a:effectLst/>
                <a:uLnTx/>
                <a:uFillTx/>
                <a:latin typeface="Arial"/>
                <a:ea typeface="+mn-ea"/>
                <a:cs typeface="+mn-cs"/>
              </a:rPr>
              <a:t>consultants support clients in the aviation, maritime, rail, road, logistics and post sectors</a:t>
            </a:r>
          </a:p>
        </p:txBody>
      </p:sp>
      <p:sp>
        <p:nvSpPr>
          <p:cNvPr id="81" name="Rectangle 80"/>
          <p:cNvSpPr/>
          <p:nvPr/>
        </p:nvSpPr>
        <p:spPr>
          <a:xfrm>
            <a:off x="9483655" y="4333464"/>
            <a:ext cx="1938985" cy="1102866"/>
          </a:xfrm>
          <a:prstGeom prst="rect">
            <a:avLst/>
          </a:prstGeom>
        </p:spPr>
        <p:txBody>
          <a:bodyPr wrap="square" lIns="0" tIns="0" rIns="0" bIns="0">
            <a:spAutoFit/>
          </a:bodyPr>
          <a:lstStyle/>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40+ </a:t>
            </a:r>
            <a:r>
              <a:rPr kumimoji="0" lang="en-US" sz="1300" b="0" i="0" u="none" strike="noStrike" kern="1200" cap="none" spc="0" normalizeH="0" baseline="0" noProof="0" dirty="0">
                <a:ln>
                  <a:noFill/>
                </a:ln>
                <a:solidFill>
                  <a:srgbClr val="000000"/>
                </a:solidFill>
                <a:effectLst/>
                <a:uLnTx/>
                <a:uFillTx/>
                <a:latin typeface="Arial"/>
                <a:ea typeface="+mn-ea"/>
                <a:cs typeface="+mn-cs"/>
              </a:rPr>
              <a:t>years of partnership with </a:t>
            </a:r>
            <a:r>
              <a:rPr kumimoji="0" lang="en-US" sz="1300" b="1" i="0" u="none" strike="noStrike" kern="1200" cap="none" spc="0" normalizeH="0" baseline="0" noProof="0" dirty="0">
                <a:ln>
                  <a:noFill/>
                </a:ln>
                <a:solidFill>
                  <a:srgbClr val="000000"/>
                </a:solidFill>
                <a:effectLst/>
                <a:uLnTx/>
                <a:uFillTx/>
                <a:latin typeface="Arial"/>
                <a:ea typeface="+mn-ea"/>
                <a:cs typeface="+mn-cs"/>
              </a:rPr>
              <a:t>100+</a:t>
            </a:r>
            <a:r>
              <a:rPr kumimoji="0" lang="en-US" sz="1300" b="0" i="0" u="none" strike="noStrike" kern="1200" cap="none" spc="0" normalizeH="0" baseline="0" noProof="0" dirty="0">
                <a:ln>
                  <a:noFill/>
                </a:ln>
                <a:solidFill>
                  <a:srgbClr val="000000"/>
                </a:solidFill>
                <a:effectLst/>
                <a:uLnTx/>
                <a:uFillTx/>
                <a:latin typeface="Arial"/>
                <a:ea typeface="+mn-ea"/>
                <a:cs typeface="+mn-cs"/>
              </a:rPr>
              <a:t> space clients</a:t>
            </a:r>
          </a:p>
          <a:p>
            <a:pPr marL="137160" marR="0" lvl="1" indent="-13716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Arial"/>
                <a:ea typeface="+mn-ea"/>
                <a:cs typeface="+mn-cs"/>
              </a:rPr>
              <a:t>1200+ </a:t>
            </a:r>
            <a:r>
              <a:rPr kumimoji="0" lang="en-US" sz="1300" b="0" i="0" u="none" strike="noStrike" kern="1200" cap="none" spc="0" normalizeH="0" baseline="0" noProof="0" dirty="0">
                <a:ln>
                  <a:noFill/>
                </a:ln>
                <a:solidFill>
                  <a:srgbClr val="000000"/>
                </a:solidFill>
                <a:effectLst/>
                <a:uLnTx/>
                <a:uFillTx/>
                <a:latin typeface="Arial"/>
                <a:ea typeface="+mn-ea"/>
                <a:cs typeface="+mn-cs"/>
              </a:rPr>
              <a:t>consultants in space partner with Space clients worldwide</a:t>
            </a:r>
          </a:p>
        </p:txBody>
      </p:sp>
      <p:grpSp>
        <p:nvGrpSpPr>
          <p:cNvPr id="11" name="Group 10">
            <a:extLst>
              <a:ext uri="{FF2B5EF4-FFF2-40B4-BE49-F238E27FC236}">
                <a16:creationId xmlns:a16="http://schemas.microsoft.com/office/drawing/2014/main" id="{586A4D35-2237-4550-8EAE-61C2910FFD72}"/>
              </a:ext>
            </a:extLst>
          </p:cNvPr>
          <p:cNvGrpSpPr/>
          <p:nvPr/>
        </p:nvGrpSpPr>
        <p:grpSpPr>
          <a:xfrm>
            <a:off x="9489223" y="2368026"/>
            <a:ext cx="1923488" cy="1680466"/>
            <a:chOff x="9489223" y="2369131"/>
            <a:chExt cx="1923488" cy="1680466"/>
          </a:xfrm>
        </p:grpSpPr>
        <p:grpSp>
          <p:nvGrpSpPr>
            <p:cNvPr id="82" name="Group 81">
              <a:extLst>
                <a:ext uri="{FF2B5EF4-FFF2-40B4-BE49-F238E27FC236}">
                  <a16:creationId xmlns:a16="http://schemas.microsoft.com/office/drawing/2014/main" id="{55868A49-5D1C-4387-93F8-EEF536B7E99B}"/>
                </a:ext>
              </a:extLst>
            </p:cNvPr>
            <p:cNvGrpSpPr/>
            <p:nvPr/>
          </p:nvGrpSpPr>
          <p:grpSpPr>
            <a:xfrm>
              <a:off x="9536750" y="3664676"/>
              <a:ext cx="1875961" cy="384921"/>
              <a:chOff x="5186907" y="3798524"/>
              <a:chExt cx="1875961" cy="384921"/>
            </a:xfrm>
          </p:grpSpPr>
          <p:pic>
            <p:nvPicPr>
              <p:cNvPr id="83" name="Picture 4" descr="ESA Dark Blue">
                <a:hlinkClick r:id="rId55"/>
                <a:extLst>
                  <a:ext uri="{FF2B5EF4-FFF2-40B4-BE49-F238E27FC236}">
                    <a16:creationId xmlns:a16="http://schemas.microsoft.com/office/drawing/2014/main" id="{2AFCC8F8-55C1-4556-97BD-3A09CCD40D78}"/>
                  </a:ext>
                </a:extLst>
              </p:cNvPr>
              <p:cNvPicPr>
                <a:picLocks noChangeAspect="1" noChangeArrowheads="1"/>
              </p:cNvPicPr>
              <p:nvPr/>
            </p:nvPicPr>
            <p:blipFill>
              <a:blip r:embed="rId56" cstate="hqprint">
                <a:extLst>
                  <a:ext uri="{28A0092B-C50C-407E-A947-70E740481C1C}">
                    <a14:useLocalDpi xmlns:a14="http://schemas.microsoft.com/office/drawing/2010/main" val="0"/>
                  </a:ext>
                </a:extLst>
              </a:blip>
              <a:srcRect/>
              <a:stretch>
                <a:fillRect/>
              </a:stretch>
            </p:blipFill>
            <p:spPr bwMode="auto">
              <a:xfrm>
                <a:off x="5186907" y="3870179"/>
                <a:ext cx="718422" cy="31326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GSA Identity | European Global Navigation Satellite Systems Agency">
                <a:extLst>
                  <a:ext uri="{FF2B5EF4-FFF2-40B4-BE49-F238E27FC236}">
                    <a16:creationId xmlns:a16="http://schemas.microsoft.com/office/drawing/2014/main" id="{9B97C3E3-14BF-452E-A18C-FB0646B8A833}"/>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6007701" y="3798524"/>
                <a:ext cx="1055167" cy="339440"/>
              </a:xfrm>
              <a:prstGeom prst="rect">
                <a:avLst/>
              </a:prstGeom>
              <a:noFill/>
              <a:extLst>
                <a:ext uri="{909E8E84-426E-40DD-AFC4-6F175D3DCCD1}">
                  <a14:hiddenFill xmlns:a14="http://schemas.microsoft.com/office/drawing/2010/main">
                    <a:solidFill>
                      <a:srgbClr val="FFFFFF"/>
                    </a:solidFill>
                  </a14:hiddenFill>
                </a:ext>
              </a:extLst>
            </p:spPr>
          </p:pic>
        </p:grpSp>
        <p:pic>
          <p:nvPicPr>
            <p:cNvPr id="85" name="Picture 2" descr="logo">
              <a:hlinkClick r:id="rId58"/>
              <a:extLst>
                <a:ext uri="{FF2B5EF4-FFF2-40B4-BE49-F238E27FC236}">
                  <a16:creationId xmlns:a16="http://schemas.microsoft.com/office/drawing/2014/main" id="{4EE490B6-7F9C-4B2C-9772-1170AB4CF804}"/>
                </a:ext>
              </a:extLst>
            </p:cNvPr>
            <p:cNvPicPr>
              <a:picLocks noChangeAspect="1" noChangeArrowheads="1"/>
            </p:cNvPicPr>
            <p:nvPr/>
          </p:nvPicPr>
          <p:blipFill>
            <a:blip r:embed="rId59" cstate="print"/>
            <a:srcRect/>
            <a:stretch>
              <a:fillRect/>
            </a:stretch>
          </p:blipFill>
          <p:spPr bwMode="auto">
            <a:xfrm>
              <a:off x="9489223" y="3385091"/>
              <a:ext cx="756157" cy="300897"/>
            </a:xfrm>
            <a:prstGeom prst="rect">
              <a:avLst/>
            </a:prstGeom>
            <a:noFill/>
          </p:spPr>
        </p:pic>
        <p:pic>
          <p:nvPicPr>
            <p:cNvPr id="86" name="Picture 85">
              <a:hlinkClick r:id="" action="ppaction://noaction"/>
              <a:extLst>
                <a:ext uri="{FF2B5EF4-FFF2-40B4-BE49-F238E27FC236}">
                  <a16:creationId xmlns:a16="http://schemas.microsoft.com/office/drawing/2014/main" id="{2AC21ACF-5E26-4355-9CF2-8079D540CB52}"/>
                </a:ext>
              </a:extLst>
            </p:cNvPr>
            <p:cNvPicPr>
              <a:picLocks noChangeAspect="1"/>
            </p:cNvPicPr>
            <p:nvPr/>
          </p:nvPicPr>
          <p:blipFill>
            <a:blip r:embed="rId60"/>
            <a:stretch>
              <a:fillRect/>
            </a:stretch>
          </p:blipFill>
          <p:spPr>
            <a:xfrm>
              <a:off x="10371789" y="3165203"/>
              <a:ext cx="486784" cy="365760"/>
            </a:xfrm>
            <a:prstGeom prst="rect">
              <a:avLst/>
            </a:prstGeom>
          </p:spPr>
        </p:pic>
        <p:pic>
          <p:nvPicPr>
            <p:cNvPr id="87" name="Picture 86">
              <a:hlinkClick r:id="" action="ppaction://noaction"/>
              <a:extLst>
                <a:ext uri="{FF2B5EF4-FFF2-40B4-BE49-F238E27FC236}">
                  <a16:creationId xmlns:a16="http://schemas.microsoft.com/office/drawing/2014/main" id="{35787A0F-962A-4623-9EDF-6E794E76E2B0}"/>
                </a:ext>
              </a:extLst>
            </p:cNvPr>
            <p:cNvPicPr>
              <a:picLocks noChangeAspect="1"/>
            </p:cNvPicPr>
            <p:nvPr/>
          </p:nvPicPr>
          <p:blipFill>
            <a:blip r:embed="rId61"/>
            <a:stretch>
              <a:fillRect/>
            </a:stretch>
          </p:blipFill>
          <p:spPr>
            <a:xfrm>
              <a:off x="9528790" y="2737665"/>
              <a:ext cx="981831" cy="243765"/>
            </a:xfrm>
            <a:prstGeom prst="rect">
              <a:avLst/>
            </a:prstGeom>
          </p:spPr>
        </p:pic>
        <p:pic>
          <p:nvPicPr>
            <p:cNvPr id="88" name="Picture 87">
              <a:hlinkClick r:id="" action="ppaction://noaction"/>
              <a:extLst>
                <a:ext uri="{FF2B5EF4-FFF2-40B4-BE49-F238E27FC236}">
                  <a16:creationId xmlns:a16="http://schemas.microsoft.com/office/drawing/2014/main" id="{E71A001F-63B1-4398-9124-C25F6EF9FF6A}"/>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10629349" y="2778696"/>
              <a:ext cx="638818" cy="252794"/>
            </a:xfrm>
            <a:prstGeom prst="rect">
              <a:avLst/>
            </a:prstGeom>
          </p:spPr>
        </p:pic>
        <p:pic>
          <p:nvPicPr>
            <p:cNvPr id="89" name="Picture 2" descr="Image result for swedish space corporation">
              <a:extLst>
                <a:ext uri="{FF2B5EF4-FFF2-40B4-BE49-F238E27FC236}">
                  <a16:creationId xmlns:a16="http://schemas.microsoft.com/office/drawing/2014/main" id="{66A54E5E-32E3-439C-9866-B04FD34315AD}"/>
                </a:ext>
              </a:extLst>
            </p:cNvPr>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10989985" y="3146675"/>
              <a:ext cx="346097" cy="34658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hlinkClick r:id="" action="ppaction://noaction"/>
              <a:extLst>
                <a:ext uri="{FF2B5EF4-FFF2-40B4-BE49-F238E27FC236}">
                  <a16:creationId xmlns:a16="http://schemas.microsoft.com/office/drawing/2014/main" id="{845549F3-DBE9-4551-987B-AA211CDC15BB}"/>
                </a:ext>
              </a:extLst>
            </p:cNvPr>
            <p:cNvPicPr>
              <a:picLocks noChangeAspect="1"/>
            </p:cNvPicPr>
            <p:nvPr/>
          </p:nvPicPr>
          <p:blipFill rotWithShape="1">
            <a:blip r:embed="rId64" cstate="print">
              <a:extLst>
                <a:ext uri="{28A0092B-C50C-407E-A947-70E740481C1C}">
                  <a14:useLocalDpi xmlns:a14="http://schemas.microsoft.com/office/drawing/2010/main"/>
                </a:ext>
              </a:extLst>
            </a:blip>
            <a:srcRect l="5218" t="36328" r="6723" b="33469"/>
            <a:stretch/>
          </p:blipFill>
          <p:spPr>
            <a:xfrm>
              <a:off x="10255172" y="2369131"/>
              <a:ext cx="981831" cy="256288"/>
            </a:xfrm>
            <a:prstGeom prst="rect">
              <a:avLst/>
            </a:prstGeom>
          </p:spPr>
        </p:pic>
        <p:pic>
          <p:nvPicPr>
            <p:cNvPr id="91" name="Picture 4" descr="Network Rail - Wikipedia">
              <a:hlinkClick r:id="" action="ppaction://noaction"/>
              <a:extLst>
                <a:ext uri="{FF2B5EF4-FFF2-40B4-BE49-F238E27FC236}">
                  <a16:creationId xmlns:a16="http://schemas.microsoft.com/office/drawing/2014/main" id="{2C8C8E30-A660-43EA-90F1-99E270FCC035}"/>
                </a:ext>
              </a:extLst>
            </p:cNvP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9536750" y="2397680"/>
              <a:ext cx="616282" cy="23161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hlinkClick r:id="" action="ppaction://noaction"/>
              <a:extLst>
                <a:ext uri="{FF2B5EF4-FFF2-40B4-BE49-F238E27FC236}">
                  <a16:creationId xmlns:a16="http://schemas.microsoft.com/office/drawing/2014/main" id="{E2648F32-61DD-441C-86BA-B3DBACC9A564}"/>
                </a:ext>
              </a:extLst>
            </p:cNvPr>
            <p:cNvPicPr>
              <a:picLocks noChangeAspect="1"/>
            </p:cNvPicPr>
            <p:nvPr/>
          </p:nvPicPr>
          <p:blipFill rotWithShape="1">
            <a:blip r:embed="rId66"/>
            <a:srcRect r="47155" b="90128"/>
            <a:stretch/>
          </p:blipFill>
          <p:spPr>
            <a:xfrm>
              <a:off x="9511182" y="3161230"/>
              <a:ext cx="667417" cy="127801"/>
            </a:xfrm>
            <a:prstGeom prst="rect">
              <a:avLst/>
            </a:prstGeom>
          </p:spPr>
        </p:pic>
      </p:grpSp>
      <p:grpSp>
        <p:nvGrpSpPr>
          <p:cNvPr id="134" name="Group 133">
            <a:extLst>
              <a:ext uri="{FF2B5EF4-FFF2-40B4-BE49-F238E27FC236}">
                <a16:creationId xmlns:a16="http://schemas.microsoft.com/office/drawing/2014/main" id="{6A815FEF-55E0-4E41-88D9-C43D8602D4A3}"/>
              </a:ext>
            </a:extLst>
          </p:cNvPr>
          <p:cNvGrpSpPr/>
          <p:nvPr>
            <p:custDataLst>
              <p:tags r:id="rId1"/>
            </p:custDataLst>
          </p:nvPr>
        </p:nvGrpSpPr>
        <p:grpSpPr>
          <a:xfrm>
            <a:off x="691718" y="2430647"/>
            <a:ext cx="2000251" cy="1555224"/>
            <a:chOff x="9411856" y="2448837"/>
            <a:chExt cx="2000251" cy="1555224"/>
          </a:xfrm>
        </p:grpSpPr>
        <p:grpSp>
          <p:nvGrpSpPr>
            <p:cNvPr id="135" name="Group 134"/>
            <p:cNvGrpSpPr/>
            <p:nvPr/>
          </p:nvGrpSpPr>
          <p:grpSpPr>
            <a:xfrm>
              <a:off x="9411856" y="2448837"/>
              <a:ext cx="2000251" cy="1555224"/>
              <a:chOff x="736797" y="4353336"/>
              <a:chExt cx="2028247" cy="1576990"/>
            </a:xfrm>
          </p:grpSpPr>
          <p:pic>
            <p:nvPicPr>
              <p:cNvPr id="137" name="Picture 4" descr="https://www.jevco.ca/content/jevco/en/boilerplates/jevco-header/_jcr_content/main_par/header/logo.img.jpg/1512412958765.jpg"/>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1657593" y="5599500"/>
                <a:ext cx="312360" cy="28703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a:hlinkClick r:id="rId68"/>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1657593" y="5249889"/>
                <a:ext cx="1012264" cy="185759"/>
              </a:xfrm>
              <a:prstGeom prst="rect">
                <a:avLst/>
              </a:prstGeom>
            </p:spPr>
          </p:pic>
          <p:pic>
            <p:nvPicPr>
              <p:cNvPr id="139" name="Picture 138">
                <a:hlinkClick r:id="rId70"/>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817372" y="5176687"/>
                <a:ext cx="725387" cy="274256"/>
              </a:xfrm>
              <a:prstGeom prst="rect">
                <a:avLst/>
              </a:prstGeom>
            </p:spPr>
          </p:pic>
          <p:pic>
            <p:nvPicPr>
              <p:cNvPr id="140" name="Picture 139">
                <a:hlinkClick r:id="rId72"/>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2259241" y="4719372"/>
                <a:ext cx="505803" cy="301458"/>
              </a:xfrm>
              <a:prstGeom prst="rect">
                <a:avLst/>
              </a:prstGeom>
            </p:spPr>
          </p:pic>
          <p:pic>
            <p:nvPicPr>
              <p:cNvPr id="141" name="Picture 140"/>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736797" y="4353336"/>
                <a:ext cx="594062" cy="301458"/>
              </a:xfrm>
              <a:prstGeom prst="rect">
                <a:avLst/>
              </a:prstGeom>
            </p:spPr>
          </p:pic>
          <p:pic>
            <p:nvPicPr>
              <p:cNvPr id="142" name="Picture 141"/>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1378869" y="4772670"/>
                <a:ext cx="872956" cy="286631"/>
              </a:xfrm>
              <a:prstGeom prst="rect">
                <a:avLst/>
              </a:prstGeom>
            </p:spPr>
          </p:pic>
          <p:pic>
            <p:nvPicPr>
              <p:cNvPr id="143" name="Picture 142">
                <a:hlinkClick r:id="rId76"/>
              </p:cNvPr>
              <p:cNvPicPr>
                <a:picLocks noChangeAspect="1"/>
              </p:cNvPicPr>
              <p:nvPr/>
            </p:nvPicPr>
            <p:blipFill>
              <a:blip r:embed="rId77">
                <a:extLst>
                  <a:ext uri="{28A0092B-C50C-407E-A947-70E740481C1C}">
                    <a14:useLocalDpi xmlns:a14="http://schemas.microsoft.com/office/drawing/2010/main"/>
                  </a:ext>
                </a:extLst>
              </a:blip>
              <a:stretch>
                <a:fillRect/>
              </a:stretch>
            </p:blipFill>
            <p:spPr>
              <a:xfrm>
                <a:off x="1402112" y="4423619"/>
                <a:ext cx="710983" cy="176127"/>
              </a:xfrm>
              <a:prstGeom prst="rect">
                <a:avLst/>
              </a:prstGeom>
            </p:spPr>
          </p:pic>
          <p:pic>
            <p:nvPicPr>
              <p:cNvPr id="144" name="Picture 143"/>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782174" y="4755847"/>
                <a:ext cx="535566" cy="301458"/>
              </a:xfrm>
              <a:prstGeom prst="rect">
                <a:avLst/>
              </a:prstGeom>
            </p:spPr>
          </p:pic>
          <p:pic>
            <p:nvPicPr>
              <p:cNvPr id="145" name="Picture 10" descr="RÃ©sultats de recherche d'images pour Â«Â logo elephant insuranceÂ Â»"/>
              <p:cNvPicPr>
                <a:picLocks noChangeAspect="1" noChangeArrowheads="1"/>
              </p:cNvPicPr>
              <p:nvPr/>
            </p:nvPicPr>
            <p:blipFill>
              <a:blip r:embed="rId79" cstate="screen">
                <a:extLst>
                  <a:ext uri="{28A0092B-C50C-407E-A947-70E740481C1C}">
                    <a14:useLocalDpi xmlns:a14="http://schemas.microsoft.com/office/drawing/2010/main"/>
                  </a:ext>
                </a:extLst>
              </a:blip>
              <a:srcRect/>
              <a:stretch>
                <a:fillRect/>
              </a:stretch>
            </p:blipFill>
            <p:spPr bwMode="auto">
              <a:xfrm>
                <a:off x="2281792" y="4353336"/>
                <a:ext cx="301538" cy="301458"/>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45">
                <a:hlinkClick r:id="rId80"/>
              </p:cNvPr>
              <p:cNvPicPr>
                <a:picLocks noChangeAspect="1"/>
              </p:cNvPicPr>
              <p:nvPr/>
            </p:nvPicPr>
            <p:blipFill>
              <a:blip r:embed="rId81" cstate="screen">
                <a:extLst>
                  <a:ext uri="{28A0092B-C50C-407E-A947-70E740481C1C}">
                    <a14:useLocalDpi xmlns:a14="http://schemas.microsoft.com/office/drawing/2010/main"/>
                  </a:ext>
                </a:extLst>
              </a:blip>
              <a:stretch>
                <a:fillRect/>
              </a:stretch>
            </p:blipFill>
            <p:spPr>
              <a:xfrm>
                <a:off x="758907" y="5553503"/>
                <a:ext cx="751276" cy="376823"/>
              </a:xfrm>
              <a:prstGeom prst="rect">
                <a:avLst/>
              </a:prstGeom>
            </p:spPr>
          </p:pic>
        </p:grpSp>
        <p:pic>
          <p:nvPicPr>
            <p:cNvPr id="136" name="Picture 135">
              <a:extLst>
                <a:ext uri="{FF2B5EF4-FFF2-40B4-BE49-F238E27FC236}">
                  <a16:creationId xmlns:a16="http://schemas.microsoft.com/office/drawing/2014/main" id="{B7EAAC3E-0121-4CEE-ABFA-F517843BECA5}"/>
                </a:ext>
              </a:extLst>
            </p:cNvPr>
            <p:cNvPicPr>
              <a:picLocks noChangeAspect="1"/>
            </p:cNvPicPr>
            <p:nvPr/>
          </p:nvPicPr>
          <p:blipFill rotWithShape="1">
            <a:blip r:embed="rId82"/>
            <a:srcRect t="16993" r="3438" b="-2"/>
            <a:stretch/>
          </p:blipFill>
          <p:spPr>
            <a:xfrm>
              <a:off x="10780032" y="3737565"/>
              <a:ext cx="628680" cy="226227"/>
            </a:xfrm>
            <a:prstGeom prst="rect">
              <a:avLst/>
            </a:prstGeom>
          </p:spPr>
        </p:pic>
      </p:grpSp>
      <p:sp>
        <p:nvSpPr>
          <p:cNvPr id="9" name="Slide Number Placeholder 8">
            <a:extLst>
              <a:ext uri="{FF2B5EF4-FFF2-40B4-BE49-F238E27FC236}">
                <a16:creationId xmlns:a16="http://schemas.microsoft.com/office/drawing/2014/main" id="{2BB2A538-C3CC-1CA6-406B-8B098D8EEB16}"/>
              </a:ext>
            </a:extLst>
          </p:cNvPr>
          <p:cNvSpPr>
            <a:spLocks noGrp="1"/>
          </p:cNvSpPr>
          <p:nvPr>
            <p:ph type="sldNum" sz="quarter" idx="4"/>
          </p:nvPr>
        </p:nvSpPr>
        <p:spPr/>
        <p:txBody>
          <a:bodyPr/>
          <a:lstStyle/>
          <a:p>
            <a:fld id="{525A3C56-E491-49B2-93F3-63532DF516BC}" type="slidenum">
              <a:rPr lang="en-CA" smtClean="0"/>
              <a:pPr/>
              <a:t>7</a:t>
            </a:fld>
            <a:endParaRPr lang="en-CA" dirty="0"/>
          </a:p>
        </p:txBody>
      </p:sp>
    </p:spTree>
    <p:extLst>
      <p:ext uri="{BB962C8B-B14F-4D97-AF65-F5344CB8AC3E}">
        <p14:creationId xmlns:p14="http://schemas.microsoft.com/office/powerpoint/2010/main" val="850702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Culture of ownership and accountability</a:t>
            </a:r>
          </a:p>
        </p:txBody>
      </p:sp>
      <p:sp>
        <p:nvSpPr>
          <p:cNvPr id="5" name="Content Placeholder 4"/>
          <p:cNvSpPr>
            <a:spLocks noGrp="1"/>
          </p:cNvSpPr>
          <p:nvPr>
            <p:ph sz="quarter" idx="18"/>
          </p:nvPr>
        </p:nvSpPr>
        <p:spPr>
          <a:xfrm>
            <a:off x="6888163" y="1684422"/>
            <a:ext cx="4537075" cy="683393"/>
          </a:xfrm>
        </p:spPr>
        <p:txBody>
          <a:bodyPr/>
          <a:lstStyle/>
          <a:p>
            <a:r>
              <a:rPr lang="en-US" sz="1800" b="1" dirty="0"/>
              <a:t>We offer and deliver high quality in our work and your results</a:t>
            </a:r>
            <a:endParaRPr lang="en-US" sz="1800" dirty="0"/>
          </a:p>
        </p:txBody>
      </p:sp>
      <p:sp>
        <p:nvSpPr>
          <p:cNvPr id="9" name="Rectangle 8"/>
          <p:cNvSpPr/>
          <p:nvPr/>
        </p:nvSpPr>
        <p:spPr>
          <a:xfrm>
            <a:off x="6888163" y="2475096"/>
            <a:ext cx="1984248" cy="1384995"/>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84</a:t>
            </a:r>
            <a:r>
              <a:rPr kumimoji="0" lang="fr-FR" sz="35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a:ea typeface="Arial" charset="0"/>
                <a:cs typeface="Arial" charset="0"/>
              </a:rPr>
              <a:t>Member Shareholders</a:t>
            </a:r>
          </a:p>
        </p:txBody>
      </p:sp>
      <p:sp>
        <p:nvSpPr>
          <p:cNvPr id="10" name="Rectangle 9">
            <a:hlinkClick r:id="rId3" action="ppaction://hlinksldjump"/>
          </p:cNvPr>
          <p:cNvSpPr/>
          <p:nvPr/>
        </p:nvSpPr>
        <p:spPr>
          <a:xfrm>
            <a:off x="9440446" y="4482021"/>
            <a:ext cx="1984248" cy="1384995"/>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9.0</a:t>
            </a:r>
            <a:r>
              <a:rPr kumimoji="0" lang="fr-FR" sz="3500" b="0" i="0" u="none" strike="noStrike" kern="1200" cap="none" spc="-15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a:ea typeface="Arial" charset="0"/>
                <a:cs typeface="Arial" charset="0"/>
              </a:rPr>
              <a:t>Client Innovation score</a:t>
            </a:r>
          </a:p>
        </p:txBody>
      </p:sp>
      <p:sp>
        <p:nvSpPr>
          <p:cNvPr id="11" name="Rectangle 10"/>
          <p:cNvSpPr/>
          <p:nvPr/>
        </p:nvSpPr>
        <p:spPr>
          <a:xfrm>
            <a:off x="6888163" y="4482021"/>
            <a:ext cx="1984248" cy="1661993"/>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9.4</a:t>
            </a:r>
            <a:r>
              <a:rPr kumimoji="0" lang="fr-FR" sz="3500" b="0" i="0" u="none" strike="noStrike" kern="1200" cap="none" spc="-15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a:ea typeface="Arial" charset="0"/>
                <a:cs typeface="Arial" charset="0"/>
              </a:rPr>
              <a:t>Client Satisfaction score, signed by clients</a:t>
            </a:r>
          </a:p>
        </p:txBody>
      </p:sp>
      <p:sp>
        <p:nvSpPr>
          <p:cNvPr id="12" name="Rectangle 11">
            <a:hlinkClick r:id="rId4" action="ppaction://hlinksldjump"/>
          </p:cNvPr>
          <p:cNvSpPr/>
          <p:nvPr/>
        </p:nvSpPr>
        <p:spPr>
          <a:xfrm>
            <a:off x="9436028" y="2488109"/>
            <a:ext cx="1984248" cy="1661993"/>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95</a:t>
            </a:r>
            <a:r>
              <a:rPr kumimoji="0" lang="fr-FR" sz="3500" b="0" i="0" u="none" strike="noStrike" kern="1200" cap="none" spc="0" normalizeH="0" baseline="0" noProof="0" dirty="0">
                <a:ln>
                  <a:noFill/>
                </a:ln>
                <a:gradFill flip="none" rotWithShape="1">
                  <a:gsLst>
                    <a:gs pos="0">
                      <a:srgbClr val="E31937"/>
                    </a:gs>
                    <a:gs pos="60000">
                      <a:srgbClr val="A82465"/>
                    </a:gs>
                    <a:gs pos="100000">
                      <a:srgbClr val="5236AB"/>
                    </a:gs>
                  </a:gsLst>
                  <a:lin ang="0" scaled="1"/>
                  <a:tileRect/>
                </a:gradFill>
                <a:effectLst/>
                <a:uLnTx/>
                <a:uFillTx/>
                <a:latin typeface="Arial"/>
                <a:ea typeface="Arial" charset="0"/>
                <a:cs typeface="Aria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a:ea typeface="Arial" charset="0"/>
                <a:cs typeface="Arial" charset="0"/>
              </a:rPr>
              <a:t>Projects delivered </a:t>
            </a:r>
            <a:br>
              <a:rPr kumimoji="0" lang="en-US" sz="1700" b="0" i="0" u="none" strike="noStrike" kern="1200" cap="none" spc="0" normalizeH="0" baseline="0" noProof="0" dirty="0">
                <a:ln>
                  <a:noFill/>
                </a:ln>
                <a:solidFill>
                  <a:srgbClr val="000000"/>
                </a:solidFill>
                <a:effectLst/>
                <a:uLnTx/>
                <a:uFillTx/>
                <a:latin typeface="Arial"/>
                <a:ea typeface="Arial" charset="0"/>
                <a:cs typeface="Arial" charset="0"/>
              </a:rPr>
            </a:br>
            <a:r>
              <a:rPr kumimoji="0" lang="en-US" sz="1700" b="0" i="0" u="none" strike="noStrike" kern="1200" cap="none" spc="0" normalizeH="0" baseline="0" noProof="0" dirty="0">
                <a:ln>
                  <a:noFill/>
                </a:ln>
                <a:solidFill>
                  <a:srgbClr val="000000"/>
                </a:solidFill>
                <a:effectLst/>
                <a:uLnTx/>
                <a:uFillTx/>
                <a:latin typeface="Arial"/>
                <a:ea typeface="Arial" charset="0"/>
                <a:cs typeface="Arial" charset="0"/>
              </a:rPr>
              <a:t>on-time and within budget</a:t>
            </a:r>
          </a:p>
        </p:txBody>
      </p:sp>
      <p:pic>
        <p:nvPicPr>
          <p:cNvPr id="16" name="Picture Placeholder 15"/>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6982" r="37790"/>
          <a:stretch/>
        </p:blipFill>
        <p:spPr/>
      </p:pic>
      <p:sp>
        <p:nvSpPr>
          <p:cNvPr id="4" name="Slide Number Placeholder 3">
            <a:extLst>
              <a:ext uri="{FF2B5EF4-FFF2-40B4-BE49-F238E27FC236}">
                <a16:creationId xmlns:a16="http://schemas.microsoft.com/office/drawing/2014/main" id="{6E1DDB37-CAA6-2888-9D28-AFF4F7645D63}"/>
              </a:ext>
            </a:extLst>
          </p:cNvPr>
          <p:cNvSpPr>
            <a:spLocks noGrp="1"/>
          </p:cNvSpPr>
          <p:nvPr>
            <p:ph type="sldNum" sz="quarter" idx="4"/>
          </p:nvPr>
        </p:nvSpPr>
        <p:spPr/>
        <p:txBody>
          <a:bodyPr/>
          <a:lstStyle/>
          <a:p>
            <a:fld id="{525A3C56-E491-49B2-93F3-63532DF516BC}" type="slidenum">
              <a:rPr lang="en-CA" smtClean="0"/>
              <a:pPr/>
              <a:t>8</a:t>
            </a:fld>
            <a:endParaRPr lang="en-CA" dirty="0"/>
          </a:p>
        </p:txBody>
      </p:sp>
    </p:spTree>
    <p:extLst>
      <p:ext uri="{BB962C8B-B14F-4D97-AF65-F5344CB8AC3E}">
        <p14:creationId xmlns:p14="http://schemas.microsoft.com/office/powerpoint/2010/main" val="3776393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128742A5-7884-442F-AB88-7A2F3F834714}"/>
              </a:ext>
            </a:extLst>
          </p:cNvPr>
          <p:cNvGrpSpPr/>
          <p:nvPr>
            <p:custDataLst>
              <p:tags r:id="rId1"/>
            </p:custDataLst>
          </p:nvPr>
        </p:nvGrpSpPr>
        <p:grpSpPr>
          <a:xfrm>
            <a:off x="785356" y="1355204"/>
            <a:ext cx="10657931" cy="4746325"/>
            <a:chOff x="785356" y="1355204"/>
            <a:chExt cx="10657931" cy="4746325"/>
          </a:xfrm>
        </p:grpSpPr>
        <p:sp>
          <p:nvSpPr>
            <p:cNvPr id="90" name="Freeform 5">
              <a:extLst>
                <a:ext uri="{FF2B5EF4-FFF2-40B4-BE49-F238E27FC236}">
                  <a16:creationId xmlns:a16="http://schemas.microsoft.com/office/drawing/2014/main" id="{72708470-8B63-43E6-800D-8B77D77BB1F5}"/>
                </a:ext>
              </a:extLst>
            </p:cNvPr>
            <p:cNvSpPr>
              <a:spLocks/>
            </p:cNvSpPr>
            <p:nvPr/>
          </p:nvSpPr>
          <p:spPr bwMode="auto">
            <a:xfrm>
              <a:off x="792163" y="1392222"/>
              <a:ext cx="10620584" cy="4709307"/>
            </a:xfrm>
            <a:custGeom>
              <a:avLst/>
              <a:gdLst>
                <a:gd name="T0" fmla="*/ 2815 w 2815"/>
                <a:gd name="T1" fmla="*/ 1246 h 1246"/>
                <a:gd name="T2" fmla="*/ 2815 w 2815"/>
                <a:gd name="T3" fmla="*/ 0 h 1246"/>
                <a:gd name="T4" fmla="*/ 1492 w 2815"/>
                <a:gd name="T5" fmla="*/ 754 h 1246"/>
                <a:gd name="T6" fmla="*/ 0 w 2815"/>
                <a:gd name="T7" fmla="*/ 993 h 1246"/>
                <a:gd name="T8" fmla="*/ 0 w 2815"/>
                <a:gd name="T9" fmla="*/ 1246 h 1246"/>
                <a:gd name="T10" fmla="*/ 2815 w 2815"/>
                <a:gd name="T11" fmla="*/ 1246 h 1246"/>
              </a:gdLst>
              <a:ahLst/>
              <a:cxnLst>
                <a:cxn ang="0">
                  <a:pos x="T0" y="T1"/>
                </a:cxn>
                <a:cxn ang="0">
                  <a:pos x="T2" y="T3"/>
                </a:cxn>
                <a:cxn ang="0">
                  <a:pos x="T4" y="T5"/>
                </a:cxn>
                <a:cxn ang="0">
                  <a:pos x="T6" y="T7"/>
                </a:cxn>
                <a:cxn ang="0">
                  <a:pos x="T8" y="T9"/>
                </a:cxn>
                <a:cxn ang="0">
                  <a:pos x="T10" y="T11"/>
                </a:cxn>
              </a:cxnLst>
              <a:rect l="0" t="0" r="r" b="b"/>
              <a:pathLst>
                <a:path w="2815" h="1246">
                  <a:moveTo>
                    <a:pt x="2815" y="1246"/>
                  </a:moveTo>
                  <a:cubicBezTo>
                    <a:pt x="2815" y="0"/>
                    <a:pt x="2815" y="0"/>
                    <a:pt x="2815" y="0"/>
                  </a:cubicBezTo>
                  <a:cubicBezTo>
                    <a:pt x="2815" y="0"/>
                    <a:pt x="2241" y="510"/>
                    <a:pt x="1492" y="754"/>
                  </a:cubicBezTo>
                  <a:cubicBezTo>
                    <a:pt x="1492" y="754"/>
                    <a:pt x="857" y="1001"/>
                    <a:pt x="0" y="993"/>
                  </a:cubicBezTo>
                  <a:cubicBezTo>
                    <a:pt x="0" y="1246"/>
                    <a:pt x="0" y="1246"/>
                    <a:pt x="0" y="1246"/>
                  </a:cubicBezTo>
                  <a:lnTo>
                    <a:pt x="2815" y="1246"/>
                  </a:lnTo>
                  <a:close/>
                </a:path>
              </a:pathLst>
            </a:custGeom>
            <a:gradFill>
              <a:gsLst>
                <a:gs pos="0">
                  <a:srgbClr val="FFFFFF"/>
                </a:gs>
                <a:gs pos="50000">
                  <a:schemeClr val="bg2">
                    <a:lumMod val="95000"/>
                  </a:schemeClr>
                </a:gs>
              </a:gsLst>
              <a:lin ang="16200000" scaled="0"/>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Freeform 5">
              <a:extLst>
                <a:ext uri="{FF2B5EF4-FFF2-40B4-BE49-F238E27FC236}">
                  <a16:creationId xmlns:a16="http://schemas.microsoft.com/office/drawing/2014/main" id="{F0D4A11C-79DE-4EAF-8BF5-8EF9931C0B1B}"/>
                </a:ext>
              </a:extLst>
            </p:cNvPr>
            <p:cNvSpPr/>
            <p:nvPr/>
          </p:nvSpPr>
          <p:spPr bwMode="gray">
            <a:xfrm>
              <a:off x="785356" y="1355204"/>
              <a:ext cx="10657931" cy="3796591"/>
            </a:xfrm>
            <a:custGeom>
              <a:avLst/>
              <a:gdLst>
                <a:gd name="connsiteX0" fmla="*/ 0 w 6467475"/>
                <a:gd name="connsiteY0" fmla="*/ 4095750 h 4095750"/>
                <a:gd name="connsiteX1" fmla="*/ 3676650 w 6467475"/>
                <a:gd name="connsiteY1" fmla="*/ 2466975 h 4095750"/>
                <a:gd name="connsiteX2" fmla="*/ 6467475 w 6467475"/>
                <a:gd name="connsiteY2" fmla="*/ 0 h 4095750"/>
                <a:gd name="connsiteX0" fmla="*/ 0 w 6467475"/>
                <a:gd name="connsiteY0" fmla="*/ 4095750 h 4095750"/>
                <a:gd name="connsiteX1" fmla="*/ 3639161 w 6467475"/>
                <a:gd name="connsiteY1" fmla="*/ 2800105 h 4095750"/>
                <a:gd name="connsiteX2" fmla="*/ 6467475 w 6467475"/>
                <a:gd name="connsiteY2" fmla="*/ 0 h 4095750"/>
                <a:gd name="connsiteX0" fmla="*/ 0 w 6467475"/>
                <a:gd name="connsiteY0" fmla="*/ 4095750 h 4095750"/>
                <a:gd name="connsiteX1" fmla="*/ 3639161 w 6467475"/>
                <a:gd name="connsiteY1" fmla="*/ 2800105 h 4095750"/>
                <a:gd name="connsiteX2" fmla="*/ 6467475 w 6467475"/>
                <a:gd name="connsiteY2" fmla="*/ 0 h 4095750"/>
                <a:gd name="connsiteX0" fmla="*/ 0 w 6467475"/>
                <a:gd name="connsiteY0" fmla="*/ 4095750 h 4095750"/>
                <a:gd name="connsiteX1" fmla="*/ 3639161 w 6467475"/>
                <a:gd name="connsiteY1" fmla="*/ 2800105 h 4095750"/>
                <a:gd name="connsiteX2" fmla="*/ 6467475 w 6467475"/>
                <a:gd name="connsiteY2" fmla="*/ 0 h 4095750"/>
                <a:gd name="connsiteX0" fmla="*/ 0 w 6467475"/>
                <a:gd name="connsiteY0" fmla="*/ 4095750 h 4095750"/>
                <a:gd name="connsiteX1" fmla="*/ 3639161 w 6467475"/>
                <a:gd name="connsiteY1" fmla="*/ 2800105 h 4095750"/>
                <a:gd name="connsiteX2" fmla="*/ 6467475 w 6467475"/>
                <a:gd name="connsiteY2" fmla="*/ 0 h 4095750"/>
                <a:gd name="connsiteX0" fmla="*/ 0 w 6467475"/>
                <a:gd name="connsiteY0" fmla="*/ 4095750 h 4095750"/>
                <a:gd name="connsiteX1" fmla="*/ 3639161 w 6467475"/>
                <a:gd name="connsiteY1" fmla="*/ 2800105 h 4095750"/>
                <a:gd name="connsiteX2" fmla="*/ 6467475 w 6467475"/>
                <a:gd name="connsiteY2" fmla="*/ 0 h 4095750"/>
                <a:gd name="connsiteX0" fmla="*/ 0 w 6467475"/>
                <a:gd name="connsiteY0" fmla="*/ 4095750 h 4102072"/>
                <a:gd name="connsiteX1" fmla="*/ 3639161 w 6467475"/>
                <a:gd name="connsiteY1" fmla="*/ 2800105 h 4102072"/>
                <a:gd name="connsiteX2" fmla="*/ 6467475 w 6467475"/>
                <a:gd name="connsiteY2" fmla="*/ 0 h 4102072"/>
                <a:gd name="connsiteX0" fmla="*/ 0 w 6467475"/>
                <a:gd name="connsiteY0" fmla="*/ 4096063 h 4102385"/>
                <a:gd name="connsiteX1" fmla="*/ 3639161 w 6467475"/>
                <a:gd name="connsiteY1" fmla="*/ 2800418 h 4102385"/>
                <a:gd name="connsiteX2" fmla="*/ 6467475 w 6467475"/>
                <a:gd name="connsiteY2" fmla="*/ 313 h 4102385"/>
                <a:gd name="connsiteX0" fmla="*/ 0 w 6467475"/>
                <a:gd name="connsiteY0" fmla="*/ 4096049 h 4111221"/>
                <a:gd name="connsiteX1" fmla="*/ 3667279 w 6467475"/>
                <a:gd name="connsiteY1" fmla="*/ 2869806 h 4111221"/>
                <a:gd name="connsiteX2" fmla="*/ 6467475 w 6467475"/>
                <a:gd name="connsiteY2" fmla="*/ 299 h 4111221"/>
                <a:gd name="connsiteX0" fmla="*/ 0 w 6467475"/>
                <a:gd name="connsiteY0" fmla="*/ 4096003 h 4096003"/>
                <a:gd name="connsiteX1" fmla="*/ 3667279 w 6467475"/>
                <a:gd name="connsiteY1" fmla="*/ 2869760 h 4096003"/>
                <a:gd name="connsiteX2" fmla="*/ 6467475 w 6467475"/>
                <a:gd name="connsiteY2" fmla="*/ 253 h 4096003"/>
                <a:gd name="connsiteX0" fmla="*/ 0 w 6467475"/>
                <a:gd name="connsiteY0" fmla="*/ 4096003 h 4096003"/>
                <a:gd name="connsiteX1" fmla="*/ 3667279 w 6467475"/>
                <a:gd name="connsiteY1" fmla="*/ 2869760 h 4096003"/>
                <a:gd name="connsiteX2" fmla="*/ 6467475 w 6467475"/>
                <a:gd name="connsiteY2" fmla="*/ 253 h 4096003"/>
                <a:gd name="connsiteX0" fmla="*/ 0 w 6467475"/>
                <a:gd name="connsiteY0" fmla="*/ 4095991 h 4096389"/>
                <a:gd name="connsiteX1" fmla="*/ 3742258 w 6467475"/>
                <a:gd name="connsiteY1" fmla="*/ 2953031 h 4096389"/>
                <a:gd name="connsiteX2" fmla="*/ 6467475 w 6467475"/>
                <a:gd name="connsiteY2" fmla="*/ 241 h 4096389"/>
                <a:gd name="connsiteX0" fmla="*/ 0 w 6467475"/>
                <a:gd name="connsiteY0" fmla="*/ 4095998 h 4098840"/>
                <a:gd name="connsiteX1" fmla="*/ 3742258 w 6467475"/>
                <a:gd name="connsiteY1" fmla="*/ 2953038 h 4098840"/>
                <a:gd name="connsiteX2" fmla="*/ 6467475 w 6467475"/>
                <a:gd name="connsiteY2" fmla="*/ 248 h 4098840"/>
                <a:gd name="connsiteX0" fmla="*/ 0 w 6467475"/>
                <a:gd name="connsiteY0" fmla="*/ 4095750 h 4098593"/>
                <a:gd name="connsiteX1" fmla="*/ 3742258 w 6467475"/>
                <a:gd name="connsiteY1" fmla="*/ 2952790 h 4098593"/>
                <a:gd name="connsiteX2" fmla="*/ 6467475 w 6467475"/>
                <a:gd name="connsiteY2" fmla="*/ 0 h 4098593"/>
                <a:gd name="connsiteX0" fmla="*/ 0 w 6467475"/>
                <a:gd name="connsiteY0" fmla="*/ 4095750 h 4095750"/>
                <a:gd name="connsiteX1" fmla="*/ 3742258 w 6467475"/>
                <a:gd name="connsiteY1" fmla="*/ 2952790 h 4095750"/>
                <a:gd name="connsiteX2" fmla="*/ 6467475 w 6467475"/>
                <a:gd name="connsiteY2" fmla="*/ 0 h 4095750"/>
                <a:gd name="connsiteX0" fmla="*/ 0 w 6467475"/>
                <a:gd name="connsiteY0" fmla="*/ 4095750 h 4095750"/>
                <a:gd name="connsiteX1" fmla="*/ 3742258 w 6467475"/>
                <a:gd name="connsiteY1" fmla="*/ 2952790 h 4095750"/>
                <a:gd name="connsiteX2" fmla="*/ 6467475 w 6467475"/>
                <a:gd name="connsiteY2" fmla="*/ 0 h 4095750"/>
                <a:gd name="connsiteX0" fmla="*/ 0 w 6467475"/>
                <a:gd name="connsiteY0" fmla="*/ 4095750 h 4095750"/>
                <a:gd name="connsiteX1" fmla="*/ 3765689 w 6467475"/>
                <a:gd name="connsiteY1" fmla="*/ 3049953 h 4095750"/>
                <a:gd name="connsiteX2" fmla="*/ 6467475 w 6467475"/>
                <a:gd name="connsiteY2" fmla="*/ 0 h 4095750"/>
                <a:gd name="connsiteX0" fmla="*/ 0 w 6467475"/>
                <a:gd name="connsiteY0" fmla="*/ 4095750 h 4095750"/>
                <a:gd name="connsiteX1" fmla="*/ 3770375 w 6467475"/>
                <a:gd name="connsiteY1" fmla="*/ 3084654 h 4095750"/>
                <a:gd name="connsiteX2" fmla="*/ 6467475 w 6467475"/>
                <a:gd name="connsiteY2" fmla="*/ 0 h 4095750"/>
                <a:gd name="connsiteX0" fmla="*/ 0 w 6467475"/>
                <a:gd name="connsiteY0" fmla="*/ 4095750 h 4095750"/>
                <a:gd name="connsiteX1" fmla="*/ 3620417 w 6467475"/>
                <a:gd name="connsiteY1" fmla="*/ 3001372 h 4095750"/>
                <a:gd name="connsiteX2" fmla="*/ 6467475 w 6467475"/>
                <a:gd name="connsiteY2" fmla="*/ 0 h 4095750"/>
                <a:gd name="connsiteX0" fmla="*/ 0 w 6467475"/>
                <a:gd name="connsiteY0" fmla="*/ 4095750 h 4095750"/>
                <a:gd name="connsiteX1" fmla="*/ 3568869 w 6467475"/>
                <a:gd name="connsiteY1" fmla="*/ 2973611 h 4095750"/>
                <a:gd name="connsiteX2" fmla="*/ 6467475 w 6467475"/>
                <a:gd name="connsiteY2" fmla="*/ 0 h 4095750"/>
                <a:gd name="connsiteX0" fmla="*/ 0 w 6467475"/>
                <a:gd name="connsiteY0" fmla="*/ 4095750 h 4095750"/>
                <a:gd name="connsiteX1" fmla="*/ 3568869 w 6467475"/>
                <a:gd name="connsiteY1" fmla="*/ 2973611 h 4095750"/>
                <a:gd name="connsiteX2" fmla="*/ 6467475 w 6467475"/>
                <a:gd name="connsiteY2" fmla="*/ 0 h 4095750"/>
                <a:gd name="connsiteX0" fmla="*/ 0 w 6467475"/>
                <a:gd name="connsiteY0" fmla="*/ 4095750 h 4095750"/>
                <a:gd name="connsiteX1" fmla="*/ 3568869 w 6467475"/>
                <a:gd name="connsiteY1" fmla="*/ 2973611 h 4095750"/>
                <a:gd name="connsiteX2" fmla="*/ 6467475 w 6467475"/>
                <a:gd name="connsiteY2" fmla="*/ 0 h 4095750"/>
                <a:gd name="connsiteX0" fmla="*/ 0 w 6467475"/>
                <a:gd name="connsiteY0" fmla="*/ 4095750 h 4095750"/>
                <a:gd name="connsiteX1" fmla="*/ 3568869 w 6467475"/>
                <a:gd name="connsiteY1" fmla="*/ 2973611 h 4095750"/>
                <a:gd name="connsiteX2" fmla="*/ 6467475 w 6467475"/>
                <a:gd name="connsiteY2" fmla="*/ 0 h 4095750"/>
                <a:gd name="connsiteX0" fmla="*/ 0 w 6467475"/>
                <a:gd name="connsiteY0" fmla="*/ 4095750 h 4095750"/>
                <a:gd name="connsiteX1" fmla="*/ 3514435 w 6467475"/>
                <a:gd name="connsiteY1" fmla="*/ 3046483 h 4095750"/>
                <a:gd name="connsiteX2" fmla="*/ 6467475 w 6467475"/>
                <a:gd name="connsiteY2" fmla="*/ 0 h 4095750"/>
                <a:gd name="connsiteX0" fmla="*/ 0 w 6467475"/>
                <a:gd name="connsiteY0" fmla="*/ 4095750 h 4095750"/>
                <a:gd name="connsiteX1" fmla="*/ 3453196 w 6467475"/>
                <a:gd name="connsiteY1" fmla="*/ 3046483 h 4095750"/>
                <a:gd name="connsiteX2" fmla="*/ 6467475 w 6467475"/>
                <a:gd name="connsiteY2" fmla="*/ 0 h 4095750"/>
                <a:gd name="connsiteX0" fmla="*/ 0 w 6467475"/>
                <a:gd name="connsiteY0" fmla="*/ 4095750 h 4095750"/>
                <a:gd name="connsiteX1" fmla="*/ 3453196 w 6467475"/>
                <a:gd name="connsiteY1" fmla="*/ 3046483 h 4095750"/>
                <a:gd name="connsiteX2" fmla="*/ 6467475 w 6467475"/>
                <a:gd name="connsiteY2" fmla="*/ 0 h 4095750"/>
                <a:gd name="connsiteX0" fmla="*/ 0 w 6467475"/>
                <a:gd name="connsiteY0" fmla="*/ 4095750 h 4095750"/>
                <a:gd name="connsiteX1" fmla="*/ 3453196 w 6467475"/>
                <a:gd name="connsiteY1" fmla="*/ 3046483 h 4095750"/>
                <a:gd name="connsiteX2" fmla="*/ 6467475 w 6467475"/>
                <a:gd name="connsiteY2" fmla="*/ 0 h 4095750"/>
                <a:gd name="connsiteX0" fmla="*/ 0 w 6467475"/>
                <a:gd name="connsiteY0" fmla="*/ 4095750 h 4095750"/>
                <a:gd name="connsiteX1" fmla="*/ 3453196 w 6467475"/>
                <a:gd name="connsiteY1" fmla="*/ 3046483 h 4095750"/>
                <a:gd name="connsiteX2" fmla="*/ 6467475 w 6467475"/>
                <a:gd name="connsiteY2" fmla="*/ 0 h 4095750"/>
                <a:gd name="connsiteX0" fmla="*/ 0 w 6467475"/>
                <a:gd name="connsiteY0" fmla="*/ 4095750 h 4095802"/>
                <a:gd name="connsiteX1" fmla="*/ 3453196 w 6467475"/>
                <a:gd name="connsiteY1" fmla="*/ 3046483 h 4095802"/>
                <a:gd name="connsiteX2" fmla="*/ 6467475 w 6467475"/>
                <a:gd name="connsiteY2" fmla="*/ 0 h 4095802"/>
                <a:gd name="connsiteX0" fmla="*/ 0 w 6467475"/>
                <a:gd name="connsiteY0" fmla="*/ 4095750 h 4095750"/>
                <a:gd name="connsiteX1" fmla="*/ 3453196 w 6467475"/>
                <a:gd name="connsiteY1" fmla="*/ 3046483 h 4095750"/>
                <a:gd name="connsiteX2" fmla="*/ 6467475 w 6467475"/>
                <a:gd name="connsiteY2" fmla="*/ 0 h 4095750"/>
                <a:gd name="connsiteX0" fmla="*/ 0 w 6467475"/>
                <a:gd name="connsiteY0" fmla="*/ 4095750 h 4095750"/>
                <a:gd name="connsiteX1" fmla="*/ 3470182 w 6467475"/>
                <a:gd name="connsiteY1" fmla="*/ 3072471 h 4095750"/>
                <a:gd name="connsiteX2" fmla="*/ 6467475 w 6467475"/>
                <a:gd name="connsiteY2" fmla="*/ 0 h 4095750"/>
              </a:gdLst>
              <a:ahLst/>
              <a:cxnLst>
                <a:cxn ang="0">
                  <a:pos x="connsiteX0" y="connsiteY0"/>
                </a:cxn>
                <a:cxn ang="0">
                  <a:pos x="connsiteX1" y="connsiteY1"/>
                </a:cxn>
                <a:cxn ang="0">
                  <a:pos x="connsiteX2" y="connsiteY2"/>
                </a:cxn>
              </a:cxnLst>
              <a:rect l="l" t="t" r="r" b="b"/>
              <a:pathLst>
                <a:path w="6467475" h="4095750">
                  <a:moveTo>
                    <a:pt x="0" y="4095750"/>
                  </a:moveTo>
                  <a:cubicBezTo>
                    <a:pt x="465228" y="4094609"/>
                    <a:pt x="1794375" y="4114939"/>
                    <a:pt x="3470182" y="3072471"/>
                  </a:cubicBezTo>
                  <a:cubicBezTo>
                    <a:pt x="5145989" y="2030003"/>
                    <a:pt x="6215537" y="406361"/>
                    <a:pt x="6467475" y="0"/>
                  </a:cubicBezTo>
                </a:path>
              </a:pathLst>
            </a:custGeom>
            <a:noFill/>
            <a:ln w="28575" cap="rnd" algn="ctr">
              <a:solidFill>
                <a:srgbClr val="B3B3B3"/>
              </a:solidFill>
              <a:miter lim="800000"/>
              <a:headEnd/>
              <a:tailEnd type="arrow" w="lg" len="med"/>
            </a:ln>
          </p:spPr>
          <p:txBody>
            <a:bodyPr rtlCol="0" anchor="ctr"/>
            <a:lstStyle/>
            <a:p>
              <a:pPr marL="0" marR="0" lvl="0" indent="0" algn="ctr" defTabSz="68581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Arial"/>
                <a:ea typeface="+mn-ea"/>
                <a:cs typeface="+mn-cs"/>
              </a:endParaRPr>
            </a:p>
          </p:txBody>
        </p:sp>
      </p:grpSp>
      <p:sp>
        <p:nvSpPr>
          <p:cNvPr id="17" name="Oval 8">
            <a:extLst>
              <a:ext uri="{FF2B5EF4-FFF2-40B4-BE49-F238E27FC236}">
                <a16:creationId xmlns:a16="http://schemas.microsoft.com/office/drawing/2014/main" id="{3155C9E2-146C-4F59-8B41-F70004B26319}"/>
              </a:ext>
            </a:extLst>
          </p:cNvPr>
          <p:cNvSpPr>
            <a:spLocks noChangeAspect="1" noChangeArrowheads="1"/>
          </p:cNvSpPr>
          <p:nvPr>
            <p:custDataLst>
              <p:tags r:id="rId2"/>
            </p:custDataLst>
          </p:nvPr>
        </p:nvSpPr>
        <p:spPr bwMode="auto">
          <a:xfrm>
            <a:off x="2500439" y="4943864"/>
            <a:ext cx="229436" cy="228600"/>
          </a:xfrm>
          <a:prstGeom prst="ellipse">
            <a:avLst/>
          </a:prstGeom>
          <a:gradFill flip="none" rotWithShape="1">
            <a:gsLst>
              <a:gs pos="0">
                <a:srgbClr val="E31937"/>
              </a:gs>
              <a:gs pos="60000">
                <a:srgbClr val="A82465"/>
              </a:gs>
              <a:gs pos="100000">
                <a:srgbClr val="5236AB"/>
              </a:gs>
            </a:gsLst>
            <a:lin ang="16200000" scaled="1"/>
            <a:tileRect/>
          </a:gradFill>
          <a:ln w="6350" algn="ctr">
            <a:noFill/>
            <a:round/>
            <a:headEnd/>
            <a:tailEnd/>
          </a:ln>
          <a:effectLst>
            <a:outerShdw blurRad="50800" dist="38100" dir="2700000" algn="tl" rotWithShape="0">
              <a:prstClr val="black">
                <a:alpha val="20000"/>
              </a:prstClr>
            </a:outerShdw>
          </a:effectLst>
        </p:spPr>
        <p:txBody>
          <a:bodyPr wrap="square" lIns="36000" tIns="36000" rIns="36000" bIns="36000" anchor="ctr"/>
          <a:lstStyle/>
          <a:p>
            <a:pPr marL="0" marR="0" lvl="0" indent="0" algn="ctr" defTabSz="9142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596"/>
              </a:solidFill>
              <a:effectLst/>
              <a:uLnTx/>
              <a:uFillTx/>
              <a:latin typeface="Arial"/>
              <a:ea typeface="+mn-ea"/>
              <a:cs typeface="+mn-cs"/>
            </a:endParaRPr>
          </a:p>
        </p:txBody>
      </p:sp>
      <p:sp>
        <p:nvSpPr>
          <p:cNvPr id="18" name="Oval 8">
            <a:extLst>
              <a:ext uri="{FF2B5EF4-FFF2-40B4-BE49-F238E27FC236}">
                <a16:creationId xmlns:a16="http://schemas.microsoft.com/office/drawing/2014/main" id="{3BE6E3B3-0200-4E5F-9503-F11F8F78819D}"/>
              </a:ext>
            </a:extLst>
          </p:cNvPr>
          <p:cNvSpPr>
            <a:spLocks noChangeAspect="1" noChangeArrowheads="1"/>
          </p:cNvSpPr>
          <p:nvPr>
            <p:custDataLst>
              <p:tags r:id="rId3"/>
            </p:custDataLst>
          </p:nvPr>
        </p:nvSpPr>
        <p:spPr bwMode="auto">
          <a:xfrm>
            <a:off x="4519701" y="4632462"/>
            <a:ext cx="229436" cy="228600"/>
          </a:xfrm>
          <a:prstGeom prst="ellipse">
            <a:avLst/>
          </a:prstGeom>
          <a:gradFill flip="none" rotWithShape="1">
            <a:gsLst>
              <a:gs pos="0">
                <a:srgbClr val="E31937"/>
              </a:gs>
              <a:gs pos="60000">
                <a:srgbClr val="A82465"/>
              </a:gs>
              <a:gs pos="100000">
                <a:srgbClr val="5236AB"/>
              </a:gs>
            </a:gsLst>
            <a:lin ang="16200000" scaled="1"/>
            <a:tileRect/>
          </a:gradFill>
          <a:ln w="6350" algn="ctr">
            <a:noFill/>
            <a:round/>
            <a:headEnd/>
            <a:tailEnd/>
          </a:ln>
          <a:effectLst>
            <a:outerShdw blurRad="50800" dist="38100" dir="2700000" algn="tl" rotWithShape="0">
              <a:prstClr val="black">
                <a:alpha val="20000"/>
              </a:prstClr>
            </a:outerShdw>
          </a:effectLst>
        </p:spPr>
        <p:txBody>
          <a:bodyPr wrap="square" lIns="36000" tIns="36000" rIns="36000" bIns="36000" anchor="ctr"/>
          <a:lstStyle/>
          <a:p>
            <a:pPr marL="0" marR="0" lvl="0" indent="0" algn="ctr" defTabSz="9142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596"/>
              </a:solidFill>
              <a:effectLst/>
              <a:uLnTx/>
              <a:uFillTx/>
              <a:latin typeface="Arial"/>
              <a:ea typeface="+mn-ea"/>
              <a:cs typeface="+mn-cs"/>
            </a:endParaRPr>
          </a:p>
        </p:txBody>
      </p:sp>
      <p:sp>
        <p:nvSpPr>
          <p:cNvPr id="19" name="Oval 18">
            <a:extLst>
              <a:ext uri="{FF2B5EF4-FFF2-40B4-BE49-F238E27FC236}">
                <a16:creationId xmlns:a16="http://schemas.microsoft.com/office/drawing/2014/main" id="{22D1CBC3-B153-414A-8989-D4D8CCC8BB8C}"/>
              </a:ext>
            </a:extLst>
          </p:cNvPr>
          <p:cNvSpPr>
            <a:spLocks noChangeAspect="1" noChangeArrowheads="1"/>
          </p:cNvSpPr>
          <p:nvPr>
            <p:custDataLst>
              <p:tags r:id="rId4"/>
            </p:custDataLst>
          </p:nvPr>
        </p:nvSpPr>
        <p:spPr bwMode="auto">
          <a:xfrm>
            <a:off x="6538963" y="4030827"/>
            <a:ext cx="229436" cy="228600"/>
          </a:xfrm>
          <a:prstGeom prst="ellipse">
            <a:avLst/>
          </a:prstGeom>
          <a:gradFill flip="none" rotWithShape="1">
            <a:gsLst>
              <a:gs pos="0">
                <a:srgbClr val="E31937"/>
              </a:gs>
              <a:gs pos="60000">
                <a:srgbClr val="A82465"/>
              </a:gs>
              <a:gs pos="100000">
                <a:srgbClr val="5236AB"/>
              </a:gs>
            </a:gsLst>
            <a:lin ang="16200000" scaled="1"/>
            <a:tileRect/>
          </a:gradFill>
          <a:ln w="6350" algn="ctr">
            <a:noFill/>
            <a:round/>
            <a:headEnd/>
            <a:tailEnd/>
          </a:ln>
          <a:effectLst>
            <a:outerShdw blurRad="50800" dist="38100" dir="2700000" algn="tl" rotWithShape="0">
              <a:prstClr val="black">
                <a:alpha val="20000"/>
              </a:prstClr>
            </a:outerShdw>
          </a:effectLst>
        </p:spPr>
        <p:txBody>
          <a:bodyPr wrap="square" lIns="36000" tIns="36000" rIns="36000" bIns="36000" anchor="ctr"/>
          <a:lstStyle/>
          <a:p>
            <a:pPr marL="0" marR="0" lvl="0" indent="0" algn="ctr" defTabSz="9142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596"/>
              </a:solidFill>
              <a:effectLst/>
              <a:uLnTx/>
              <a:uFillTx/>
              <a:latin typeface="Arial"/>
              <a:ea typeface="+mn-ea"/>
              <a:cs typeface="+mn-cs"/>
            </a:endParaRPr>
          </a:p>
        </p:txBody>
      </p:sp>
      <p:sp>
        <p:nvSpPr>
          <p:cNvPr id="20" name="Oval 8">
            <a:extLst>
              <a:ext uri="{FF2B5EF4-FFF2-40B4-BE49-F238E27FC236}">
                <a16:creationId xmlns:a16="http://schemas.microsoft.com/office/drawing/2014/main" id="{7B41462E-C580-4A2C-8CA6-CE945F68AD57}"/>
              </a:ext>
            </a:extLst>
          </p:cNvPr>
          <p:cNvSpPr>
            <a:spLocks noChangeAspect="1" noChangeArrowheads="1"/>
          </p:cNvSpPr>
          <p:nvPr>
            <p:custDataLst>
              <p:tags r:id="rId5"/>
            </p:custDataLst>
          </p:nvPr>
        </p:nvSpPr>
        <p:spPr bwMode="auto">
          <a:xfrm>
            <a:off x="8558225" y="3126948"/>
            <a:ext cx="229436" cy="228600"/>
          </a:xfrm>
          <a:prstGeom prst="ellipse">
            <a:avLst/>
          </a:prstGeom>
          <a:gradFill flip="none" rotWithShape="1">
            <a:gsLst>
              <a:gs pos="0">
                <a:srgbClr val="E31937"/>
              </a:gs>
              <a:gs pos="60000">
                <a:srgbClr val="A82465"/>
              </a:gs>
              <a:gs pos="100000">
                <a:srgbClr val="5236AB"/>
              </a:gs>
            </a:gsLst>
            <a:lin ang="16200000" scaled="1"/>
            <a:tileRect/>
          </a:gradFill>
          <a:ln w="6350" algn="ctr">
            <a:noFill/>
            <a:round/>
            <a:headEnd/>
            <a:tailEnd/>
          </a:ln>
          <a:effectLst>
            <a:outerShdw blurRad="50800" dist="38100" dir="2700000" algn="tl" rotWithShape="0">
              <a:prstClr val="black">
                <a:alpha val="20000"/>
              </a:prstClr>
            </a:outerShdw>
          </a:effectLst>
        </p:spPr>
        <p:txBody>
          <a:bodyPr wrap="square" lIns="36000" tIns="36000" rIns="36000" bIns="36000" anchor="ctr"/>
          <a:lstStyle/>
          <a:p>
            <a:pPr marL="0" marR="0" lvl="0" indent="0" algn="ctr" defTabSz="9142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596"/>
              </a:solidFill>
              <a:effectLst/>
              <a:uLnTx/>
              <a:uFillTx/>
              <a:latin typeface="Arial"/>
              <a:ea typeface="+mn-ea"/>
              <a:cs typeface="+mn-cs"/>
            </a:endParaRPr>
          </a:p>
        </p:txBody>
      </p:sp>
      <p:sp>
        <p:nvSpPr>
          <p:cNvPr id="21" name="Oval 8">
            <a:extLst>
              <a:ext uri="{FF2B5EF4-FFF2-40B4-BE49-F238E27FC236}">
                <a16:creationId xmlns:a16="http://schemas.microsoft.com/office/drawing/2014/main" id="{27E593DA-567C-43F9-9C8D-BD2BC023B653}"/>
              </a:ext>
            </a:extLst>
          </p:cNvPr>
          <p:cNvSpPr>
            <a:spLocks noChangeAspect="1" noChangeArrowheads="1"/>
          </p:cNvSpPr>
          <p:nvPr>
            <p:custDataLst>
              <p:tags r:id="rId6"/>
            </p:custDataLst>
          </p:nvPr>
        </p:nvSpPr>
        <p:spPr bwMode="auto">
          <a:xfrm>
            <a:off x="10577486" y="1845901"/>
            <a:ext cx="229436" cy="228600"/>
          </a:xfrm>
          <a:prstGeom prst="ellipse">
            <a:avLst/>
          </a:prstGeom>
          <a:gradFill flip="none" rotWithShape="1">
            <a:gsLst>
              <a:gs pos="0">
                <a:srgbClr val="E31937"/>
              </a:gs>
              <a:gs pos="60000">
                <a:srgbClr val="A82465"/>
              </a:gs>
              <a:gs pos="100000">
                <a:srgbClr val="5236AB"/>
              </a:gs>
            </a:gsLst>
            <a:lin ang="16200000" scaled="1"/>
            <a:tileRect/>
          </a:gradFill>
          <a:ln w="6350" algn="ctr">
            <a:noFill/>
            <a:round/>
            <a:headEnd/>
            <a:tailEnd/>
          </a:ln>
          <a:effectLst>
            <a:outerShdw blurRad="50800" dist="38100" dir="2700000" algn="tl" rotWithShape="0">
              <a:prstClr val="black">
                <a:alpha val="20000"/>
              </a:prstClr>
            </a:outerShdw>
          </a:effectLst>
        </p:spPr>
        <p:txBody>
          <a:bodyPr wrap="square" lIns="36000" tIns="36000" rIns="36000" bIns="36000" anchor="ctr"/>
          <a:lstStyle/>
          <a:p>
            <a:pPr marL="0" marR="0" lvl="0" indent="0" algn="ctr" defTabSz="9142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596"/>
              </a:solidFill>
              <a:effectLst/>
              <a:uLnTx/>
              <a:uFillTx/>
              <a:latin typeface="Arial"/>
              <a:ea typeface="+mn-ea"/>
              <a:cs typeface="+mn-cs"/>
            </a:endParaRPr>
          </a:p>
        </p:txBody>
      </p:sp>
      <p:sp>
        <p:nvSpPr>
          <p:cNvPr id="4" name="Title 3">
            <a:extLst>
              <a:ext uri="{FF2B5EF4-FFF2-40B4-BE49-F238E27FC236}">
                <a16:creationId xmlns:a16="http://schemas.microsoft.com/office/drawing/2014/main" id="{1B72906D-38EB-4E2A-938C-75A7EA4B15B0}"/>
              </a:ext>
            </a:extLst>
          </p:cNvPr>
          <p:cNvSpPr>
            <a:spLocks noGrp="1"/>
          </p:cNvSpPr>
          <p:nvPr>
            <p:ph type="title"/>
            <p:custDataLst>
              <p:tags r:id="rId7"/>
            </p:custDataLst>
          </p:nvPr>
        </p:nvSpPr>
        <p:spPr/>
        <p:txBody>
          <a:bodyPr/>
          <a:lstStyle/>
          <a:p>
            <a:r>
              <a:rPr lang="fr-FR" dirty="0"/>
              <a:t>CGI </a:t>
            </a:r>
            <a:r>
              <a:rPr lang="fr-FR" dirty="0" err="1"/>
              <a:t>is</a:t>
            </a:r>
            <a:r>
              <a:rPr lang="fr-FR" dirty="0"/>
              <a:t> </a:t>
            </a:r>
            <a:r>
              <a:rPr lang="fr-FR" dirty="0" err="1"/>
              <a:t>built</a:t>
            </a:r>
            <a:r>
              <a:rPr lang="fr-FR" dirty="0"/>
              <a:t> to </a:t>
            </a:r>
            <a:r>
              <a:rPr lang="fr-FR" dirty="0" err="1"/>
              <a:t>grow</a:t>
            </a:r>
            <a:r>
              <a:rPr lang="fr-FR" dirty="0"/>
              <a:t> and last..</a:t>
            </a:r>
            <a:endParaRPr lang="en-US" dirty="0"/>
          </a:p>
        </p:txBody>
      </p:sp>
      <p:grpSp>
        <p:nvGrpSpPr>
          <p:cNvPr id="94" name="Group 93">
            <a:extLst>
              <a:ext uri="{FF2B5EF4-FFF2-40B4-BE49-F238E27FC236}">
                <a16:creationId xmlns:a16="http://schemas.microsoft.com/office/drawing/2014/main" id="{6FC4EFE1-608A-4180-ADE4-58045677E416}"/>
              </a:ext>
            </a:extLst>
          </p:cNvPr>
          <p:cNvGrpSpPr/>
          <p:nvPr>
            <p:custDataLst>
              <p:tags r:id="rId8"/>
            </p:custDataLst>
          </p:nvPr>
        </p:nvGrpSpPr>
        <p:grpSpPr>
          <a:xfrm>
            <a:off x="900833" y="5714993"/>
            <a:ext cx="10200409" cy="324231"/>
            <a:chOff x="900833" y="5772143"/>
            <a:chExt cx="10200409" cy="324231"/>
          </a:xfrm>
        </p:grpSpPr>
        <p:sp>
          <p:nvSpPr>
            <p:cNvPr id="8" name="Rectangle 7">
              <a:extLst>
                <a:ext uri="{FF2B5EF4-FFF2-40B4-BE49-F238E27FC236}">
                  <a16:creationId xmlns:a16="http://schemas.microsoft.com/office/drawing/2014/main" id="{BB421673-C07A-4E01-8048-A1DBE62DC149}"/>
                </a:ext>
              </a:extLst>
            </p:cNvPr>
            <p:cNvSpPr/>
            <p:nvPr/>
          </p:nvSpPr>
          <p:spPr bwMode="gray">
            <a:xfrm>
              <a:off x="900833" y="5772143"/>
              <a:ext cx="591466" cy="324231"/>
            </a:xfrm>
            <a:prstGeom prst="rect">
              <a:avLst/>
            </a:prstGeom>
            <a:noFill/>
            <a:ln w="9525" algn="ctr">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1976</a:t>
              </a:r>
            </a:p>
          </p:txBody>
        </p:sp>
        <p:sp>
          <p:nvSpPr>
            <p:cNvPr id="9" name="Rectangle 8">
              <a:extLst>
                <a:ext uri="{FF2B5EF4-FFF2-40B4-BE49-F238E27FC236}">
                  <a16:creationId xmlns:a16="http://schemas.microsoft.com/office/drawing/2014/main" id="{FA4CB483-C576-4D45-AE44-02E1A769816D}"/>
                </a:ext>
              </a:extLst>
            </p:cNvPr>
            <p:cNvSpPr/>
            <p:nvPr/>
          </p:nvSpPr>
          <p:spPr bwMode="gray">
            <a:xfrm>
              <a:off x="2310855" y="5772143"/>
              <a:ext cx="591466" cy="324231"/>
            </a:xfrm>
            <a:prstGeom prst="rect">
              <a:avLst/>
            </a:prstGeom>
            <a:noFill/>
            <a:ln w="9525" algn="ctr">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1986</a:t>
              </a:r>
            </a:p>
          </p:txBody>
        </p:sp>
        <p:sp>
          <p:nvSpPr>
            <p:cNvPr id="10" name="Rectangle 9">
              <a:extLst>
                <a:ext uri="{FF2B5EF4-FFF2-40B4-BE49-F238E27FC236}">
                  <a16:creationId xmlns:a16="http://schemas.microsoft.com/office/drawing/2014/main" id="{961F55D3-0AA0-4C54-A5CD-E5B6A3522ABA}"/>
                </a:ext>
              </a:extLst>
            </p:cNvPr>
            <p:cNvSpPr/>
            <p:nvPr/>
          </p:nvSpPr>
          <p:spPr bwMode="gray">
            <a:xfrm>
              <a:off x="4332695" y="5772143"/>
              <a:ext cx="591466" cy="324231"/>
            </a:xfrm>
            <a:prstGeom prst="rect">
              <a:avLst/>
            </a:prstGeom>
            <a:noFill/>
            <a:ln w="9525" algn="ctr">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1996</a:t>
              </a:r>
            </a:p>
          </p:txBody>
        </p:sp>
        <p:sp>
          <p:nvSpPr>
            <p:cNvPr id="11" name="Rectangle 10">
              <a:extLst>
                <a:ext uri="{FF2B5EF4-FFF2-40B4-BE49-F238E27FC236}">
                  <a16:creationId xmlns:a16="http://schemas.microsoft.com/office/drawing/2014/main" id="{D0F19CB1-21FC-4D28-9D25-E82292DEE3F1}"/>
                </a:ext>
              </a:extLst>
            </p:cNvPr>
            <p:cNvSpPr/>
            <p:nvPr/>
          </p:nvSpPr>
          <p:spPr bwMode="gray">
            <a:xfrm>
              <a:off x="6363414" y="5772143"/>
              <a:ext cx="591466" cy="324231"/>
            </a:xfrm>
            <a:prstGeom prst="rect">
              <a:avLst/>
            </a:prstGeom>
            <a:noFill/>
            <a:ln w="9525" algn="ctr">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2006</a:t>
              </a:r>
            </a:p>
          </p:txBody>
        </p:sp>
        <p:sp>
          <p:nvSpPr>
            <p:cNvPr id="12" name="Rectangle 11">
              <a:extLst>
                <a:ext uri="{FF2B5EF4-FFF2-40B4-BE49-F238E27FC236}">
                  <a16:creationId xmlns:a16="http://schemas.microsoft.com/office/drawing/2014/main" id="{BCC1379B-8117-44C5-82BB-5ECE0F8E2B34}"/>
                </a:ext>
              </a:extLst>
            </p:cNvPr>
            <p:cNvSpPr/>
            <p:nvPr/>
          </p:nvSpPr>
          <p:spPr bwMode="gray">
            <a:xfrm>
              <a:off x="8379934" y="5772143"/>
              <a:ext cx="591467" cy="324231"/>
            </a:xfrm>
            <a:prstGeom prst="rect">
              <a:avLst/>
            </a:prstGeom>
            <a:noFill/>
            <a:ln w="9525" algn="ctr">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2016</a:t>
              </a:r>
            </a:p>
          </p:txBody>
        </p:sp>
        <p:sp>
          <p:nvSpPr>
            <p:cNvPr id="13" name="Rectangle 12">
              <a:extLst>
                <a:ext uri="{FF2B5EF4-FFF2-40B4-BE49-F238E27FC236}">
                  <a16:creationId xmlns:a16="http://schemas.microsoft.com/office/drawing/2014/main" id="{DC4DA003-567F-4C70-AD5F-D62EB1E0CAF2}"/>
                </a:ext>
              </a:extLst>
            </p:cNvPr>
            <p:cNvSpPr/>
            <p:nvPr/>
          </p:nvSpPr>
          <p:spPr bwMode="gray">
            <a:xfrm>
              <a:off x="10281885" y="5772143"/>
              <a:ext cx="819357" cy="324231"/>
            </a:xfrm>
            <a:prstGeom prst="rect">
              <a:avLst/>
            </a:prstGeom>
            <a:noFill/>
            <a:ln w="9525" algn="ctr">
              <a:noFill/>
              <a:miter lim="800000"/>
              <a:headEnd/>
              <a:tailEnd/>
            </a:ln>
            <a:effectLst/>
          </p:spPr>
          <p:txBody>
            <a:bodyPr lIns="0" tIns="0" rIns="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2023+</a:t>
              </a:r>
            </a:p>
          </p:txBody>
        </p:sp>
      </p:grpSp>
      <p:grpSp>
        <p:nvGrpSpPr>
          <p:cNvPr id="124" name="Group 123">
            <a:extLst>
              <a:ext uri="{FF2B5EF4-FFF2-40B4-BE49-F238E27FC236}">
                <a16:creationId xmlns:a16="http://schemas.microsoft.com/office/drawing/2014/main" id="{3561954D-D48B-4DD7-B82B-7DAB7AD6EC7B}"/>
              </a:ext>
            </a:extLst>
          </p:cNvPr>
          <p:cNvGrpSpPr/>
          <p:nvPr>
            <p:custDataLst>
              <p:tags r:id="rId9"/>
            </p:custDataLst>
          </p:nvPr>
        </p:nvGrpSpPr>
        <p:grpSpPr>
          <a:xfrm>
            <a:off x="10176355" y="973058"/>
            <a:ext cx="1003725" cy="598111"/>
            <a:chOff x="9874624" y="1030635"/>
            <a:chExt cx="1003725" cy="598111"/>
          </a:xfrm>
        </p:grpSpPr>
        <p:sp>
          <p:nvSpPr>
            <p:cNvPr id="69" name="Rectangle 68">
              <a:extLst>
                <a:ext uri="{FF2B5EF4-FFF2-40B4-BE49-F238E27FC236}">
                  <a16:creationId xmlns:a16="http://schemas.microsoft.com/office/drawing/2014/main" id="{0C8C4FE1-0F94-4D47-9DB8-C3411151A5CA}"/>
                </a:ext>
              </a:extLst>
            </p:cNvPr>
            <p:cNvSpPr/>
            <p:nvPr/>
          </p:nvSpPr>
          <p:spPr bwMode="gray">
            <a:xfrm>
              <a:off x="10099453" y="1030635"/>
              <a:ext cx="778896" cy="539086"/>
            </a:xfrm>
            <a:prstGeom prst="rect">
              <a:avLst/>
            </a:prstGeom>
            <a:noFill/>
            <a:ln w="9525" algn="ctr">
              <a:noFill/>
              <a:miter lim="800000"/>
              <a:headEnd/>
              <a:tailEnd/>
            </a:ln>
            <a:effectLst/>
          </p:spPr>
          <p:txBody>
            <a:bodyPr lIns="0" tIns="0" rIns="0" bIns="0" rtlCol="0" anchor="t"/>
            <a:lstStyle/>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91,000</a:t>
              </a:r>
            </a:p>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$13</a:t>
              </a: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B</a:t>
              </a:r>
            </a:p>
          </p:txBody>
        </p:sp>
        <p:grpSp>
          <p:nvGrpSpPr>
            <p:cNvPr id="70" name="Group 69">
              <a:extLst>
                <a:ext uri="{FF2B5EF4-FFF2-40B4-BE49-F238E27FC236}">
                  <a16:creationId xmlns:a16="http://schemas.microsoft.com/office/drawing/2014/main" id="{58FFE6B8-B8E4-40AE-B863-80676F1C2BBD}"/>
                </a:ext>
              </a:extLst>
            </p:cNvPr>
            <p:cNvGrpSpPr/>
            <p:nvPr/>
          </p:nvGrpSpPr>
          <p:grpSpPr>
            <a:xfrm>
              <a:off x="9874624" y="1408234"/>
              <a:ext cx="158442" cy="220512"/>
              <a:chOff x="3875868" y="3315665"/>
              <a:chExt cx="187541" cy="261011"/>
            </a:xfrm>
            <a:gradFill>
              <a:gsLst>
                <a:gs pos="0">
                  <a:srgbClr val="E31937"/>
                </a:gs>
                <a:gs pos="60000">
                  <a:srgbClr val="A82465"/>
                </a:gs>
                <a:gs pos="100000">
                  <a:srgbClr val="5236AB"/>
                </a:gs>
              </a:gsLst>
              <a:lin ang="0" scaled="0"/>
            </a:gradFill>
          </p:grpSpPr>
          <p:sp>
            <p:nvSpPr>
              <p:cNvPr id="75" name="Freeform 146">
                <a:extLst>
                  <a:ext uri="{FF2B5EF4-FFF2-40B4-BE49-F238E27FC236}">
                    <a16:creationId xmlns:a16="http://schemas.microsoft.com/office/drawing/2014/main" id="{07D8E01B-5EF0-4E48-8C88-60942F787234}"/>
                  </a:ext>
                </a:extLst>
              </p:cNvPr>
              <p:cNvSpPr/>
              <p:nvPr/>
            </p:nvSpPr>
            <p:spPr>
              <a:xfrm>
                <a:off x="3985659" y="3448981"/>
                <a:ext cx="38671" cy="77073"/>
              </a:xfrm>
              <a:custGeom>
                <a:avLst/>
                <a:gdLst>
                  <a:gd name="connsiteX0" fmla="*/ 19710 w 38671"/>
                  <a:gd name="connsiteY0" fmla="*/ 18696 h 77073"/>
                  <a:gd name="connsiteX1" fmla="*/ 30072 w 38671"/>
                  <a:gd name="connsiteY1" fmla="*/ 25390 h 77073"/>
                  <a:gd name="connsiteX2" fmla="*/ 35531 w 38671"/>
                  <a:gd name="connsiteY2" fmla="*/ 28344 h 77073"/>
                  <a:gd name="connsiteX3" fmla="*/ 38500 w 38671"/>
                  <a:gd name="connsiteY3" fmla="*/ 22935 h 77073"/>
                  <a:gd name="connsiteX4" fmla="*/ 24149 w 38671"/>
                  <a:gd name="connsiteY4" fmla="*/ 10406 h 77073"/>
                  <a:gd name="connsiteX5" fmla="*/ 24149 w 38671"/>
                  <a:gd name="connsiteY5" fmla="*/ 4362 h 77073"/>
                  <a:gd name="connsiteX6" fmla="*/ 19739 w 38671"/>
                  <a:gd name="connsiteY6" fmla="*/ 0 h 77073"/>
                  <a:gd name="connsiteX7" fmla="*/ 15366 w 38671"/>
                  <a:gd name="connsiteY7" fmla="*/ 4362 h 77073"/>
                  <a:gd name="connsiteX8" fmla="*/ 15366 w 38671"/>
                  <a:gd name="connsiteY8" fmla="*/ 10262 h 77073"/>
                  <a:gd name="connsiteX9" fmla="*/ 327 w 38671"/>
                  <a:gd name="connsiteY9" fmla="*/ 24762 h 77073"/>
                  <a:gd name="connsiteX10" fmla="*/ 11731 w 38671"/>
                  <a:gd name="connsiteY10" fmla="*/ 39277 h 77073"/>
                  <a:gd name="connsiteX11" fmla="*/ 24352 w 38671"/>
                  <a:gd name="connsiteY11" fmla="*/ 43018 h 77073"/>
                  <a:gd name="connsiteX12" fmla="*/ 29767 w 38671"/>
                  <a:gd name="connsiteY12" fmla="*/ 49596 h 77073"/>
                  <a:gd name="connsiteX13" fmla="*/ 26574 w 38671"/>
                  <a:gd name="connsiteY13" fmla="*/ 55908 h 77073"/>
                  <a:gd name="connsiteX14" fmla="*/ 26198 w 38671"/>
                  <a:gd name="connsiteY14" fmla="*/ 56081 h 77073"/>
                  <a:gd name="connsiteX15" fmla="*/ 7872 w 38671"/>
                  <a:gd name="connsiteY15" fmla="*/ 52037 h 77073"/>
                  <a:gd name="connsiteX16" fmla="*/ 1717 w 38671"/>
                  <a:gd name="connsiteY16" fmla="*/ 51228 h 77073"/>
                  <a:gd name="connsiteX17" fmla="*/ 906 w 38671"/>
                  <a:gd name="connsiteY17" fmla="*/ 57367 h 77073"/>
                  <a:gd name="connsiteX18" fmla="*/ 15366 w 38671"/>
                  <a:gd name="connsiteY18" fmla="*/ 66198 h 77073"/>
                  <a:gd name="connsiteX19" fmla="*/ 15366 w 38671"/>
                  <a:gd name="connsiteY19" fmla="*/ 72712 h 77073"/>
                  <a:gd name="connsiteX20" fmla="*/ 19775 w 38671"/>
                  <a:gd name="connsiteY20" fmla="*/ 77074 h 77073"/>
                  <a:gd name="connsiteX21" fmla="*/ 24149 w 38671"/>
                  <a:gd name="connsiteY21" fmla="*/ 72712 h 77073"/>
                  <a:gd name="connsiteX22" fmla="*/ 24149 w 38671"/>
                  <a:gd name="connsiteY22" fmla="*/ 65917 h 77073"/>
                  <a:gd name="connsiteX23" fmla="*/ 30086 w 38671"/>
                  <a:gd name="connsiteY23" fmla="*/ 63931 h 77073"/>
                  <a:gd name="connsiteX24" fmla="*/ 38514 w 38671"/>
                  <a:gd name="connsiteY24" fmla="*/ 48795 h 77073"/>
                  <a:gd name="connsiteX25" fmla="*/ 26864 w 38671"/>
                  <a:gd name="connsiteY25" fmla="*/ 34626 h 77073"/>
                  <a:gd name="connsiteX26" fmla="*/ 14222 w 38671"/>
                  <a:gd name="connsiteY26" fmla="*/ 30871 h 77073"/>
                  <a:gd name="connsiteX27" fmla="*/ 9103 w 38671"/>
                  <a:gd name="connsiteY27" fmla="*/ 24856 h 77073"/>
                  <a:gd name="connsiteX28" fmla="*/ 19710 w 38671"/>
                  <a:gd name="connsiteY28" fmla="*/ 18696 h 7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71" h="77073">
                    <a:moveTo>
                      <a:pt x="19710" y="18696"/>
                    </a:moveTo>
                    <a:cubicBezTo>
                      <a:pt x="24272" y="18400"/>
                      <a:pt x="28479" y="21123"/>
                      <a:pt x="30072" y="25390"/>
                    </a:cubicBezTo>
                    <a:cubicBezTo>
                      <a:pt x="30759" y="27708"/>
                      <a:pt x="33207" y="29030"/>
                      <a:pt x="35531" y="28344"/>
                    </a:cubicBezTo>
                    <a:cubicBezTo>
                      <a:pt x="37841" y="27658"/>
                      <a:pt x="39166" y="25246"/>
                      <a:pt x="38500" y="22935"/>
                    </a:cubicBezTo>
                    <a:cubicBezTo>
                      <a:pt x="36328" y="16486"/>
                      <a:pt x="30846" y="11706"/>
                      <a:pt x="24149" y="10406"/>
                    </a:cubicBezTo>
                    <a:lnTo>
                      <a:pt x="24149" y="4362"/>
                    </a:lnTo>
                    <a:cubicBezTo>
                      <a:pt x="24142" y="1943"/>
                      <a:pt x="22165" y="-7"/>
                      <a:pt x="19739" y="0"/>
                    </a:cubicBezTo>
                    <a:cubicBezTo>
                      <a:pt x="17328" y="7"/>
                      <a:pt x="15380" y="1957"/>
                      <a:pt x="15366" y="4362"/>
                    </a:cubicBezTo>
                    <a:lnTo>
                      <a:pt x="15366" y="10262"/>
                    </a:lnTo>
                    <a:cubicBezTo>
                      <a:pt x="1667" y="11879"/>
                      <a:pt x="356" y="21563"/>
                      <a:pt x="327" y="24762"/>
                    </a:cubicBezTo>
                    <a:cubicBezTo>
                      <a:pt x="81" y="31724"/>
                      <a:pt x="4896" y="37847"/>
                      <a:pt x="11731" y="39277"/>
                    </a:cubicBezTo>
                    <a:cubicBezTo>
                      <a:pt x="17994" y="41126"/>
                      <a:pt x="24352" y="43018"/>
                      <a:pt x="24352" y="43018"/>
                    </a:cubicBezTo>
                    <a:cubicBezTo>
                      <a:pt x="27298" y="43949"/>
                      <a:pt x="29420" y="46527"/>
                      <a:pt x="29767" y="49596"/>
                    </a:cubicBezTo>
                    <a:cubicBezTo>
                      <a:pt x="30202" y="52167"/>
                      <a:pt x="28913" y="54731"/>
                      <a:pt x="26574" y="55908"/>
                    </a:cubicBezTo>
                    <a:cubicBezTo>
                      <a:pt x="26451" y="55958"/>
                      <a:pt x="26314" y="56016"/>
                      <a:pt x="26198" y="56081"/>
                    </a:cubicBezTo>
                    <a:cubicBezTo>
                      <a:pt x="19928" y="59425"/>
                      <a:pt x="12144" y="57706"/>
                      <a:pt x="7872" y="52037"/>
                    </a:cubicBezTo>
                    <a:cubicBezTo>
                      <a:pt x="6395" y="50116"/>
                      <a:pt x="3643" y="49755"/>
                      <a:pt x="1717" y="51228"/>
                    </a:cubicBezTo>
                    <a:cubicBezTo>
                      <a:pt x="-202" y="52702"/>
                      <a:pt x="-571" y="55446"/>
                      <a:pt x="906" y="57367"/>
                    </a:cubicBezTo>
                    <a:cubicBezTo>
                      <a:pt x="4360" y="62111"/>
                      <a:pt x="9566" y="65288"/>
                      <a:pt x="15366" y="66198"/>
                    </a:cubicBezTo>
                    <a:lnTo>
                      <a:pt x="15366" y="72712"/>
                    </a:lnTo>
                    <a:cubicBezTo>
                      <a:pt x="15380" y="75131"/>
                      <a:pt x="17350" y="77081"/>
                      <a:pt x="19775" y="77074"/>
                    </a:cubicBezTo>
                    <a:cubicBezTo>
                      <a:pt x="22187" y="77066"/>
                      <a:pt x="24142" y="75117"/>
                      <a:pt x="24149" y="72712"/>
                    </a:cubicBezTo>
                    <a:lnTo>
                      <a:pt x="24149" y="65917"/>
                    </a:lnTo>
                    <a:cubicBezTo>
                      <a:pt x="26212" y="65519"/>
                      <a:pt x="28203" y="64848"/>
                      <a:pt x="30086" y="63931"/>
                    </a:cubicBezTo>
                    <a:cubicBezTo>
                      <a:pt x="35864" y="61216"/>
                      <a:pt x="39253" y="55121"/>
                      <a:pt x="38514" y="48795"/>
                    </a:cubicBezTo>
                    <a:cubicBezTo>
                      <a:pt x="37870" y="42151"/>
                      <a:pt x="33272" y="36555"/>
                      <a:pt x="26864" y="34626"/>
                    </a:cubicBezTo>
                    <a:cubicBezTo>
                      <a:pt x="26864" y="34626"/>
                      <a:pt x="20499" y="32734"/>
                      <a:pt x="14222" y="30871"/>
                    </a:cubicBezTo>
                    <a:cubicBezTo>
                      <a:pt x="9935" y="29615"/>
                      <a:pt x="9074" y="27557"/>
                      <a:pt x="9103" y="24856"/>
                    </a:cubicBezTo>
                    <a:cubicBezTo>
                      <a:pt x="9153" y="20696"/>
                      <a:pt x="12716" y="18638"/>
                      <a:pt x="19710" y="18696"/>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Freeform 147">
                <a:extLst>
                  <a:ext uri="{FF2B5EF4-FFF2-40B4-BE49-F238E27FC236}">
                    <a16:creationId xmlns:a16="http://schemas.microsoft.com/office/drawing/2014/main" id="{5AE70AB0-F95C-49C8-927D-9E3DCE8BBAD1}"/>
                  </a:ext>
                </a:extLst>
              </p:cNvPr>
              <p:cNvSpPr/>
              <p:nvPr/>
            </p:nvSpPr>
            <p:spPr>
              <a:xfrm>
                <a:off x="3875868" y="3315665"/>
                <a:ext cx="187541" cy="261011"/>
              </a:xfrm>
              <a:custGeom>
                <a:avLst/>
                <a:gdLst>
                  <a:gd name="connsiteX0" fmla="*/ 129160 w 187541"/>
                  <a:gd name="connsiteY0" fmla="*/ 113193 h 261011"/>
                  <a:gd name="connsiteX1" fmla="*/ 121623 w 187541"/>
                  <a:gd name="connsiteY1" fmla="*/ 113736 h 261011"/>
                  <a:gd name="connsiteX2" fmla="*/ 121623 w 187541"/>
                  <a:gd name="connsiteY2" fmla="*/ 94548 h 261011"/>
                  <a:gd name="connsiteX3" fmla="*/ 154742 w 187541"/>
                  <a:gd name="connsiteY3" fmla="*/ 94548 h 261011"/>
                  <a:gd name="connsiteX4" fmla="*/ 159129 w 187541"/>
                  <a:gd name="connsiteY4" fmla="*/ 90172 h 261011"/>
                  <a:gd name="connsiteX5" fmla="*/ 158051 w 187541"/>
                  <a:gd name="connsiteY5" fmla="*/ 87291 h 261011"/>
                  <a:gd name="connsiteX6" fmla="*/ 82878 w 187541"/>
                  <a:gd name="connsiteY6" fmla="*/ 1428 h 261011"/>
                  <a:gd name="connsiteX7" fmla="*/ 76463 w 187541"/>
                  <a:gd name="connsiteY7" fmla="*/ 1225 h 261011"/>
                  <a:gd name="connsiteX8" fmla="*/ 76260 w 187541"/>
                  <a:gd name="connsiteY8" fmla="*/ 1428 h 261011"/>
                  <a:gd name="connsiteX9" fmla="*/ 1088 w 187541"/>
                  <a:gd name="connsiteY9" fmla="*/ 87291 h 261011"/>
                  <a:gd name="connsiteX10" fmla="*/ 1501 w 187541"/>
                  <a:gd name="connsiteY10" fmla="*/ 93467 h 261011"/>
                  <a:gd name="connsiteX11" fmla="*/ 4390 w 187541"/>
                  <a:gd name="connsiteY11" fmla="*/ 94548 h 261011"/>
                  <a:gd name="connsiteX12" fmla="*/ 37516 w 187541"/>
                  <a:gd name="connsiteY12" fmla="*/ 94548 h 261011"/>
                  <a:gd name="connsiteX13" fmla="*/ 37516 w 187541"/>
                  <a:gd name="connsiteY13" fmla="*/ 256628 h 261011"/>
                  <a:gd name="connsiteX14" fmla="*/ 41903 w 187541"/>
                  <a:gd name="connsiteY14" fmla="*/ 261012 h 261011"/>
                  <a:gd name="connsiteX15" fmla="*/ 117228 w 187541"/>
                  <a:gd name="connsiteY15" fmla="*/ 261012 h 261011"/>
                  <a:gd name="connsiteX16" fmla="*/ 121623 w 187541"/>
                  <a:gd name="connsiteY16" fmla="*/ 256628 h 261011"/>
                  <a:gd name="connsiteX17" fmla="*/ 121623 w 187541"/>
                  <a:gd name="connsiteY17" fmla="*/ 229086 h 261011"/>
                  <a:gd name="connsiteX18" fmla="*/ 187042 w 187541"/>
                  <a:gd name="connsiteY18" fmla="*/ 178934 h 261011"/>
                  <a:gd name="connsiteX19" fmla="*/ 136749 w 187541"/>
                  <a:gd name="connsiteY19" fmla="*/ 113684 h 261011"/>
                  <a:gd name="connsiteX20" fmla="*/ 129160 w 187541"/>
                  <a:gd name="connsiteY20" fmla="*/ 113193 h 261011"/>
                  <a:gd name="connsiteX21" fmla="*/ 112840 w 187541"/>
                  <a:gd name="connsiteY21" fmla="*/ 252252 h 261011"/>
                  <a:gd name="connsiteX22" fmla="*/ 46298 w 187541"/>
                  <a:gd name="connsiteY22" fmla="*/ 252252 h 261011"/>
                  <a:gd name="connsiteX23" fmla="*/ 46298 w 187541"/>
                  <a:gd name="connsiteY23" fmla="*/ 90169 h 261011"/>
                  <a:gd name="connsiteX24" fmla="*/ 41903 w 187541"/>
                  <a:gd name="connsiteY24" fmla="*/ 85793 h 261011"/>
                  <a:gd name="connsiteX25" fmla="*/ 14056 w 187541"/>
                  <a:gd name="connsiteY25" fmla="*/ 85793 h 261011"/>
                  <a:gd name="connsiteX26" fmla="*/ 79569 w 187541"/>
                  <a:gd name="connsiteY26" fmla="*/ 10966 h 261011"/>
                  <a:gd name="connsiteX27" fmla="*/ 145083 w 187541"/>
                  <a:gd name="connsiteY27" fmla="*/ 85793 h 261011"/>
                  <a:gd name="connsiteX28" fmla="*/ 117228 w 187541"/>
                  <a:gd name="connsiteY28" fmla="*/ 85793 h 261011"/>
                  <a:gd name="connsiteX29" fmla="*/ 112840 w 187541"/>
                  <a:gd name="connsiteY29" fmla="*/ 90168 h 261011"/>
                  <a:gd name="connsiteX30" fmla="*/ 112840 w 187541"/>
                  <a:gd name="connsiteY30" fmla="*/ 115556 h 261011"/>
                  <a:gd name="connsiteX31" fmla="*/ 73103 w 187541"/>
                  <a:gd name="connsiteY31" fmla="*/ 187636 h 261011"/>
                  <a:gd name="connsiteX32" fmla="*/ 112840 w 187541"/>
                  <a:gd name="connsiteY32" fmla="*/ 227266 h 261011"/>
                  <a:gd name="connsiteX33" fmla="*/ 129160 w 187541"/>
                  <a:gd name="connsiteY33" fmla="*/ 220875 h 261011"/>
                  <a:gd name="connsiteX34" fmla="*/ 79569 w 187541"/>
                  <a:gd name="connsiteY34" fmla="*/ 171409 h 261011"/>
                  <a:gd name="connsiteX35" fmla="*/ 129160 w 187541"/>
                  <a:gd name="connsiteY35" fmla="*/ 121950 h 261011"/>
                  <a:gd name="connsiteX36" fmla="*/ 178752 w 187541"/>
                  <a:gd name="connsiteY36" fmla="*/ 171409 h 261011"/>
                  <a:gd name="connsiteX37" fmla="*/ 129160 w 187541"/>
                  <a:gd name="connsiteY37" fmla="*/ 220875 h 2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7541" h="261011">
                    <a:moveTo>
                      <a:pt x="129160" y="113193"/>
                    </a:moveTo>
                    <a:cubicBezTo>
                      <a:pt x="126633" y="113211"/>
                      <a:pt x="124121" y="113393"/>
                      <a:pt x="121623" y="113736"/>
                    </a:cubicBezTo>
                    <a:lnTo>
                      <a:pt x="121623" y="94548"/>
                    </a:lnTo>
                    <a:lnTo>
                      <a:pt x="154742" y="94548"/>
                    </a:lnTo>
                    <a:cubicBezTo>
                      <a:pt x="157167" y="94549"/>
                      <a:pt x="159129" y="92590"/>
                      <a:pt x="159129" y="90172"/>
                    </a:cubicBezTo>
                    <a:cubicBezTo>
                      <a:pt x="159129" y="89113"/>
                      <a:pt x="158746" y="88089"/>
                      <a:pt x="158051" y="87291"/>
                    </a:cubicBezTo>
                    <a:lnTo>
                      <a:pt x="82878" y="1428"/>
                    </a:lnTo>
                    <a:cubicBezTo>
                      <a:pt x="81162" y="-394"/>
                      <a:pt x="78295" y="-485"/>
                      <a:pt x="76463" y="1225"/>
                    </a:cubicBezTo>
                    <a:cubicBezTo>
                      <a:pt x="76398" y="1290"/>
                      <a:pt x="76325" y="1358"/>
                      <a:pt x="76260" y="1428"/>
                    </a:cubicBezTo>
                    <a:lnTo>
                      <a:pt x="1088" y="87291"/>
                    </a:lnTo>
                    <a:cubicBezTo>
                      <a:pt x="-512" y="89112"/>
                      <a:pt x="-324" y="91877"/>
                      <a:pt x="1501" y="93467"/>
                    </a:cubicBezTo>
                    <a:cubicBezTo>
                      <a:pt x="2304" y="94164"/>
                      <a:pt x="3332" y="94549"/>
                      <a:pt x="4390" y="94548"/>
                    </a:cubicBezTo>
                    <a:lnTo>
                      <a:pt x="37516" y="94548"/>
                    </a:lnTo>
                    <a:lnTo>
                      <a:pt x="37516" y="256628"/>
                    </a:lnTo>
                    <a:cubicBezTo>
                      <a:pt x="37516" y="259048"/>
                      <a:pt x="39478" y="261012"/>
                      <a:pt x="41903" y="261012"/>
                    </a:cubicBezTo>
                    <a:lnTo>
                      <a:pt x="117228" y="261012"/>
                    </a:lnTo>
                    <a:cubicBezTo>
                      <a:pt x="119653" y="261012"/>
                      <a:pt x="121623" y="259048"/>
                      <a:pt x="121623" y="256628"/>
                    </a:cubicBezTo>
                    <a:lnTo>
                      <a:pt x="121623" y="229086"/>
                    </a:lnTo>
                    <a:cubicBezTo>
                      <a:pt x="153569" y="233253"/>
                      <a:pt x="182864" y="210802"/>
                      <a:pt x="187042" y="178934"/>
                    </a:cubicBezTo>
                    <a:cubicBezTo>
                      <a:pt x="191220" y="147066"/>
                      <a:pt x="168702" y="117852"/>
                      <a:pt x="136749" y="113684"/>
                    </a:cubicBezTo>
                    <a:cubicBezTo>
                      <a:pt x="134236" y="113357"/>
                      <a:pt x="131695" y="113192"/>
                      <a:pt x="129160" y="113193"/>
                    </a:cubicBezTo>
                    <a:close/>
                    <a:moveTo>
                      <a:pt x="112840" y="252252"/>
                    </a:moveTo>
                    <a:lnTo>
                      <a:pt x="46298" y="252252"/>
                    </a:lnTo>
                    <a:lnTo>
                      <a:pt x="46298" y="90169"/>
                    </a:lnTo>
                    <a:cubicBezTo>
                      <a:pt x="46298" y="87752"/>
                      <a:pt x="44329" y="85793"/>
                      <a:pt x="41903" y="85793"/>
                    </a:cubicBezTo>
                    <a:lnTo>
                      <a:pt x="14056" y="85793"/>
                    </a:lnTo>
                    <a:lnTo>
                      <a:pt x="79569" y="10966"/>
                    </a:lnTo>
                    <a:lnTo>
                      <a:pt x="145083" y="85793"/>
                    </a:lnTo>
                    <a:lnTo>
                      <a:pt x="117228" y="85793"/>
                    </a:lnTo>
                    <a:cubicBezTo>
                      <a:pt x="114802" y="85793"/>
                      <a:pt x="112840" y="87751"/>
                      <a:pt x="112840" y="90168"/>
                    </a:cubicBezTo>
                    <a:lnTo>
                      <a:pt x="112840" y="115556"/>
                    </a:lnTo>
                    <a:cubicBezTo>
                      <a:pt x="81908" y="124514"/>
                      <a:pt x="64118" y="156786"/>
                      <a:pt x="73103" y="187636"/>
                    </a:cubicBezTo>
                    <a:cubicBezTo>
                      <a:pt x="78671" y="206758"/>
                      <a:pt x="93660" y="221713"/>
                      <a:pt x="112840" y="227266"/>
                    </a:cubicBezTo>
                    <a:close/>
                    <a:moveTo>
                      <a:pt x="129160" y="220875"/>
                    </a:moveTo>
                    <a:cubicBezTo>
                      <a:pt x="101769" y="220868"/>
                      <a:pt x="79569" y="198728"/>
                      <a:pt x="79569" y="171409"/>
                    </a:cubicBezTo>
                    <a:cubicBezTo>
                      <a:pt x="79569" y="144098"/>
                      <a:pt x="101769" y="121950"/>
                      <a:pt x="129160" y="121950"/>
                    </a:cubicBezTo>
                    <a:cubicBezTo>
                      <a:pt x="156552" y="121950"/>
                      <a:pt x="178752" y="144098"/>
                      <a:pt x="178752" y="171409"/>
                    </a:cubicBezTo>
                    <a:cubicBezTo>
                      <a:pt x="178723" y="198713"/>
                      <a:pt x="156537" y="220839"/>
                      <a:pt x="129160" y="220875"/>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71" name="Graphic 625">
              <a:extLst>
                <a:ext uri="{FF2B5EF4-FFF2-40B4-BE49-F238E27FC236}">
                  <a16:creationId xmlns:a16="http://schemas.microsoft.com/office/drawing/2014/main" id="{FB1EA263-4A1B-432A-8EA0-DA9DE2A9D6D4}"/>
                </a:ext>
              </a:extLst>
            </p:cNvPr>
            <p:cNvGrpSpPr/>
            <p:nvPr/>
          </p:nvGrpSpPr>
          <p:grpSpPr>
            <a:xfrm>
              <a:off x="9882822" y="1081088"/>
              <a:ext cx="142044" cy="213064"/>
              <a:chOff x="3976056" y="2618778"/>
              <a:chExt cx="177561" cy="266342"/>
            </a:xfrm>
            <a:gradFill>
              <a:gsLst>
                <a:gs pos="0">
                  <a:srgbClr val="E31937"/>
                </a:gs>
                <a:gs pos="60000">
                  <a:srgbClr val="A82465"/>
                </a:gs>
                <a:gs pos="100000">
                  <a:srgbClr val="5236AB"/>
                </a:gs>
              </a:gsLst>
              <a:lin ang="0" scaled="0"/>
            </a:gradFill>
          </p:grpSpPr>
          <p:sp>
            <p:nvSpPr>
              <p:cNvPr id="72" name="Freeform 143">
                <a:extLst>
                  <a:ext uri="{FF2B5EF4-FFF2-40B4-BE49-F238E27FC236}">
                    <a16:creationId xmlns:a16="http://schemas.microsoft.com/office/drawing/2014/main" id="{6D2DF80E-088A-4859-A61E-D917E3E80021}"/>
                  </a:ext>
                </a:extLst>
              </p:cNvPr>
              <p:cNvSpPr/>
              <p:nvPr/>
            </p:nvSpPr>
            <p:spPr>
              <a:xfrm>
                <a:off x="3976056" y="2676140"/>
                <a:ext cx="176522" cy="209152"/>
              </a:xfrm>
              <a:custGeom>
                <a:avLst/>
                <a:gdLst>
                  <a:gd name="connsiteX0" fmla="*/ 148325 w 176522"/>
                  <a:gd name="connsiteY0" fmla="*/ 107 h 209152"/>
                  <a:gd name="connsiteX1" fmla="*/ 90578 w 176522"/>
                  <a:gd name="connsiteY1" fmla="*/ 107 h 209152"/>
                  <a:gd name="connsiteX2" fmla="*/ 88237 w 176522"/>
                  <a:gd name="connsiteY2" fmla="*/ -9 h 209152"/>
                  <a:gd name="connsiteX3" fmla="*/ 28164 w 176522"/>
                  <a:gd name="connsiteY3" fmla="*/ -9 h 209152"/>
                  <a:gd name="connsiteX4" fmla="*/ -17 w 176522"/>
                  <a:gd name="connsiteY4" fmla="*/ 28553 h 209152"/>
                  <a:gd name="connsiteX5" fmla="*/ -17 w 176522"/>
                  <a:gd name="connsiteY5" fmla="*/ 92407 h 209152"/>
                  <a:gd name="connsiteX6" fmla="*/ 16233 w 176522"/>
                  <a:gd name="connsiteY6" fmla="*/ 108875 h 209152"/>
                  <a:gd name="connsiteX7" fmla="*/ 17812 w 176522"/>
                  <a:gd name="connsiteY7" fmla="*/ 108797 h 209152"/>
                  <a:gd name="connsiteX8" fmla="*/ 23862 w 176522"/>
                  <a:gd name="connsiteY8" fmla="*/ 106881 h 209152"/>
                  <a:gd name="connsiteX9" fmla="*/ 23862 w 176522"/>
                  <a:gd name="connsiteY9" fmla="*/ 189442 h 209152"/>
                  <a:gd name="connsiteX10" fmla="*/ 43177 w 176522"/>
                  <a:gd name="connsiteY10" fmla="*/ 209023 h 209152"/>
                  <a:gd name="connsiteX11" fmla="*/ 58204 w 176522"/>
                  <a:gd name="connsiteY11" fmla="*/ 201751 h 209152"/>
                  <a:gd name="connsiteX12" fmla="*/ 85180 w 176522"/>
                  <a:gd name="connsiteY12" fmla="*/ 204740 h 209152"/>
                  <a:gd name="connsiteX13" fmla="*/ 88199 w 176522"/>
                  <a:gd name="connsiteY13" fmla="*/ 201663 h 209152"/>
                  <a:gd name="connsiteX14" fmla="*/ 115139 w 176522"/>
                  <a:gd name="connsiteY14" fmla="*/ 205022 h 209152"/>
                  <a:gd name="connsiteX15" fmla="*/ 118290 w 176522"/>
                  <a:gd name="connsiteY15" fmla="*/ 201871 h 209152"/>
                  <a:gd name="connsiteX16" fmla="*/ 145457 w 176522"/>
                  <a:gd name="connsiteY16" fmla="*/ 204791 h 209152"/>
                  <a:gd name="connsiteX17" fmla="*/ 152632 w 176522"/>
                  <a:gd name="connsiteY17" fmla="*/ 189558 h 209152"/>
                  <a:gd name="connsiteX18" fmla="*/ 152632 w 176522"/>
                  <a:gd name="connsiteY18" fmla="*/ 106997 h 209152"/>
                  <a:gd name="connsiteX19" fmla="*/ 158680 w 176522"/>
                  <a:gd name="connsiteY19" fmla="*/ 108913 h 209152"/>
                  <a:gd name="connsiteX20" fmla="*/ 176428 w 176522"/>
                  <a:gd name="connsiteY20" fmla="*/ 94132 h 209152"/>
                  <a:gd name="connsiteX21" fmla="*/ 176506 w 176522"/>
                  <a:gd name="connsiteY21" fmla="*/ 92523 h 209152"/>
                  <a:gd name="connsiteX22" fmla="*/ 176506 w 176522"/>
                  <a:gd name="connsiteY22" fmla="*/ 28672 h 209152"/>
                  <a:gd name="connsiteX23" fmla="*/ 148325 w 176522"/>
                  <a:gd name="connsiteY23" fmla="*/ 107 h 209152"/>
                  <a:gd name="connsiteX24" fmla="*/ 88254 w 176522"/>
                  <a:gd name="connsiteY24" fmla="*/ 43681 h 209152"/>
                  <a:gd name="connsiteX25" fmla="*/ 83945 w 176522"/>
                  <a:gd name="connsiteY25" fmla="*/ 48045 h 209152"/>
                  <a:gd name="connsiteX26" fmla="*/ 83945 w 176522"/>
                  <a:gd name="connsiteY26" fmla="*/ 48046 h 209152"/>
                  <a:gd name="connsiteX27" fmla="*/ 83945 w 176522"/>
                  <a:gd name="connsiteY27" fmla="*/ 91908 h 209152"/>
                  <a:gd name="connsiteX28" fmla="*/ 83933 w 176522"/>
                  <a:gd name="connsiteY28" fmla="*/ 92161 h 209152"/>
                  <a:gd name="connsiteX29" fmla="*/ 83933 w 176522"/>
                  <a:gd name="connsiteY29" fmla="*/ 189442 h 209152"/>
                  <a:gd name="connsiteX30" fmla="*/ 73194 w 176522"/>
                  <a:gd name="connsiteY30" fmla="*/ 200269 h 209152"/>
                  <a:gd name="connsiteX31" fmla="*/ 62511 w 176522"/>
                  <a:gd name="connsiteY31" fmla="*/ 189442 h 209152"/>
                  <a:gd name="connsiteX32" fmla="*/ 62511 w 176522"/>
                  <a:gd name="connsiteY32" fmla="*/ 114825 h 209152"/>
                  <a:gd name="connsiteX33" fmla="*/ 58186 w 176522"/>
                  <a:gd name="connsiteY33" fmla="*/ 110477 h 209152"/>
                  <a:gd name="connsiteX34" fmla="*/ 53897 w 176522"/>
                  <a:gd name="connsiteY34" fmla="*/ 114825 h 209152"/>
                  <a:gd name="connsiteX35" fmla="*/ 53897 w 176522"/>
                  <a:gd name="connsiteY35" fmla="*/ 189442 h 209152"/>
                  <a:gd name="connsiteX36" fmla="*/ 43159 w 176522"/>
                  <a:gd name="connsiteY36" fmla="*/ 200269 h 209152"/>
                  <a:gd name="connsiteX37" fmla="*/ 32477 w 176522"/>
                  <a:gd name="connsiteY37" fmla="*/ 189442 h 209152"/>
                  <a:gd name="connsiteX38" fmla="*/ 32477 w 176522"/>
                  <a:gd name="connsiteY38" fmla="*/ 48165 h 209152"/>
                  <a:gd name="connsiteX39" fmla="*/ 28152 w 176522"/>
                  <a:gd name="connsiteY39" fmla="*/ 43818 h 209152"/>
                  <a:gd name="connsiteX40" fmla="*/ 23862 w 176522"/>
                  <a:gd name="connsiteY40" fmla="*/ 48165 h 209152"/>
                  <a:gd name="connsiteX41" fmla="*/ 23862 w 176522"/>
                  <a:gd name="connsiteY41" fmla="*/ 91887 h 209152"/>
                  <a:gd name="connsiteX42" fmla="*/ 16996 w 176522"/>
                  <a:gd name="connsiteY42" fmla="*/ 100104 h 209152"/>
                  <a:gd name="connsiteX43" fmla="*/ 8636 w 176522"/>
                  <a:gd name="connsiteY43" fmla="*/ 93185 h 209152"/>
                  <a:gd name="connsiteX44" fmla="*/ 8598 w 176522"/>
                  <a:gd name="connsiteY44" fmla="*/ 92407 h 209152"/>
                  <a:gd name="connsiteX45" fmla="*/ 8598 w 176522"/>
                  <a:gd name="connsiteY45" fmla="*/ 28553 h 209152"/>
                  <a:gd name="connsiteX46" fmla="*/ 28169 w 176522"/>
                  <a:gd name="connsiteY46" fmla="*/ 8722 h 209152"/>
                  <a:gd name="connsiteX47" fmla="*/ 88238 w 176522"/>
                  <a:gd name="connsiteY47" fmla="*/ 8722 h 209152"/>
                  <a:gd name="connsiteX48" fmla="*/ 90135 w 176522"/>
                  <a:gd name="connsiteY48" fmla="*/ 8817 h 209152"/>
                  <a:gd name="connsiteX49" fmla="*/ 107806 w 176522"/>
                  <a:gd name="connsiteY49" fmla="*/ 28553 h 209152"/>
                  <a:gd name="connsiteX50" fmla="*/ 107806 w 176522"/>
                  <a:gd name="connsiteY50" fmla="*/ 92407 h 209152"/>
                  <a:gd name="connsiteX51" fmla="*/ 100178 w 176522"/>
                  <a:gd name="connsiteY51" fmla="*/ 100143 h 209152"/>
                  <a:gd name="connsiteX52" fmla="*/ 99412 w 176522"/>
                  <a:gd name="connsiteY52" fmla="*/ 100105 h 209152"/>
                  <a:gd name="connsiteX53" fmla="*/ 96754 w 176522"/>
                  <a:gd name="connsiteY53" fmla="*/ 99275 h 209152"/>
                  <a:gd name="connsiteX54" fmla="*/ 92559 w 176522"/>
                  <a:gd name="connsiteY54" fmla="*/ 92006 h 209152"/>
                  <a:gd name="connsiteX55" fmla="*/ 92559 w 176522"/>
                  <a:gd name="connsiteY55" fmla="*/ 48046 h 209152"/>
                  <a:gd name="connsiteX56" fmla="*/ 88254 w 176522"/>
                  <a:gd name="connsiteY56" fmla="*/ 43681 h 209152"/>
                  <a:gd name="connsiteX57" fmla="*/ 167893 w 176522"/>
                  <a:gd name="connsiteY57" fmla="*/ 92523 h 209152"/>
                  <a:gd name="connsiteX58" fmla="*/ 160262 w 176522"/>
                  <a:gd name="connsiteY58" fmla="*/ 100263 h 209152"/>
                  <a:gd name="connsiteX59" fmla="*/ 159495 w 176522"/>
                  <a:gd name="connsiteY59" fmla="*/ 100224 h 209152"/>
                  <a:gd name="connsiteX60" fmla="*/ 152632 w 176522"/>
                  <a:gd name="connsiteY60" fmla="*/ 92035 h 209152"/>
                  <a:gd name="connsiteX61" fmla="*/ 152618 w 176522"/>
                  <a:gd name="connsiteY61" fmla="*/ 91711 h 209152"/>
                  <a:gd name="connsiteX62" fmla="*/ 152618 w 176522"/>
                  <a:gd name="connsiteY62" fmla="*/ 48165 h 209152"/>
                  <a:gd name="connsiteX63" fmla="*/ 148329 w 176522"/>
                  <a:gd name="connsiteY63" fmla="*/ 43783 h 209152"/>
                  <a:gd name="connsiteX64" fmla="*/ 144005 w 176522"/>
                  <a:gd name="connsiteY64" fmla="*/ 48130 h 209152"/>
                  <a:gd name="connsiteX65" fmla="*/ 144005 w 176522"/>
                  <a:gd name="connsiteY65" fmla="*/ 48165 h 209152"/>
                  <a:gd name="connsiteX66" fmla="*/ 144005 w 176522"/>
                  <a:gd name="connsiteY66" fmla="*/ 92006 h 209152"/>
                  <a:gd name="connsiteX67" fmla="*/ 144017 w 176522"/>
                  <a:gd name="connsiteY67" fmla="*/ 92344 h 209152"/>
                  <a:gd name="connsiteX68" fmla="*/ 144017 w 176522"/>
                  <a:gd name="connsiteY68" fmla="*/ 189558 h 209152"/>
                  <a:gd name="connsiteX69" fmla="*/ 133334 w 176522"/>
                  <a:gd name="connsiteY69" fmla="*/ 200442 h 209152"/>
                  <a:gd name="connsiteX70" fmla="*/ 122595 w 176522"/>
                  <a:gd name="connsiteY70" fmla="*/ 189614 h 209152"/>
                  <a:gd name="connsiteX71" fmla="*/ 122595 w 176522"/>
                  <a:gd name="connsiteY71" fmla="*/ 189558 h 209152"/>
                  <a:gd name="connsiteX72" fmla="*/ 122595 w 176522"/>
                  <a:gd name="connsiteY72" fmla="*/ 115940 h 209152"/>
                  <a:gd name="connsiteX73" fmla="*/ 118307 w 176522"/>
                  <a:gd name="connsiteY73" fmla="*/ 111557 h 209152"/>
                  <a:gd name="connsiteX74" fmla="*/ 113983 w 176522"/>
                  <a:gd name="connsiteY74" fmla="*/ 115904 h 209152"/>
                  <a:gd name="connsiteX75" fmla="*/ 113983 w 176522"/>
                  <a:gd name="connsiteY75" fmla="*/ 115940 h 209152"/>
                  <a:gd name="connsiteX76" fmla="*/ 113983 w 176522"/>
                  <a:gd name="connsiteY76" fmla="*/ 189558 h 209152"/>
                  <a:gd name="connsiteX77" fmla="*/ 103271 w 176522"/>
                  <a:gd name="connsiteY77" fmla="*/ 200414 h 209152"/>
                  <a:gd name="connsiteX78" fmla="*/ 92559 w 176522"/>
                  <a:gd name="connsiteY78" fmla="*/ 189558 h 209152"/>
                  <a:gd name="connsiteX79" fmla="*/ 92559 w 176522"/>
                  <a:gd name="connsiteY79" fmla="*/ 106923 h 209152"/>
                  <a:gd name="connsiteX80" fmla="*/ 94262 w 176522"/>
                  <a:gd name="connsiteY80" fmla="*/ 107651 h 209152"/>
                  <a:gd name="connsiteX81" fmla="*/ 98593 w 176522"/>
                  <a:gd name="connsiteY81" fmla="*/ 108797 h 209152"/>
                  <a:gd name="connsiteX82" fmla="*/ 116344 w 176522"/>
                  <a:gd name="connsiteY82" fmla="*/ 94011 h 209152"/>
                  <a:gd name="connsiteX83" fmla="*/ 116421 w 176522"/>
                  <a:gd name="connsiteY83" fmla="*/ 92407 h 209152"/>
                  <a:gd name="connsiteX84" fmla="*/ 116421 w 176522"/>
                  <a:gd name="connsiteY84" fmla="*/ 28553 h 209152"/>
                  <a:gd name="connsiteX85" fmla="*/ 115899 w 176522"/>
                  <a:gd name="connsiteY85" fmla="*/ 23059 h 209152"/>
                  <a:gd name="connsiteX86" fmla="*/ 115405 w 176522"/>
                  <a:gd name="connsiteY86" fmla="*/ 21315 h 209152"/>
                  <a:gd name="connsiteX87" fmla="*/ 114407 w 176522"/>
                  <a:gd name="connsiteY87" fmla="*/ 17917 h 209152"/>
                  <a:gd name="connsiteX88" fmla="*/ 113469 w 176522"/>
                  <a:gd name="connsiteY88" fmla="*/ 16019 h 209152"/>
                  <a:gd name="connsiteX89" fmla="*/ 112041 w 176522"/>
                  <a:gd name="connsiteY89" fmla="*/ 13228 h 209152"/>
                  <a:gd name="connsiteX90" fmla="*/ 110707 w 176522"/>
                  <a:gd name="connsiteY90" fmla="*/ 11435 h 209152"/>
                  <a:gd name="connsiteX91" fmla="*/ 108888 w 176522"/>
                  <a:gd name="connsiteY91" fmla="*/ 9095 h 209152"/>
                  <a:gd name="connsiteX92" fmla="*/ 108689 w 176522"/>
                  <a:gd name="connsiteY92" fmla="*/ 8838 h 209152"/>
                  <a:gd name="connsiteX93" fmla="*/ 148324 w 176522"/>
                  <a:gd name="connsiteY93" fmla="*/ 8838 h 209152"/>
                  <a:gd name="connsiteX94" fmla="*/ 167892 w 176522"/>
                  <a:gd name="connsiteY94" fmla="*/ 28672 h 20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6522" h="209152">
                    <a:moveTo>
                      <a:pt x="148325" y="107"/>
                    </a:moveTo>
                    <a:lnTo>
                      <a:pt x="90578" y="107"/>
                    </a:lnTo>
                    <a:cubicBezTo>
                      <a:pt x="89806" y="44"/>
                      <a:pt x="89029" y="-9"/>
                      <a:pt x="88237" y="-9"/>
                    </a:cubicBezTo>
                    <a:lnTo>
                      <a:pt x="28164" y="-9"/>
                    </a:lnTo>
                    <a:cubicBezTo>
                      <a:pt x="12607" y="8"/>
                      <a:pt x="0" y="12785"/>
                      <a:pt x="-17" y="28553"/>
                    </a:cubicBezTo>
                    <a:lnTo>
                      <a:pt x="-17" y="92407"/>
                    </a:lnTo>
                    <a:cubicBezTo>
                      <a:pt x="-16" y="101502"/>
                      <a:pt x="7259" y="108875"/>
                      <a:pt x="16233" y="108875"/>
                    </a:cubicBezTo>
                    <a:cubicBezTo>
                      <a:pt x="16760" y="108875"/>
                      <a:pt x="17288" y="108849"/>
                      <a:pt x="17812" y="108797"/>
                    </a:cubicBezTo>
                    <a:cubicBezTo>
                      <a:pt x="19938" y="108588"/>
                      <a:pt x="21998" y="107936"/>
                      <a:pt x="23862" y="106881"/>
                    </a:cubicBezTo>
                    <a:lnTo>
                      <a:pt x="23862" y="189442"/>
                    </a:lnTo>
                    <a:cubicBezTo>
                      <a:pt x="23861" y="200255"/>
                      <a:pt x="32508" y="209022"/>
                      <a:pt x="43177" y="209023"/>
                    </a:cubicBezTo>
                    <a:cubicBezTo>
                      <a:pt x="49012" y="209024"/>
                      <a:pt x="54536" y="206351"/>
                      <a:pt x="58204" y="201751"/>
                    </a:cubicBezTo>
                    <a:cubicBezTo>
                      <a:pt x="64839" y="210126"/>
                      <a:pt x="76916" y="211465"/>
                      <a:pt x="85180" y="204740"/>
                    </a:cubicBezTo>
                    <a:cubicBezTo>
                      <a:pt x="86296" y="203832"/>
                      <a:pt x="87309" y="202800"/>
                      <a:pt x="88199" y="201663"/>
                    </a:cubicBezTo>
                    <a:cubicBezTo>
                      <a:pt x="94723" y="210130"/>
                      <a:pt x="106784" y="211634"/>
                      <a:pt x="115139" y="205022"/>
                    </a:cubicBezTo>
                    <a:cubicBezTo>
                      <a:pt x="116306" y="204098"/>
                      <a:pt x="117363" y="203041"/>
                      <a:pt x="118290" y="201871"/>
                    </a:cubicBezTo>
                    <a:cubicBezTo>
                      <a:pt x="124996" y="210280"/>
                      <a:pt x="137159" y="211588"/>
                      <a:pt x="145457" y="204791"/>
                    </a:cubicBezTo>
                    <a:cubicBezTo>
                      <a:pt x="149997" y="201073"/>
                      <a:pt x="152634" y="195474"/>
                      <a:pt x="152632" y="189558"/>
                    </a:cubicBezTo>
                    <a:lnTo>
                      <a:pt x="152632" y="106997"/>
                    </a:lnTo>
                    <a:cubicBezTo>
                      <a:pt x="154495" y="108055"/>
                      <a:pt x="156555" y="108707"/>
                      <a:pt x="158680" y="108913"/>
                    </a:cubicBezTo>
                    <a:cubicBezTo>
                      <a:pt x="167608" y="109798"/>
                      <a:pt x="175555" y="103181"/>
                      <a:pt x="176428" y="94132"/>
                    </a:cubicBezTo>
                    <a:cubicBezTo>
                      <a:pt x="176480" y="93597"/>
                      <a:pt x="176506" y="93060"/>
                      <a:pt x="176506" y="92523"/>
                    </a:cubicBezTo>
                    <a:lnTo>
                      <a:pt x="176506" y="28672"/>
                    </a:lnTo>
                    <a:cubicBezTo>
                      <a:pt x="176489" y="12904"/>
                      <a:pt x="163882" y="126"/>
                      <a:pt x="148325" y="107"/>
                    </a:cubicBezTo>
                    <a:close/>
                    <a:moveTo>
                      <a:pt x="88254" y="43681"/>
                    </a:moveTo>
                    <a:cubicBezTo>
                      <a:pt x="85875" y="43680"/>
                      <a:pt x="83946" y="45633"/>
                      <a:pt x="83945" y="48045"/>
                    </a:cubicBezTo>
                    <a:cubicBezTo>
                      <a:pt x="83945" y="48045"/>
                      <a:pt x="83945" y="48046"/>
                      <a:pt x="83945" y="48046"/>
                    </a:cubicBezTo>
                    <a:lnTo>
                      <a:pt x="83945" y="91908"/>
                    </a:lnTo>
                    <a:cubicBezTo>
                      <a:pt x="83942" y="91992"/>
                      <a:pt x="83933" y="92077"/>
                      <a:pt x="83933" y="92161"/>
                    </a:cubicBezTo>
                    <a:lnTo>
                      <a:pt x="83933" y="189442"/>
                    </a:lnTo>
                    <a:cubicBezTo>
                      <a:pt x="83918" y="195437"/>
                      <a:pt x="79110" y="200285"/>
                      <a:pt x="73194" y="200269"/>
                    </a:cubicBezTo>
                    <a:cubicBezTo>
                      <a:pt x="67301" y="200254"/>
                      <a:pt x="62526" y="195415"/>
                      <a:pt x="62511" y="189442"/>
                    </a:cubicBezTo>
                    <a:lnTo>
                      <a:pt x="62511" y="114825"/>
                    </a:lnTo>
                    <a:cubicBezTo>
                      <a:pt x="62502" y="112414"/>
                      <a:pt x="60565" y="110467"/>
                      <a:pt x="58186" y="110477"/>
                    </a:cubicBezTo>
                    <a:cubicBezTo>
                      <a:pt x="55821" y="110487"/>
                      <a:pt x="53906" y="112428"/>
                      <a:pt x="53897" y="114825"/>
                    </a:cubicBezTo>
                    <a:lnTo>
                      <a:pt x="53897" y="189442"/>
                    </a:lnTo>
                    <a:cubicBezTo>
                      <a:pt x="53881" y="195437"/>
                      <a:pt x="49074" y="200284"/>
                      <a:pt x="43159" y="200269"/>
                    </a:cubicBezTo>
                    <a:cubicBezTo>
                      <a:pt x="37266" y="200253"/>
                      <a:pt x="32492" y="195415"/>
                      <a:pt x="32477" y="189442"/>
                    </a:cubicBezTo>
                    <a:lnTo>
                      <a:pt x="32477" y="48165"/>
                    </a:lnTo>
                    <a:cubicBezTo>
                      <a:pt x="32467" y="45754"/>
                      <a:pt x="30531" y="43808"/>
                      <a:pt x="28152" y="43818"/>
                    </a:cubicBezTo>
                    <a:cubicBezTo>
                      <a:pt x="25787" y="43827"/>
                      <a:pt x="23872" y="45768"/>
                      <a:pt x="23862" y="48165"/>
                    </a:cubicBezTo>
                    <a:lnTo>
                      <a:pt x="23862" y="91887"/>
                    </a:lnTo>
                    <a:cubicBezTo>
                      <a:pt x="23969" y="95997"/>
                      <a:pt x="21013" y="99534"/>
                      <a:pt x="16996" y="100104"/>
                    </a:cubicBezTo>
                    <a:cubicBezTo>
                      <a:pt x="12802" y="100533"/>
                      <a:pt x="9059" y="97436"/>
                      <a:pt x="8636" y="93185"/>
                    </a:cubicBezTo>
                    <a:cubicBezTo>
                      <a:pt x="8611" y="92927"/>
                      <a:pt x="8598" y="92667"/>
                      <a:pt x="8598" y="92407"/>
                    </a:cubicBezTo>
                    <a:lnTo>
                      <a:pt x="8598" y="28553"/>
                    </a:lnTo>
                    <a:cubicBezTo>
                      <a:pt x="8611" y="17604"/>
                      <a:pt x="17366" y="8732"/>
                      <a:pt x="28169" y="8722"/>
                    </a:cubicBezTo>
                    <a:lnTo>
                      <a:pt x="88238" y="8722"/>
                    </a:lnTo>
                    <a:cubicBezTo>
                      <a:pt x="88882" y="8722"/>
                      <a:pt x="89511" y="8757"/>
                      <a:pt x="90135" y="8817"/>
                    </a:cubicBezTo>
                    <a:cubicBezTo>
                      <a:pt x="100180" y="9764"/>
                      <a:pt x="107848" y="18328"/>
                      <a:pt x="107806" y="28553"/>
                    </a:cubicBezTo>
                    <a:lnTo>
                      <a:pt x="107806" y="92407"/>
                    </a:lnTo>
                    <a:cubicBezTo>
                      <a:pt x="107807" y="96678"/>
                      <a:pt x="104392" y="100142"/>
                      <a:pt x="100178" y="100143"/>
                    </a:cubicBezTo>
                    <a:cubicBezTo>
                      <a:pt x="99922" y="100143"/>
                      <a:pt x="99666" y="100130"/>
                      <a:pt x="99412" y="100105"/>
                    </a:cubicBezTo>
                    <a:cubicBezTo>
                      <a:pt x="98480" y="100013"/>
                      <a:pt x="97575" y="99731"/>
                      <a:pt x="96754" y="99275"/>
                    </a:cubicBezTo>
                    <a:cubicBezTo>
                      <a:pt x="94179" y="97782"/>
                      <a:pt x="92581" y="95013"/>
                      <a:pt x="92559" y="92006"/>
                    </a:cubicBezTo>
                    <a:lnTo>
                      <a:pt x="92559" y="48046"/>
                    </a:lnTo>
                    <a:cubicBezTo>
                      <a:pt x="92560" y="45636"/>
                      <a:pt x="90632" y="43681"/>
                      <a:pt x="88254" y="43681"/>
                    </a:cubicBezTo>
                    <a:close/>
                    <a:moveTo>
                      <a:pt x="167893" y="92523"/>
                    </a:moveTo>
                    <a:cubicBezTo>
                      <a:pt x="167894" y="96796"/>
                      <a:pt x="164478" y="100262"/>
                      <a:pt x="160262" y="100263"/>
                    </a:cubicBezTo>
                    <a:cubicBezTo>
                      <a:pt x="160006" y="100263"/>
                      <a:pt x="159750" y="100250"/>
                      <a:pt x="159495" y="100224"/>
                    </a:cubicBezTo>
                    <a:cubicBezTo>
                      <a:pt x="155490" y="99653"/>
                      <a:pt x="152540" y="96133"/>
                      <a:pt x="152632" y="92035"/>
                    </a:cubicBezTo>
                    <a:cubicBezTo>
                      <a:pt x="152632" y="91926"/>
                      <a:pt x="152629" y="91817"/>
                      <a:pt x="152618" y="91711"/>
                    </a:cubicBezTo>
                    <a:lnTo>
                      <a:pt x="152618" y="48165"/>
                    </a:lnTo>
                    <a:cubicBezTo>
                      <a:pt x="152627" y="45755"/>
                      <a:pt x="150707" y="43793"/>
                      <a:pt x="148329" y="43783"/>
                    </a:cubicBezTo>
                    <a:cubicBezTo>
                      <a:pt x="145951" y="43773"/>
                      <a:pt x="144015" y="45720"/>
                      <a:pt x="144005" y="48130"/>
                    </a:cubicBezTo>
                    <a:cubicBezTo>
                      <a:pt x="144005" y="48142"/>
                      <a:pt x="144005" y="48154"/>
                      <a:pt x="144005" y="48165"/>
                    </a:cubicBezTo>
                    <a:lnTo>
                      <a:pt x="144005" y="92006"/>
                    </a:lnTo>
                    <a:cubicBezTo>
                      <a:pt x="144005" y="92119"/>
                      <a:pt x="144010" y="92231"/>
                      <a:pt x="144017" y="92344"/>
                    </a:cubicBezTo>
                    <a:lnTo>
                      <a:pt x="144017" y="189558"/>
                    </a:lnTo>
                    <a:cubicBezTo>
                      <a:pt x="144032" y="195553"/>
                      <a:pt x="139249" y="200426"/>
                      <a:pt x="133334" y="200442"/>
                    </a:cubicBezTo>
                    <a:cubicBezTo>
                      <a:pt x="127418" y="200457"/>
                      <a:pt x="122611" y="195609"/>
                      <a:pt x="122595" y="189614"/>
                    </a:cubicBezTo>
                    <a:cubicBezTo>
                      <a:pt x="122595" y="189595"/>
                      <a:pt x="122595" y="189577"/>
                      <a:pt x="122595" y="189558"/>
                    </a:cubicBezTo>
                    <a:lnTo>
                      <a:pt x="122595" y="115940"/>
                    </a:lnTo>
                    <a:cubicBezTo>
                      <a:pt x="122605" y="113529"/>
                      <a:pt x="120685" y="111567"/>
                      <a:pt x="118307" y="111557"/>
                    </a:cubicBezTo>
                    <a:cubicBezTo>
                      <a:pt x="115928" y="111548"/>
                      <a:pt x="113992" y="113494"/>
                      <a:pt x="113983" y="115904"/>
                    </a:cubicBezTo>
                    <a:cubicBezTo>
                      <a:pt x="113983" y="115916"/>
                      <a:pt x="113983" y="115928"/>
                      <a:pt x="113983" y="115940"/>
                    </a:cubicBezTo>
                    <a:lnTo>
                      <a:pt x="113983" y="189558"/>
                    </a:lnTo>
                    <a:cubicBezTo>
                      <a:pt x="113983" y="195554"/>
                      <a:pt x="109187" y="200414"/>
                      <a:pt x="103271" y="200414"/>
                    </a:cubicBezTo>
                    <a:cubicBezTo>
                      <a:pt x="97355" y="200414"/>
                      <a:pt x="92559" y="195554"/>
                      <a:pt x="92559" y="189558"/>
                    </a:cubicBezTo>
                    <a:lnTo>
                      <a:pt x="92559" y="106923"/>
                    </a:lnTo>
                    <a:cubicBezTo>
                      <a:pt x="93112" y="107201"/>
                      <a:pt x="93680" y="107444"/>
                      <a:pt x="94262" y="107651"/>
                    </a:cubicBezTo>
                    <a:cubicBezTo>
                      <a:pt x="95643" y="108244"/>
                      <a:pt x="97103" y="108630"/>
                      <a:pt x="98593" y="108797"/>
                    </a:cubicBezTo>
                    <a:cubicBezTo>
                      <a:pt x="107524" y="109682"/>
                      <a:pt x="115471" y="103062"/>
                      <a:pt x="116344" y="94011"/>
                    </a:cubicBezTo>
                    <a:cubicBezTo>
                      <a:pt x="116395" y="93478"/>
                      <a:pt x="116421" y="92943"/>
                      <a:pt x="116421" y="92407"/>
                    </a:cubicBezTo>
                    <a:lnTo>
                      <a:pt x="116421" y="28553"/>
                    </a:lnTo>
                    <a:cubicBezTo>
                      <a:pt x="116419" y="26709"/>
                      <a:pt x="116245" y="24869"/>
                      <a:pt x="115899" y="23059"/>
                    </a:cubicBezTo>
                    <a:cubicBezTo>
                      <a:pt x="115784" y="22458"/>
                      <a:pt x="115555" y="21902"/>
                      <a:pt x="115405" y="21315"/>
                    </a:cubicBezTo>
                    <a:cubicBezTo>
                      <a:pt x="115141" y="20163"/>
                      <a:pt x="114808" y="19028"/>
                      <a:pt x="114407" y="17917"/>
                    </a:cubicBezTo>
                    <a:cubicBezTo>
                      <a:pt x="114147" y="17252"/>
                      <a:pt x="113776" y="16655"/>
                      <a:pt x="113469" y="16019"/>
                    </a:cubicBezTo>
                    <a:cubicBezTo>
                      <a:pt x="113045" y="15062"/>
                      <a:pt x="112568" y="14130"/>
                      <a:pt x="112041" y="13228"/>
                    </a:cubicBezTo>
                    <a:cubicBezTo>
                      <a:pt x="111644" y="12592"/>
                      <a:pt x="111151" y="12036"/>
                      <a:pt x="110707" y="11435"/>
                    </a:cubicBezTo>
                    <a:cubicBezTo>
                      <a:pt x="110141" y="10624"/>
                      <a:pt x="109534" y="9842"/>
                      <a:pt x="108888" y="9095"/>
                    </a:cubicBezTo>
                    <a:cubicBezTo>
                      <a:pt x="108814" y="9014"/>
                      <a:pt x="108763" y="8915"/>
                      <a:pt x="108689" y="8838"/>
                    </a:cubicBezTo>
                    <a:lnTo>
                      <a:pt x="148324" y="8838"/>
                    </a:lnTo>
                    <a:cubicBezTo>
                      <a:pt x="159127" y="8851"/>
                      <a:pt x="167881" y="17724"/>
                      <a:pt x="167892" y="28672"/>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Freeform 144">
                <a:extLst>
                  <a:ext uri="{FF2B5EF4-FFF2-40B4-BE49-F238E27FC236}">
                    <a16:creationId xmlns:a16="http://schemas.microsoft.com/office/drawing/2014/main" id="{052D78D6-A1FA-4BC1-B020-6B62CB8388D1}"/>
                  </a:ext>
                </a:extLst>
              </p:cNvPr>
              <p:cNvSpPr/>
              <p:nvPr/>
            </p:nvSpPr>
            <p:spPr>
              <a:xfrm>
                <a:off x="4069887" y="2618894"/>
                <a:ext cx="48950" cy="49611"/>
              </a:xfrm>
              <a:custGeom>
                <a:avLst/>
                <a:gdLst>
                  <a:gd name="connsiteX0" fmla="*/ 24458 w 48950"/>
                  <a:gd name="connsiteY0" fmla="*/ 49602 h 49611"/>
                  <a:gd name="connsiteX1" fmla="*/ 48933 w 48950"/>
                  <a:gd name="connsiteY1" fmla="*/ 24797 h 49611"/>
                  <a:gd name="connsiteX2" fmla="*/ 24458 w 48950"/>
                  <a:gd name="connsiteY2" fmla="*/ -9 h 49611"/>
                  <a:gd name="connsiteX3" fmla="*/ -17 w 48950"/>
                  <a:gd name="connsiteY3" fmla="*/ 24795 h 49611"/>
                  <a:gd name="connsiteX4" fmla="*/ 24458 w 48950"/>
                  <a:gd name="connsiteY4" fmla="*/ 49602 h 49611"/>
                  <a:gd name="connsiteX5" fmla="*/ 24458 w 48950"/>
                  <a:gd name="connsiteY5" fmla="*/ 8721 h 49611"/>
                  <a:gd name="connsiteX6" fmla="*/ 40318 w 48950"/>
                  <a:gd name="connsiteY6" fmla="*/ 24798 h 49611"/>
                  <a:gd name="connsiteX7" fmla="*/ 24455 w 48950"/>
                  <a:gd name="connsiteY7" fmla="*/ 40872 h 49611"/>
                  <a:gd name="connsiteX8" fmla="*/ 8596 w 48950"/>
                  <a:gd name="connsiteY8" fmla="*/ 24795 h 49611"/>
                  <a:gd name="connsiteX9" fmla="*/ 24458 w 48950"/>
                  <a:gd name="connsiteY9" fmla="*/ 8721 h 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 h="49611">
                    <a:moveTo>
                      <a:pt x="24458" y="49602"/>
                    </a:moveTo>
                    <a:cubicBezTo>
                      <a:pt x="37976" y="49602"/>
                      <a:pt x="48933" y="38497"/>
                      <a:pt x="48933" y="24797"/>
                    </a:cubicBezTo>
                    <a:cubicBezTo>
                      <a:pt x="48933" y="11097"/>
                      <a:pt x="37976" y="-9"/>
                      <a:pt x="24458" y="-9"/>
                    </a:cubicBezTo>
                    <a:cubicBezTo>
                      <a:pt x="10942" y="-9"/>
                      <a:pt x="-15" y="11096"/>
                      <a:pt x="-17" y="24795"/>
                    </a:cubicBezTo>
                    <a:cubicBezTo>
                      <a:pt x="-3" y="38489"/>
                      <a:pt x="10947" y="49587"/>
                      <a:pt x="24458" y="49602"/>
                    </a:cubicBezTo>
                    <a:close/>
                    <a:moveTo>
                      <a:pt x="24458" y="8721"/>
                    </a:moveTo>
                    <a:cubicBezTo>
                      <a:pt x="33218" y="8722"/>
                      <a:pt x="40319" y="15920"/>
                      <a:pt x="40318" y="24798"/>
                    </a:cubicBezTo>
                    <a:cubicBezTo>
                      <a:pt x="40317" y="33676"/>
                      <a:pt x="33215" y="40873"/>
                      <a:pt x="24455" y="40872"/>
                    </a:cubicBezTo>
                    <a:cubicBezTo>
                      <a:pt x="15695" y="40871"/>
                      <a:pt x="8595" y="33673"/>
                      <a:pt x="8596" y="24795"/>
                    </a:cubicBezTo>
                    <a:cubicBezTo>
                      <a:pt x="8605" y="15920"/>
                      <a:pt x="15702" y="8728"/>
                      <a:pt x="24458" y="8721"/>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Freeform 145">
                <a:extLst>
                  <a:ext uri="{FF2B5EF4-FFF2-40B4-BE49-F238E27FC236}">
                    <a16:creationId xmlns:a16="http://schemas.microsoft.com/office/drawing/2014/main" id="{BDE2E1CB-1BCB-430D-BE16-A93F5CA897F6}"/>
                  </a:ext>
                </a:extLst>
              </p:cNvPr>
              <p:cNvSpPr/>
              <p:nvPr/>
            </p:nvSpPr>
            <p:spPr>
              <a:xfrm>
                <a:off x="4009802" y="2618777"/>
                <a:ext cx="48947" cy="49608"/>
              </a:xfrm>
              <a:custGeom>
                <a:avLst/>
                <a:gdLst>
                  <a:gd name="connsiteX0" fmla="*/ 24457 w 48947"/>
                  <a:gd name="connsiteY0" fmla="*/ 49600 h 49608"/>
                  <a:gd name="connsiteX1" fmla="*/ 48931 w 48947"/>
                  <a:gd name="connsiteY1" fmla="*/ 24795 h 49608"/>
                  <a:gd name="connsiteX2" fmla="*/ 24457 w 48947"/>
                  <a:gd name="connsiteY2" fmla="*/ -9 h 49608"/>
                  <a:gd name="connsiteX3" fmla="*/ -17 w 48947"/>
                  <a:gd name="connsiteY3" fmla="*/ 24795 h 49608"/>
                  <a:gd name="connsiteX4" fmla="*/ 24457 w 48947"/>
                  <a:gd name="connsiteY4" fmla="*/ 49600 h 49608"/>
                  <a:gd name="connsiteX5" fmla="*/ 24457 w 48947"/>
                  <a:gd name="connsiteY5" fmla="*/ 8718 h 49608"/>
                  <a:gd name="connsiteX6" fmla="*/ 40318 w 48947"/>
                  <a:gd name="connsiteY6" fmla="*/ 24793 h 49608"/>
                  <a:gd name="connsiteX7" fmla="*/ 24457 w 48947"/>
                  <a:gd name="connsiteY7" fmla="*/ 40869 h 49608"/>
                  <a:gd name="connsiteX8" fmla="*/ 8596 w 48947"/>
                  <a:gd name="connsiteY8" fmla="*/ 24795 h 49608"/>
                  <a:gd name="connsiteX9" fmla="*/ 24457 w 48947"/>
                  <a:gd name="connsiteY9" fmla="*/ 8718 h 4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7" h="49608">
                    <a:moveTo>
                      <a:pt x="24457" y="49600"/>
                    </a:moveTo>
                    <a:cubicBezTo>
                      <a:pt x="37973" y="49600"/>
                      <a:pt x="48931" y="38494"/>
                      <a:pt x="48931" y="24795"/>
                    </a:cubicBezTo>
                    <a:cubicBezTo>
                      <a:pt x="48931" y="11096"/>
                      <a:pt x="37973" y="-9"/>
                      <a:pt x="24457" y="-9"/>
                    </a:cubicBezTo>
                    <a:cubicBezTo>
                      <a:pt x="10941" y="-9"/>
                      <a:pt x="-17" y="11096"/>
                      <a:pt x="-17" y="24795"/>
                    </a:cubicBezTo>
                    <a:cubicBezTo>
                      <a:pt x="0" y="38488"/>
                      <a:pt x="10947" y="49583"/>
                      <a:pt x="24457" y="49600"/>
                    </a:cubicBezTo>
                    <a:close/>
                    <a:moveTo>
                      <a:pt x="24457" y="8718"/>
                    </a:moveTo>
                    <a:cubicBezTo>
                      <a:pt x="33217" y="8718"/>
                      <a:pt x="40318" y="15915"/>
                      <a:pt x="40318" y="24793"/>
                    </a:cubicBezTo>
                    <a:cubicBezTo>
                      <a:pt x="40318" y="33672"/>
                      <a:pt x="33217" y="40869"/>
                      <a:pt x="24457" y="40869"/>
                    </a:cubicBezTo>
                    <a:cubicBezTo>
                      <a:pt x="15698" y="40869"/>
                      <a:pt x="8597" y="33673"/>
                      <a:pt x="8596" y="24795"/>
                    </a:cubicBezTo>
                    <a:cubicBezTo>
                      <a:pt x="8606" y="15921"/>
                      <a:pt x="15701" y="8729"/>
                      <a:pt x="24457" y="8718"/>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77" name="Oval 8">
            <a:extLst>
              <a:ext uri="{FF2B5EF4-FFF2-40B4-BE49-F238E27FC236}">
                <a16:creationId xmlns:a16="http://schemas.microsoft.com/office/drawing/2014/main" id="{CBD8F92B-2203-46A5-9B94-68E7BC9EC9EB}"/>
              </a:ext>
            </a:extLst>
          </p:cNvPr>
          <p:cNvSpPr>
            <a:spLocks noChangeAspect="1" noChangeArrowheads="1"/>
          </p:cNvSpPr>
          <p:nvPr>
            <p:custDataLst>
              <p:tags r:id="rId10"/>
            </p:custDataLst>
          </p:nvPr>
        </p:nvSpPr>
        <p:spPr bwMode="auto">
          <a:xfrm>
            <a:off x="1079881" y="5055429"/>
            <a:ext cx="229436" cy="228600"/>
          </a:xfrm>
          <a:prstGeom prst="ellipse">
            <a:avLst/>
          </a:prstGeom>
          <a:gradFill flip="none" rotWithShape="1">
            <a:gsLst>
              <a:gs pos="0">
                <a:srgbClr val="E31937"/>
              </a:gs>
              <a:gs pos="60000">
                <a:srgbClr val="A82465"/>
              </a:gs>
              <a:gs pos="100000">
                <a:srgbClr val="5236AB"/>
              </a:gs>
            </a:gsLst>
            <a:lin ang="16200000" scaled="1"/>
            <a:tileRect/>
          </a:gradFill>
          <a:ln w="6350" algn="ctr">
            <a:noFill/>
            <a:round/>
            <a:headEnd/>
            <a:tailEnd/>
          </a:ln>
          <a:effectLst>
            <a:outerShdw blurRad="50800" dist="38100" dir="2700000" algn="tl" rotWithShape="0">
              <a:prstClr val="black">
                <a:alpha val="20000"/>
              </a:prstClr>
            </a:outerShdw>
          </a:effectLst>
        </p:spPr>
        <p:txBody>
          <a:bodyPr wrap="square" lIns="36000" tIns="36000" rIns="36000" bIns="36000" anchor="ctr"/>
          <a:lstStyle/>
          <a:p>
            <a:pPr marL="0" marR="0" lvl="0" indent="0" algn="ctr" defTabSz="9142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596"/>
              </a:solidFill>
              <a:effectLst/>
              <a:uLnTx/>
              <a:uFillTx/>
              <a:latin typeface="Arial"/>
              <a:ea typeface="+mn-ea"/>
              <a:cs typeface="+mn-cs"/>
            </a:endParaRPr>
          </a:p>
        </p:txBody>
      </p:sp>
      <p:grpSp>
        <p:nvGrpSpPr>
          <p:cNvPr id="95" name="Group 94">
            <a:extLst>
              <a:ext uri="{FF2B5EF4-FFF2-40B4-BE49-F238E27FC236}">
                <a16:creationId xmlns:a16="http://schemas.microsoft.com/office/drawing/2014/main" id="{700ECF8C-9CF6-46EE-A2FE-EEE1161B1E79}"/>
              </a:ext>
            </a:extLst>
          </p:cNvPr>
          <p:cNvGrpSpPr/>
          <p:nvPr>
            <p:custDataLst>
              <p:tags r:id="rId11"/>
            </p:custDataLst>
          </p:nvPr>
        </p:nvGrpSpPr>
        <p:grpSpPr>
          <a:xfrm>
            <a:off x="1148747" y="5284029"/>
            <a:ext cx="1202782" cy="357218"/>
            <a:chOff x="1148747" y="5284029"/>
            <a:chExt cx="1202782" cy="357218"/>
          </a:xfrm>
        </p:grpSpPr>
        <p:sp>
          <p:nvSpPr>
            <p:cNvPr id="22" name="TextBox 69">
              <a:extLst>
                <a:ext uri="{FF2B5EF4-FFF2-40B4-BE49-F238E27FC236}">
                  <a16:creationId xmlns:a16="http://schemas.microsoft.com/office/drawing/2014/main" id="{170A3960-3C8E-4DF9-821B-B32AA32228C8}"/>
                </a:ext>
              </a:extLst>
            </p:cNvPr>
            <p:cNvSpPr txBox="1"/>
            <p:nvPr/>
          </p:nvSpPr>
          <p:spPr>
            <a:xfrm>
              <a:off x="1148747" y="5479856"/>
              <a:ext cx="1202782" cy="16139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CGI is founded</a:t>
              </a:r>
            </a:p>
          </p:txBody>
        </p:sp>
        <p:cxnSp>
          <p:nvCxnSpPr>
            <p:cNvPr id="84" name="Straight Connector 83">
              <a:extLst>
                <a:ext uri="{FF2B5EF4-FFF2-40B4-BE49-F238E27FC236}">
                  <a16:creationId xmlns:a16="http://schemas.microsoft.com/office/drawing/2014/main" id="{94B5C96C-C16E-468A-A195-C8965FF0D85C}"/>
                </a:ext>
              </a:extLst>
            </p:cNvPr>
            <p:cNvCxnSpPr>
              <a:cxnSpLocks/>
              <a:endCxn id="77" idx="4"/>
            </p:cNvCxnSpPr>
            <p:nvPr/>
          </p:nvCxnSpPr>
          <p:spPr bwMode="gray">
            <a:xfrm flipV="1">
              <a:off x="1194599" y="5284029"/>
              <a:ext cx="0" cy="168333"/>
            </a:xfrm>
            <a:prstGeom prst="line">
              <a:avLst/>
            </a:prstGeom>
            <a:noFill/>
            <a:ln w="12700" cap="rnd">
              <a:solidFill>
                <a:srgbClr val="555555"/>
              </a:solidFill>
              <a:round/>
              <a:headEnd type="oval" w="sm" len="sm"/>
              <a:tailEnd/>
            </a:ln>
            <a:effectLst/>
          </p:spPr>
        </p:cxnSp>
      </p:grpSp>
      <p:grpSp>
        <p:nvGrpSpPr>
          <p:cNvPr id="99" name="Group 98">
            <a:extLst>
              <a:ext uri="{FF2B5EF4-FFF2-40B4-BE49-F238E27FC236}">
                <a16:creationId xmlns:a16="http://schemas.microsoft.com/office/drawing/2014/main" id="{AA3E3CD9-4860-46A1-B9CD-CDFEEA340550}"/>
              </a:ext>
            </a:extLst>
          </p:cNvPr>
          <p:cNvGrpSpPr/>
          <p:nvPr>
            <p:custDataLst>
              <p:tags r:id="rId12"/>
            </p:custDataLst>
          </p:nvPr>
        </p:nvGrpSpPr>
        <p:grpSpPr>
          <a:xfrm>
            <a:off x="3689709" y="4916448"/>
            <a:ext cx="1301387" cy="357218"/>
            <a:chOff x="1148746" y="5284029"/>
            <a:chExt cx="1301387" cy="357218"/>
          </a:xfrm>
        </p:grpSpPr>
        <p:sp>
          <p:nvSpPr>
            <p:cNvPr id="100" name="TextBox 69">
              <a:extLst>
                <a:ext uri="{FF2B5EF4-FFF2-40B4-BE49-F238E27FC236}">
                  <a16:creationId xmlns:a16="http://schemas.microsoft.com/office/drawing/2014/main" id="{17D189AF-DDD9-40F7-A984-B333D1C665B0}"/>
                </a:ext>
              </a:extLst>
            </p:cNvPr>
            <p:cNvSpPr txBox="1"/>
            <p:nvPr/>
          </p:nvSpPr>
          <p:spPr>
            <a:xfrm>
              <a:off x="1148746" y="5479856"/>
              <a:ext cx="1301387" cy="16139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Our Management Foundation</a:t>
              </a:r>
            </a:p>
          </p:txBody>
        </p:sp>
        <p:cxnSp>
          <p:nvCxnSpPr>
            <p:cNvPr id="101" name="Straight Connector 100">
              <a:extLst>
                <a:ext uri="{FF2B5EF4-FFF2-40B4-BE49-F238E27FC236}">
                  <a16:creationId xmlns:a16="http://schemas.microsoft.com/office/drawing/2014/main" id="{00313828-8DD9-4249-A2E9-51E6671DA28E}"/>
                </a:ext>
              </a:extLst>
            </p:cNvPr>
            <p:cNvCxnSpPr>
              <a:cxnSpLocks/>
            </p:cNvCxnSpPr>
            <p:nvPr/>
          </p:nvCxnSpPr>
          <p:spPr bwMode="gray">
            <a:xfrm flipV="1">
              <a:off x="1194599" y="5284029"/>
              <a:ext cx="0" cy="168333"/>
            </a:xfrm>
            <a:prstGeom prst="line">
              <a:avLst/>
            </a:prstGeom>
            <a:noFill/>
            <a:ln w="12700" cap="rnd">
              <a:solidFill>
                <a:srgbClr val="555555"/>
              </a:solidFill>
              <a:round/>
              <a:headEnd type="oval" w="sm" len="sm"/>
              <a:tailEnd/>
            </a:ln>
            <a:effectLst/>
          </p:spPr>
        </p:cxnSp>
      </p:grpSp>
      <p:grpSp>
        <p:nvGrpSpPr>
          <p:cNvPr id="105" name="Group 104">
            <a:extLst>
              <a:ext uri="{FF2B5EF4-FFF2-40B4-BE49-F238E27FC236}">
                <a16:creationId xmlns:a16="http://schemas.microsoft.com/office/drawing/2014/main" id="{0DA1C4C8-55AA-4B29-A748-9053EA72878E}"/>
              </a:ext>
            </a:extLst>
          </p:cNvPr>
          <p:cNvGrpSpPr/>
          <p:nvPr>
            <p:custDataLst>
              <p:tags r:id="rId13"/>
            </p:custDataLst>
          </p:nvPr>
        </p:nvGrpSpPr>
        <p:grpSpPr>
          <a:xfrm>
            <a:off x="5765272" y="4429473"/>
            <a:ext cx="1471344" cy="357218"/>
            <a:chOff x="1148746" y="5284029"/>
            <a:chExt cx="1471344" cy="357218"/>
          </a:xfrm>
        </p:grpSpPr>
        <p:sp>
          <p:nvSpPr>
            <p:cNvPr id="106" name="TextBox 69">
              <a:extLst>
                <a:ext uri="{FF2B5EF4-FFF2-40B4-BE49-F238E27FC236}">
                  <a16:creationId xmlns:a16="http://schemas.microsoft.com/office/drawing/2014/main" id="{DF3BC036-C2B9-4DBB-90F8-9BBB45D1EC7E}"/>
                </a:ext>
              </a:extLst>
            </p:cNvPr>
            <p:cNvSpPr txBox="1"/>
            <p:nvPr/>
          </p:nvSpPr>
          <p:spPr>
            <a:xfrm>
              <a:off x="1148746" y="5479856"/>
              <a:ext cx="1471344" cy="16139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AMS Integration</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07" name="Straight Connector 106">
              <a:extLst>
                <a:ext uri="{FF2B5EF4-FFF2-40B4-BE49-F238E27FC236}">
                  <a16:creationId xmlns:a16="http://schemas.microsoft.com/office/drawing/2014/main" id="{E7F0C224-421F-4D6B-8033-484B8A2634A6}"/>
                </a:ext>
              </a:extLst>
            </p:cNvPr>
            <p:cNvCxnSpPr>
              <a:cxnSpLocks/>
            </p:cNvCxnSpPr>
            <p:nvPr/>
          </p:nvCxnSpPr>
          <p:spPr bwMode="gray">
            <a:xfrm flipV="1">
              <a:off x="1194599" y="5284029"/>
              <a:ext cx="0" cy="168333"/>
            </a:xfrm>
            <a:prstGeom prst="line">
              <a:avLst/>
            </a:prstGeom>
            <a:noFill/>
            <a:ln w="12700" cap="rnd">
              <a:solidFill>
                <a:srgbClr val="555555"/>
              </a:solidFill>
              <a:round/>
              <a:headEnd type="oval" w="sm" len="sm"/>
              <a:tailEnd/>
            </a:ln>
            <a:effectLst/>
          </p:spPr>
        </p:cxnSp>
      </p:grpSp>
      <p:grpSp>
        <p:nvGrpSpPr>
          <p:cNvPr id="111" name="Group 110">
            <a:extLst>
              <a:ext uri="{FF2B5EF4-FFF2-40B4-BE49-F238E27FC236}">
                <a16:creationId xmlns:a16="http://schemas.microsoft.com/office/drawing/2014/main" id="{C6B79F83-97C0-48B7-B404-9D9031399556}"/>
              </a:ext>
            </a:extLst>
          </p:cNvPr>
          <p:cNvGrpSpPr/>
          <p:nvPr>
            <p:custDataLst>
              <p:tags r:id="rId14"/>
            </p:custDataLst>
          </p:nvPr>
        </p:nvGrpSpPr>
        <p:grpSpPr>
          <a:xfrm>
            <a:off x="8113698" y="3523268"/>
            <a:ext cx="1547817" cy="357218"/>
            <a:chOff x="1148745" y="5284029"/>
            <a:chExt cx="1547817" cy="357218"/>
          </a:xfrm>
        </p:grpSpPr>
        <p:sp>
          <p:nvSpPr>
            <p:cNvPr id="112" name="TextBox 69">
              <a:extLst>
                <a:ext uri="{FF2B5EF4-FFF2-40B4-BE49-F238E27FC236}">
                  <a16:creationId xmlns:a16="http://schemas.microsoft.com/office/drawing/2014/main" id="{61B077BE-FF22-4798-9DDF-D8512ED1DC95}"/>
                </a:ext>
              </a:extLst>
            </p:cNvPr>
            <p:cNvSpPr txBox="1"/>
            <p:nvPr/>
          </p:nvSpPr>
          <p:spPr>
            <a:xfrm>
              <a:off x="1148745" y="5479856"/>
              <a:ext cx="1547817" cy="16139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Logica Integration</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13" name="Straight Connector 112">
              <a:extLst>
                <a:ext uri="{FF2B5EF4-FFF2-40B4-BE49-F238E27FC236}">
                  <a16:creationId xmlns:a16="http://schemas.microsoft.com/office/drawing/2014/main" id="{7AE30BFE-8BBC-4F6A-BBC7-F47FAA4C2D42}"/>
                </a:ext>
              </a:extLst>
            </p:cNvPr>
            <p:cNvCxnSpPr>
              <a:cxnSpLocks/>
            </p:cNvCxnSpPr>
            <p:nvPr/>
          </p:nvCxnSpPr>
          <p:spPr bwMode="gray">
            <a:xfrm flipV="1">
              <a:off x="1194599" y="5284029"/>
              <a:ext cx="0" cy="168333"/>
            </a:xfrm>
            <a:prstGeom prst="line">
              <a:avLst/>
            </a:prstGeom>
            <a:noFill/>
            <a:ln w="12700" cap="rnd">
              <a:solidFill>
                <a:srgbClr val="555555"/>
              </a:solidFill>
              <a:round/>
              <a:headEnd type="oval" w="sm" len="sm"/>
              <a:tailEnd/>
            </a:ln>
            <a:effectLst/>
          </p:spPr>
        </p:cxnSp>
      </p:grpSp>
      <p:grpSp>
        <p:nvGrpSpPr>
          <p:cNvPr id="117" name="Group 116">
            <a:extLst>
              <a:ext uri="{FF2B5EF4-FFF2-40B4-BE49-F238E27FC236}">
                <a16:creationId xmlns:a16="http://schemas.microsoft.com/office/drawing/2014/main" id="{6C67ED93-B449-40C6-A244-39C85DE0130C}"/>
              </a:ext>
            </a:extLst>
          </p:cNvPr>
          <p:cNvGrpSpPr/>
          <p:nvPr>
            <p:custDataLst>
              <p:tags r:id="rId15"/>
            </p:custDataLst>
          </p:nvPr>
        </p:nvGrpSpPr>
        <p:grpSpPr>
          <a:xfrm>
            <a:off x="10193402" y="2300342"/>
            <a:ext cx="969632" cy="357218"/>
            <a:chOff x="1148746" y="5284029"/>
            <a:chExt cx="969632" cy="357218"/>
          </a:xfrm>
        </p:grpSpPr>
        <p:sp>
          <p:nvSpPr>
            <p:cNvPr id="118" name="TextBox 69">
              <a:extLst>
                <a:ext uri="{FF2B5EF4-FFF2-40B4-BE49-F238E27FC236}">
                  <a16:creationId xmlns:a16="http://schemas.microsoft.com/office/drawing/2014/main" id="{56E82845-B52D-40A6-B994-9ED18FF0DD68}"/>
                </a:ext>
              </a:extLst>
            </p:cNvPr>
            <p:cNvSpPr txBox="1"/>
            <p:nvPr/>
          </p:nvSpPr>
          <p:spPr>
            <a:xfrm>
              <a:off x="1148746" y="5479856"/>
              <a:ext cx="969632" cy="16139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Umanis</a:t>
              </a:r>
              <a:r>
                <a:rPr kumimoji="0" lang="en-GB" sz="1200" b="0" i="0" u="none" strike="noStrike" kern="1200" cap="none" spc="0" normalizeH="0" baseline="0" noProof="0" dirty="0">
                  <a:ln>
                    <a:noFill/>
                  </a:ln>
                  <a:solidFill>
                    <a:srgbClr val="000000"/>
                  </a:solidFill>
                  <a:effectLst/>
                  <a:uLnTx/>
                  <a:uFillTx/>
                  <a:latin typeface="Arial"/>
                  <a:ea typeface="+mn-ea"/>
                  <a:cs typeface="+mn-cs"/>
                </a:rPr>
                <a:t> Integration</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19" name="Straight Connector 118">
              <a:extLst>
                <a:ext uri="{FF2B5EF4-FFF2-40B4-BE49-F238E27FC236}">
                  <a16:creationId xmlns:a16="http://schemas.microsoft.com/office/drawing/2014/main" id="{7D11BD70-D7A5-4BF5-8B4E-C1DDA9BD12E7}"/>
                </a:ext>
              </a:extLst>
            </p:cNvPr>
            <p:cNvCxnSpPr>
              <a:cxnSpLocks/>
            </p:cNvCxnSpPr>
            <p:nvPr/>
          </p:nvCxnSpPr>
          <p:spPr bwMode="gray">
            <a:xfrm flipV="1">
              <a:off x="1194599" y="5284029"/>
              <a:ext cx="0" cy="168333"/>
            </a:xfrm>
            <a:prstGeom prst="line">
              <a:avLst/>
            </a:prstGeom>
            <a:noFill/>
            <a:ln w="12700" cap="rnd">
              <a:solidFill>
                <a:srgbClr val="555555"/>
              </a:solidFill>
              <a:round/>
              <a:headEnd type="oval" w="sm" len="sm"/>
              <a:tailEnd/>
            </a:ln>
            <a:effectLst/>
          </p:spPr>
        </p:cxnSp>
      </p:grpSp>
      <p:grpSp>
        <p:nvGrpSpPr>
          <p:cNvPr id="125" name="Group 124">
            <a:extLst>
              <a:ext uri="{FF2B5EF4-FFF2-40B4-BE49-F238E27FC236}">
                <a16:creationId xmlns:a16="http://schemas.microsoft.com/office/drawing/2014/main" id="{53B21C77-E050-46BF-BA63-F622E23EEBF3}"/>
              </a:ext>
            </a:extLst>
          </p:cNvPr>
          <p:cNvGrpSpPr/>
          <p:nvPr>
            <p:custDataLst>
              <p:tags r:id="rId16"/>
            </p:custDataLst>
          </p:nvPr>
        </p:nvGrpSpPr>
        <p:grpSpPr>
          <a:xfrm>
            <a:off x="8171080" y="2287758"/>
            <a:ext cx="1003725" cy="598111"/>
            <a:chOff x="9874624" y="1030635"/>
            <a:chExt cx="1003725" cy="598111"/>
          </a:xfrm>
        </p:grpSpPr>
        <p:sp>
          <p:nvSpPr>
            <p:cNvPr id="126" name="Rectangle 125">
              <a:extLst>
                <a:ext uri="{FF2B5EF4-FFF2-40B4-BE49-F238E27FC236}">
                  <a16:creationId xmlns:a16="http://schemas.microsoft.com/office/drawing/2014/main" id="{B622A3A2-DD0C-41E3-92A9-859998D81CC2}"/>
                </a:ext>
              </a:extLst>
            </p:cNvPr>
            <p:cNvSpPr/>
            <p:nvPr/>
          </p:nvSpPr>
          <p:spPr bwMode="gray">
            <a:xfrm>
              <a:off x="10099453" y="1030635"/>
              <a:ext cx="778896" cy="539086"/>
            </a:xfrm>
            <a:prstGeom prst="rect">
              <a:avLst/>
            </a:prstGeom>
            <a:noFill/>
            <a:ln w="9525" algn="ctr">
              <a:noFill/>
              <a:miter lim="800000"/>
              <a:headEnd/>
              <a:tailEnd/>
            </a:ln>
            <a:effectLst/>
          </p:spPr>
          <p:txBody>
            <a:bodyPr lIns="0" tIns="0" rIns="0" bIns="0" rtlCol="0" anchor="t"/>
            <a:lstStyle/>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70,000</a:t>
              </a:r>
            </a:p>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$10.7</a:t>
              </a: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B</a:t>
              </a:r>
            </a:p>
          </p:txBody>
        </p:sp>
        <p:grpSp>
          <p:nvGrpSpPr>
            <p:cNvPr id="127" name="Group 126">
              <a:extLst>
                <a:ext uri="{FF2B5EF4-FFF2-40B4-BE49-F238E27FC236}">
                  <a16:creationId xmlns:a16="http://schemas.microsoft.com/office/drawing/2014/main" id="{AB56C8B1-57C1-4818-9936-66C370EE5A6D}"/>
                </a:ext>
              </a:extLst>
            </p:cNvPr>
            <p:cNvGrpSpPr/>
            <p:nvPr/>
          </p:nvGrpSpPr>
          <p:grpSpPr>
            <a:xfrm>
              <a:off x="9874624" y="1408234"/>
              <a:ext cx="158442" cy="220512"/>
              <a:chOff x="3875868" y="3315665"/>
              <a:chExt cx="187541" cy="261011"/>
            </a:xfrm>
            <a:gradFill>
              <a:gsLst>
                <a:gs pos="0">
                  <a:srgbClr val="E31937"/>
                </a:gs>
                <a:gs pos="60000">
                  <a:srgbClr val="A82465"/>
                </a:gs>
                <a:gs pos="100000">
                  <a:srgbClr val="5236AB"/>
                </a:gs>
              </a:gsLst>
              <a:lin ang="0" scaled="0"/>
            </a:gradFill>
          </p:grpSpPr>
          <p:sp>
            <p:nvSpPr>
              <p:cNvPr id="132" name="Freeform 146">
                <a:extLst>
                  <a:ext uri="{FF2B5EF4-FFF2-40B4-BE49-F238E27FC236}">
                    <a16:creationId xmlns:a16="http://schemas.microsoft.com/office/drawing/2014/main" id="{816B9866-F2F9-43C1-BA4C-F3CF8C0F025A}"/>
                  </a:ext>
                </a:extLst>
              </p:cNvPr>
              <p:cNvSpPr/>
              <p:nvPr/>
            </p:nvSpPr>
            <p:spPr>
              <a:xfrm>
                <a:off x="3985659" y="3448981"/>
                <a:ext cx="38671" cy="77073"/>
              </a:xfrm>
              <a:custGeom>
                <a:avLst/>
                <a:gdLst>
                  <a:gd name="connsiteX0" fmla="*/ 19710 w 38671"/>
                  <a:gd name="connsiteY0" fmla="*/ 18696 h 77073"/>
                  <a:gd name="connsiteX1" fmla="*/ 30072 w 38671"/>
                  <a:gd name="connsiteY1" fmla="*/ 25390 h 77073"/>
                  <a:gd name="connsiteX2" fmla="*/ 35531 w 38671"/>
                  <a:gd name="connsiteY2" fmla="*/ 28344 h 77073"/>
                  <a:gd name="connsiteX3" fmla="*/ 38500 w 38671"/>
                  <a:gd name="connsiteY3" fmla="*/ 22935 h 77073"/>
                  <a:gd name="connsiteX4" fmla="*/ 24149 w 38671"/>
                  <a:gd name="connsiteY4" fmla="*/ 10406 h 77073"/>
                  <a:gd name="connsiteX5" fmla="*/ 24149 w 38671"/>
                  <a:gd name="connsiteY5" fmla="*/ 4362 h 77073"/>
                  <a:gd name="connsiteX6" fmla="*/ 19739 w 38671"/>
                  <a:gd name="connsiteY6" fmla="*/ 0 h 77073"/>
                  <a:gd name="connsiteX7" fmla="*/ 15366 w 38671"/>
                  <a:gd name="connsiteY7" fmla="*/ 4362 h 77073"/>
                  <a:gd name="connsiteX8" fmla="*/ 15366 w 38671"/>
                  <a:gd name="connsiteY8" fmla="*/ 10262 h 77073"/>
                  <a:gd name="connsiteX9" fmla="*/ 327 w 38671"/>
                  <a:gd name="connsiteY9" fmla="*/ 24762 h 77073"/>
                  <a:gd name="connsiteX10" fmla="*/ 11731 w 38671"/>
                  <a:gd name="connsiteY10" fmla="*/ 39277 h 77073"/>
                  <a:gd name="connsiteX11" fmla="*/ 24352 w 38671"/>
                  <a:gd name="connsiteY11" fmla="*/ 43018 h 77073"/>
                  <a:gd name="connsiteX12" fmla="*/ 29767 w 38671"/>
                  <a:gd name="connsiteY12" fmla="*/ 49596 h 77073"/>
                  <a:gd name="connsiteX13" fmla="*/ 26574 w 38671"/>
                  <a:gd name="connsiteY13" fmla="*/ 55908 h 77073"/>
                  <a:gd name="connsiteX14" fmla="*/ 26198 w 38671"/>
                  <a:gd name="connsiteY14" fmla="*/ 56081 h 77073"/>
                  <a:gd name="connsiteX15" fmla="*/ 7872 w 38671"/>
                  <a:gd name="connsiteY15" fmla="*/ 52037 h 77073"/>
                  <a:gd name="connsiteX16" fmla="*/ 1717 w 38671"/>
                  <a:gd name="connsiteY16" fmla="*/ 51228 h 77073"/>
                  <a:gd name="connsiteX17" fmla="*/ 906 w 38671"/>
                  <a:gd name="connsiteY17" fmla="*/ 57367 h 77073"/>
                  <a:gd name="connsiteX18" fmla="*/ 15366 w 38671"/>
                  <a:gd name="connsiteY18" fmla="*/ 66198 h 77073"/>
                  <a:gd name="connsiteX19" fmla="*/ 15366 w 38671"/>
                  <a:gd name="connsiteY19" fmla="*/ 72712 h 77073"/>
                  <a:gd name="connsiteX20" fmla="*/ 19775 w 38671"/>
                  <a:gd name="connsiteY20" fmla="*/ 77074 h 77073"/>
                  <a:gd name="connsiteX21" fmla="*/ 24149 w 38671"/>
                  <a:gd name="connsiteY21" fmla="*/ 72712 h 77073"/>
                  <a:gd name="connsiteX22" fmla="*/ 24149 w 38671"/>
                  <a:gd name="connsiteY22" fmla="*/ 65917 h 77073"/>
                  <a:gd name="connsiteX23" fmla="*/ 30086 w 38671"/>
                  <a:gd name="connsiteY23" fmla="*/ 63931 h 77073"/>
                  <a:gd name="connsiteX24" fmla="*/ 38514 w 38671"/>
                  <a:gd name="connsiteY24" fmla="*/ 48795 h 77073"/>
                  <a:gd name="connsiteX25" fmla="*/ 26864 w 38671"/>
                  <a:gd name="connsiteY25" fmla="*/ 34626 h 77073"/>
                  <a:gd name="connsiteX26" fmla="*/ 14222 w 38671"/>
                  <a:gd name="connsiteY26" fmla="*/ 30871 h 77073"/>
                  <a:gd name="connsiteX27" fmla="*/ 9103 w 38671"/>
                  <a:gd name="connsiteY27" fmla="*/ 24856 h 77073"/>
                  <a:gd name="connsiteX28" fmla="*/ 19710 w 38671"/>
                  <a:gd name="connsiteY28" fmla="*/ 18696 h 7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71" h="77073">
                    <a:moveTo>
                      <a:pt x="19710" y="18696"/>
                    </a:moveTo>
                    <a:cubicBezTo>
                      <a:pt x="24272" y="18400"/>
                      <a:pt x="28479" y="21123"/>
                      <a:pt x="30072" y="25390"/>
                    </a:cubicBezTo>
                    <a:cubicBezTo>
                      <a:pt x="30759" y="27708"/>
                      <a:pt x="33207" y="29030"/>
                      <a:pt x="35531" y="28344"/>
                    </a:cubicBezTo>
                    <a:cubicBezTo>
                      <a:pt x="37841" y="27658"/>
                      <a:pt x="39166" y="25246"/>
                      <a:pt x="38500" y="22935"/>
                    </a:cubicBezTo>
                    <a:cubicBezTo>
                      <a:pt x="36328" y="16486"/>
                      <a:pt x="30846" y="11706"/>
                      <a:pt x="24149" y="10406"/>
                    </a:cubicBezTo>
                    <a:lnTo>
                      <a:pt x="24149" y="4362"/>
                    </a:lnTo>
                    <a:cubicBezTo>
                      <a:pt x="24142" y="1943"/>
                      <a:pt x="22165" y="-7"/>
                      <a:pt x="19739" y="0"/>
                    </a:cubicBezTo>
                    <a:cubicBezTo>
                      <a:pt x="17328" y="7"/>
                      <a:pt x="15380" y="1957"/>
                      <a:pt x="15366" y="4362"/>
                    </a:cubicBezTo>
                    <a:lnTo>
                      <a:pt x="15366" y="10262"/>
                    </a:lnTo>
                    <a:cubicBezTo>
                      <a:pt x="1667" y="11879"/>
                      <a:pt x="356" y="21563"/>
                      <a:pt x="327" y="24762"/>
                    </a:cubicBezTo>
                    <a:cubicBezTo>
                      <a:pt x="81" y="31724"/>
                      <a:pt x="4896" y="37847"/>
                      <a:pt x="11731" y="39277"/>
                    </a:cubicBezTo>
                    <a:cubicBezTo>
                      <a:pt x="17994" y="41126"/>
                      <a:pt x="24352" y="43018"/>
                      <a:pt x="24352" y="43018"/>
                    </a:cubicBezTo>
                    <a:cubicBezTo>
                      <a:pt x="27298" y="43949"/>
                      <a:pt x="29420" y="46527"/>
                      <a:pt x="29767" y="49596"/>
                    </a:cubicBezTo>
                    <a:cubicBezTo>
                      <a:pt x="30202" y="52167"/>
                      <a:pt x="28913" y="54731"/>
                      <a:pt x="26574" y="55908"/>
                    </a:cubicBezTo>
                    <a:cubicBezTo>
                      <a:pt x="26451" y="55958"/>
                      <a:pt x="26314" y="56016"/>
                      <a:pt x="26198" y="56081"/>
                    </a:cubicBezTo>
                    <a:cubicBezTo>
                      <a:pt x="19928" y="59425"/>
                      <a:pt x="12144" y="57706"/>
                      <a:pt x="7872" y="52037"/>
                    </a:cubicBezTo>
                    <a:cubicBezTo>
                      <a:pt x="6395" y="50116"/>
                      <a:pt x="3643" y="49755"/>
                      <a:pt x="1717" y="51228"/>
                    </a:cubicBezTo>
                    <a:cubicBezTo>
                      <a:pt x="-202" y="52702"/>
                      <a:pt x="-571" y="55446"/>
                      <a:pt x="906" y="57367"/>
                    </a:cubicBezTo>
                    <a:cubicBezTo>
                      <a:pt x="4360" y="62111"/>
                      <a:pt x="9566" y="65288"/>
                      <a:pt x="15366" y="66198"/>
                    </a:cubicBezTo>
                    <a:lnTo>
                      <a:pt x="15366" y="72712"/>
                    </a:lnTo>
                    <a:cubicBezTo>
                      <a:pt x="15380" y="75131"/>
                      <a:pt x="17350" y="77081"/>
                      <a:pt x="19775" y="77074"/>
                    </a:cubicBezTo>
                    <a:cubicBezTo>
                      <a:pt x="22187" y="77066"/>
                      <a:pt x="24142" y="75117"/>
                      <a:pt x="24149" y="72712"/>
                    </a:cubicBezTo>
                    <a:lnTo>
                      <a:pt x="24149" y="65917"/>
                    </a:lnTo>
                    <a:cubicBezTo>
                      <a:pt x="26212" y="65519"/>
                      <a:pt x="28203" y="64848"/>
                      <a:pt x="30086" y="63931"/>
                    </a:cubicBezTo>
                    <a:cubicBezTo>
                      <a:pt x="35864" y="61216"/>
                      <a:pt x="39253" y="55121"/>
                      <a:pt x="38514" y="48795"/>
                    </a:cubicBezTo>
                    <a:cubicBezTo>
                      <a:pt x="37870" y="42151"/>
                      <a:pt x="33272" y="36555"/>
                      <a:pt x="26864" y="34626"/>
                    </a:cubicBezTo>
                    <a:cubicBezTo>
                      <a:pt x="26864" y="34626"/>
                      <a:pt x="20499" y="32734"/>
                      <a:pt x="14222" y="30871"/>
                    </a:cubicBezTo>
                    <a:cubicBezTo>
                      <a:pt x="9935" y="29615"/>
                      <a:pt x="9074" y="27557"/>
                      <a:pt x="9103" y="24856"/>
                    </a:cubicBezTo>
                    <a:cubicBezTo>
                      <a:pt x="9153" y="20696"/>
                      <a:pt x="12716" y="18638"/>
                      <a:pt x="19710" y="18696"/>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3" name="Freeform 147">
                <a:extLst>
                  <a:ext uri="{FF2B5EF4-FFF2-40B4-BE49-F238E27FC236}">
                    <a16:creationId xmlns:a16="http://schemas.microsoft.com/office/drawing/2014/main" id="{27BA2D69-7568-48A0-9260-869DDEF6C3C7}"/>
                  </a:ext>
                </a:extLst>
              </p:cNvPr>
              <p:cNvSpPr/>
              <p:nvPr/>
            </p:nvSpPr>
            <p:spPr>
              <a:xfrm>
                <a:off x="3875868" y="3315665"/>
                <a:ext cx="187541" cy="261011"/>
              </a:xfrm>
              <a:custGeom>
                <a:avLst/>
                <a:gdLst>
                  <a:gd name="connsiteX0" fmla="*/ 129160 w 187541"/>
                  <a:gd name="connsiteY0" fmla="*/ 113193 h 261011"/>
                  <a:gd name="connsiteX1" fmla="*/ 121623 w 187541"/>
                  <a:gd name="connsiteY1" fmla="*/ 113736 h 261011"/>
                  <a:gd name="connsiteX2" fmla="*/ 121623 w 187541"/>
                  <a:gd name="connsiteY2" fmla="*/ 94548 h 261011"/>
                  <a:gd name="connsiteX3" fmla="*/ 154742 w 187541"/>
                  <a:gd name="connsiteY3" fmla="*/ 94548 h 261011"/>
                  <a:gd name="connsiteX4" fmla="*/ 159129 w 187541"/>
                  <a:gd name="connsiteY4" fmla="*/ 90172 h 261011"/>
                  <a:gd name="connsiteX5" fmla="*/ 158051 w 187541"/>
                  <a:gd name="connsiteY5" fmla="*/ 87291 h 261011"/>
                  <a:gd name="connsiteX6" fmla="*/ 82878 w 187541"/>
                  <a:gd name="connsiteY6" fmla="*/ 1428 h 261011"/>
                  <a:gd name="connsiteX7" fmla="*/ 76463 w 187541"/>
                  <a:gd name="connsiteY7" fmla="*/ 1225 h 261011"/>
                  <a:gd name="connsiteX8" fmla="*/ 76260 w 187541"/>
                  <a:gd name="connsiteY8" fmla="*/ 1428 h 261011"/>
                  <a:gd name="connsiteX9" fmla="*/ 1088 w 187541"/>
                  <a:gd name="connsiteY9" fmla="*/ 87291 h 261011"/>
                  <a:gd name="connsiteX10" fmla="*/ 1501 w 187541"/>
                  <a:gd name="connsiteY10" fmla="*/ 93467 h 261011"/>
                  <a:gd name="connsiteX11" fmla="*/ 4390 w 187541"/>
                  <a:gd name="connsiteY11" fmla="*/ 94548 h 261011"/>
                  <a:gd name="connsiteX12" fmla="*/ 37516 w 187541"/>
                  <a:gd name="connsiteY12" fmla="*/ 94548 h 261011"/>
                  <a:gd name="connsiteX13" fmla="*/ 37516 w 187541"/>
                  <a:gd name="connsiteY13" fmla="*/ 256628 h 261011"/>
                  <a:gd name="connsiteX14" fmla="*/ 41903 w 187541"/>
                  <a:gd name="connsiteY14" fmla="*/ 261012 h 261011"/>
                  <a:gd name="connsiteX15" fmla="*/ 117228 w 187541"/>
                  <a:gd name="connsiteY15" fmla="*/ 261012 h 261011"/>
                  <a:gd name="connsiteX16" fmla="*/ 121623 w 187541"/>
                  <a:gd name="connsiteY16" fmla="*/ 256628 h 261011"/>
                  <a:gd name="connsiteX17" fmla="*/ 121623 w 187541"/>
                  <a:gd name="connsiteY17" fmla="*/ 229086 h 261011"/>
                  <a:gd name="connsiteX18" fmla="*/ 187042 w 187541"/>
                  <a:gd name="connsiteY18" fmla="*/ 178934 h 261011"/>
                  <a:gd name="connsiteX19" fmla="*/ 136749 w 187541"/>
                  <a:gd name="connsiteY19" fmla="*/ 113684 h 261011"/>
                  <a:gd name="connsiteX20" fmla="*/ 129160 w 187541"/>
                  <a:gd name="connsiteY20" fmla="*/ 113193 h 261011"/>
                  <a:gd name="connsiteX21" fmla="*/ 112840 w 187541"/>
                  <a:gd name="connsiteY21" fmla="*/ 252252 h 261011"/>
                  <a:gd name="connsiteX22" fmla="*/ 46298 w 187541"/>
                  <a:gd name="connsiteY22" fmla="*/ 252252 h 261011"/>
                  <a:gd name="connsiteX23" fmla="*/ 46298 w 187541"/>
                  <a:gd name="connsiteY23" fmla="*/ 90169 h 261011"/>
                  <a:gd name="connsiteX24" fmla="*/ 41903 w 187541"/>
                  <a:gd name="connsiteY24" fmla="*/ 85793 h 261011"/>
                  <a:gd name="connsiteX25" fmla="*/ 14056 w 187541"/>
                  <a:gd name="connsiteY25" fmla="*/ 85793 h 261011"/>
                  <a:gd name="connsiteX26" fmla="*/ 79569 w 187541"/>
                  <a:gd name="connsiteY26" fmla="*/ 10966 h 261011"/>
                  <a:gd name="connsiteX27" fmla="*/ 145083 w 187541"/>
                  <a:gd name="connsiteY27" fmla="*/ 85793 h 261011"/>
                  <a:gd name="connsiteX28" fmla="*/ 117228 w 187541"/>
                  <a:gd name="connsiteY28" fmla="*/ 85793 h 261011"/>
                  <a:gd name="connsiteX29" fmla="*/ 112840 w 187541"/>
                  <a:gd name="connsiteY29" fmla="*/ 90168 h 261011"/>
                  <a:gd name="connsiteX30" fmla="*/ 112840 w 187541"/>
                  <a:gd name="connsiteY30" fmla="*/ 115556 h 261011"/>
                  <a:gd name="connsiteX31" fmla="*/ 73103 w 187541"/>
                  <a:gd name="connsiteY31" fmla="*/ 187636 h 261011"/>
                  <a:gd name="connsiteX32" fmla="*/ 112840 w 187541"/>
                  <a:gd name="connsiteY32" fmla="*/ 227266 h 261011"/>
                  <a:gd name="connsiteX33" fmla="*/ 129160 w 187541"/>
                  <a:gd name="connsiteY33" fmla="*/ 220875 h 261011"/>
                  <a:gd name="connsiteX34" fmla="*/ 79569 w 187541"/>
                  <a:gd name="connsiteY34" fmla="*/ 171409 h 261011"/>
                  <a:gd name="connsiteX35" fmla="*/ 129160 w 187541"/>
                  <a:gd name="connsiteY35" fmla="*/ 121950 h 261011"/>
                  <a:gd name="connsiteX36" fmla="*/ 178752 w 187541"/>
                  <a:gd name="connsiteY36" fmla="*/ 171409 h 261011"/>
                  <a:gd name="connsiteX37" fmla="*/ 129160 w 187541"/>
                  <a:gd name="connsiteY37" fmla="*/ 220875 h 2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7541" h="261011">
                    <a:moveTo>
                      <a:pt x="129160" y="113193"/>
                    </a:moveTo>
                    <a:cubicBezTo>
                      <a:pt x="126633" y="113211"/>
                      <a:pt x="124121" y="113393"/>
                      <a:pt x="121623" y="113736"/>
                    </a:cubicBezTo>
                    <a:lnTo>
                      <a:pt x="121623" y="94548"/>
                    </a:lnTo>
                    <a:lnTo>
                      <a:pt x="154742" y="94548"/>
                    </a:lnTo>
                    <a:cubicBezTo>
                      <a:pt x="157167" y="94549"/>
                      <a:pt x="159129" y="92590"/>
                      <a:pt x="159129" y="90172"/>
                    </a:cubicBezTo>
                    <a:cubicBezTo>
                      <a:pt x="159129" y="89113"/>
                      <a:pt x="158746" y="88089"/>
                      <a:pt x="158051" y="87291"/>
                    </a:cubicBezTo>
                    <a:lnTo>
                      <a:pt x="82878" y="1428"/>
                    </a:lnTo>
                    <a:cubicBezTo>
                      <a:pt x="81162" y="-394"/>
                      <a:pt x="78295" y="-485"/>
                      <a:pt x="76463" y="1225"/>
                    </a:cubicBezTo>
                    <a:cubicBezTo>
                      <a:pt x="76398" y="1290"/>
                      <a:pt x="76325" y="1358"/>
                      <a:pt x="76260" y="1428"/>
                    </a:cubicBezTo>
                    <a:lnTo>
                      <a:pt x="1088" y="87291"/>
                    </a:lnTo>
                    <a:cubicBezTo>
                      <a:pt x="-512" y="89112"/>
                      <a:pt x="-324" y="91877"/>
                      <a:pt x="1501" y="93467"/>
                    </a:cubicBezTo>
                    <a:cubicBezTo>
                      <a:pt x="2304" y="94164"/>
                      <a:pt x="3332" y="94549"/>
                      <a:pt x="4390" y="94548"/>
                    </a:cubicBezTo>
                    <a:lnTo>
                      <a:pt x="37516" y="94548"/>
                    </a:lnTo>
                    <a:lnTo>
                      <a:pt x="37516" y="256628"/>
                    </a:lnTo>
                    <a:cubicBezTo>
                      <a:pt x="37516" y="259048"/>
                      <a:pt x="39478" y="261012"/>
                      <a:pt x="41903" y="261012"/>
                    </a:cubicBezTo>
                    <a:lnTo>
                      <a:pt x="117228" y="261012"/>
                    </a:lnTo>
                    <a:cubicBezTo>
                      <a:pt x="119653" y="261012"/>
                      <a:pt x="121623" y="259048"/>
                      <a:pt x="121623" y="256628"/>
                    </a:cubicBezTo>
                    <a:lnTo>
                      <a:pt x="121623" y="229086"/>
                    </a:lnTo>
                    <a:cubicBezTo>
                      <a:pt x="153569" y="233253"/>
                      <a:pt x="182864" y="210802"/>
                      <a:pt x="187042" y="178934"/>
                    </a:cubicBezTo>
                    <a:cubicBezTo>
                      <a:pt x="191220" y="147066"/>
                      <a:pt x="168702" y="117852"/>
                      <a:pt x="136749" y="113684"/>
                    </a:cubicBezTo>
                    <a:cubicBezTo>
                      <a:pt x="134236" y="113357"/>
                      <a:pt x="131695" y="113192"/>
                      <a:pt x="129160" y="113193"/>
                    </a:cubicBezTo>
                    <a:close/>
                    <a:moveTo>
                      <a:pt x="112840" y="252252"/>
                    </a:moveTo>
                    <a:lnTo>
                      <a:pt x="46298" y="252252"/>
                    </a:lnTo>
                    <a:lnTo>
                      <a:pt x="46298" y="90169"/>
                    </a:lnTo>
                    <a:cubicBezTo>
                      <a:pt x="46298" y="87752"/>
                      <a:pt x="44329" y="85793"/>
                      <a:pt x="41903" y="85793"/>
                    </a:cubicBezTo>
                    <a:lnTo>
                      <a:pt x="14056" y="85793"/>
                    </a:lnTo>
                    <a:lnTo>
                      <a:pt x="79569" y="10966"/>
                    </a:lnTo>
                    <a:lnTo>
                      <a:pt x="145083" y="85793"/>
                    </a:lnTo>
                    <a:lnTo>
                      <a:pt x="117228" y="85793"/>
                    </a:lnTo>
                    <a:cubicBezTo>
                      <a:pt x="114802" y="85793"/>
                      <a:pt x="112840" y="87751"/>
                      <a:pt x="112840" y="90168"/>
                    </a:cubicBezTo>
                    <a:lnTo>
                      <a:pt x="112840" y="115556"/>
                    </a:lnTo>
                    <a:cubicBezTo>
                      <a:pt x="81908" y="124514"/>
                      <a:pt x="64118" y="156786"/>
                      <a:pt x="73103" y="187636"/>
                    </a:cubicBezTo>
                    <a:cubicBezTo>
                      <a:pt x="78671" y="206758"/>
                      <a:pt x="93660" y="221713"/>
                      <a:pt x="112840" y="227266"/>
                    </a:cubicBezTo>
                    <a:close/>
                    <a:moveTo>
                      <a:pt x="129160" y="220875"/>
                    </a:moveTo>
                    <a:cubicBezTo>
                      <a:pt x="101769" y="220868"/>
                      <a:pt x="79569" y="198728"/>
                      <a:pt x="79569" y="171409"/>
                    </a:cubicBezTo>
                    <a:cubicBezTo>
                      <a:pt x="79569" y="144098"/>
                      <a:pt x="101769" y="121950"/>
                      <a:pt x="129160" y="121950"/>
                    </a:cubicBezTo>
                    <a:cubicBezTo>
                      <a:pt x="156552" y="121950"/>
                      <a:pt x="178752" y="144098"/>
                      <a:pt x="178752" y="171409"/>
                    </a:cubicBezTo>
                    <a:cubicBezTo>
                      <a:pt x="178723" y="198713"/>
                      <a:pt x="156537" y="220839"/>
                      <a:pt x="129160" y="220875"/>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28" name="Graphic 625">
              <a:extLst>
                <a:ext uri="{FF2B5EF4-FFF2-40B4-BE49-F238E27FC236}">
                  <a16:creationId xmlns:a16="http://schemas.microsoft.com/office/drawing/2014/main" id="{F12DFB5D-3F48-4CE6-8E11-615EE062126E}"/>
                </a:ext>
              </a:extLst>
            </p:cNvPr>
            <p:cNvGrpSpPr/>
            <p:nvPr/>
          </p:nvGrpSpPr>
          <p:grpSpPr>
            <a:xfrm>
              <a:off x="9882822" y="1081088"/>
              <a:ext cx="142044" cy="213064"/>
              <a:chOff x="3976056" y="2618778"/>
              <a:chExt cx="177561" cy="266342"/>
            </a:xfrm>
            <a:gradFill>
              <a:gsLst>
                <a:gs pos="0">
                  <a:srgbClr val="E31937"/>
                </a:gs>
                <a:gs pos="60000">
                  <a:srgbClr val="A82465"/>
                </a:gs>
                <a:gs pos="100000">
                  <a:srgbClr val="5236AB"/>
                </a:gs>
              </a:gsLst>
              <a:lin ang="0" scaled="0"/>
            </a:gradFill>
          </p:grpSpPr>
          <p:sp>
            <p:nvSpPr>
              <p:cNvPr id="129" name="Freeform 143">
                <a:extLst>
                  <a:ext uri="{FF2B5EF4-FFF2-40B4-BE49-F238E27FC236}">
                    <a16:creationId xmlns:a16="http://schemas.microsoft.com/office/drawing/2014/main" id="{73218508-2730-4E27-A776-8084D21A99CA}"/>
                  </a:ext>
                </a:extLst>
              </p:cNvPr>
              <p:cNvSpPr/>
              <p:nvPr/>
            </p:nvSpPr>
            <p:spPr>
              <a:xfrm>
                <a:off x="3976056" y="2676140"/>
                <a:ext cx="176522" cy="209152"/>
              </a:xfrm>
              <a:custGeom>
                <a:avLst/>
                <a:gdLst>
                  <a:gd name="connsiteX0" fmla="*/ 148325 w 176522"/>
                  <a:gd name="connsiteY0" fmla="*/ 107 h 209152"/>
                  <a:gd name="connsiteX1" fmla="*/ 90578 w 176522"/>
                  <a:gd name="connsiteY1" fmla="*/ 107 h 209152"/>
                  <a:gd name="connsiteX2" fmla="*/ 88237 w 176522"/>
                  <a:gd name="connsiteY2" fmla="*/ -9 h 209152"/>
                  <a:gd name="connsiteX3" fmla="*/ 28164 w 176522"/>
                  <a:gd name="connsiteY3" fmla="*/ -9 h 209152"/>
                  <a:gd name="connsiteX4" fmla="*/ -17 w 176522"/>
                  <a:gd name="connsiteY4" fmla="*/ 28553 h 209152"/>
                  <a:gd name="connsiteX5" fmla="*/ -17 w 176522"/>
                  <a:gd name="connsiteY5" fmla="*/ 92407 h 209152"/>
                  <a:gd name="connsiteX6" fmla="*/ 16233 w 176522"/>
                  <a:gd name="connsiteY6" fmla="*/ 108875 h 209152"/>
                  <a:gd name="connsiteX7" fmla="*/ 17812 w 176522"/>
                  <a:gd name="connsiteY7" fmla="*/ 108797 h 209152"/>
                  <a:gd name="connsiteX8" fmla="*/ 23862 w 176522"/>
                  <a:gd name="connsiteY8" fmla="*/ 106881 h 209152"/>
                  <a:gd name="connsiteX9" fmla="*/ 23862 w 176522"/>
                  <a:gd name="connsiteY9" fmla="*/ 189442 h 209152"/>
                  <a:gd name="connsiteX10" fmla="*/ 43177 w 176522"/>
                  <a:gd name="connsiteY10" fmla="*/ 209023 h 209152"/>
                  <a:gd name="connsiteX11" fmla="*/ 58204 w 176522"/>
                  <a:gd name="connsiteY11" fmla="*/ 201751 h 209152"/>
                  <a:gd name="connsiteX12" fmla="*/ 85180 w 176522"/>
                  <a:gd name="connsiteY12" fmla="*/ 204740 h 209152"/>
                  <a:gd name="connsiteX13" fmla="*/ 88199 w 176522"/>
                  <a:gd name="connsiteY13" fmla="*/ 201663 h 209152"/>
                  <a:gd name="connsiteX14" fmla="*/ 115139 w 176522"/>
                  <a:gd name="connsiteY14" fmla="*/ 205022 h 209152"/>
                  <a:gd name="connsiteX15" fmla="*/ 118290 w 176522"/>
                  <a:gd name="connsiteY15" fmla="*/ 201871 h 209152"/>
                  <a:gd name="connsiteX16" fmla="*/ 145457 w 176522"/>
                  <a:gd name="connsiteY16" fmla="*/ 204791 h 209152"/>
                  <a:gd name="connsiteX17" fmla="*/ 152632 w 176522"/>
                  <a:gd name="connsiteY17" fmla="*/ 189558 h 209152"/>
                  <a:gd name="connsiteX18" fmla="*/ 152632 w 176522"/>
                  <a:gd name="connsiteY18" fmla="*/ 106997 h 209152"/>
                  <a:gd name="connsiteX19" fmla="*/ 158680 w 176522"/>
                  <a:gd name="connsiteY19" fmla="*/ 108913 h 209152"/>
                  <a:gd name="connsiteX20" fmla="*/ 176428 w 176522"/>
                  <a:gd name="connsiteY20" fmla="*/ 94132 h 209152"/>
                  <a:gd name="connsiteX21" fmla="*/ 176506 w 176522"/>
                  <a:gd name="connsiteY21" fmla="*/ 92523 h 209152"/>
                  <a:gd name="connsiteX22" fmla="*/ 176506 w 176522"/>
                  <a:gd name="connsiteY22" fmla="*/ 28672 h 209152"/>
                  <a:gd name="connsiteX23" fmla="*/ 148325 w 176522"/>
                  <a:gd name="connsiteY23" fmla="*/ 107 h 209152"/>
                  <a:gd name="connsiteX24" fmla="*/ 88254 w 176522"/>
                  <a:gd name="connsiteY24" fmla="*/ 43681 h 209152"/>
                  <a:gd name="connsiteX25" fmla="*/ 83945 w 176522"/>
                  <a:gd name="connsiteY25" fmla="*/ 48045 h 209152"/>
                  <a:gd name="connsiteX26" fmla="*/ 83945 w 176522"/>
                  <a:gd name="connsiteY26" fmla="*/ 48046 h 209152"/>
                  <a:gd name="connsiteX27" fmla="*/ 83945 w 176522"/>
                  <a:gd name="connsiteY27" fmla="*/ 91908 h 209152"/>
                  <a:gd name="connsiteX28" fmla="*/ 83933 w 176522"/>
                  <a:gd name="connsiteY28" fmla="*/ 92161 h 209152"/>
                  <a:gd name="connsiteX29" fmla="*/ 83933 w 176522"/>
                  <a:gd name="connsiteY29" fmla="*/ 189442 h 209152"/>
                  <a:gd name="connsiteX30" fmla="*/ 73194 w 176522"/>
                  <a:gd name="connsiteY30" fmla="*/ 200269 h 209152"/>
                  <a:gd name="connsiteX31" fmla="*/ 62511 w 176522"/>
                  <a:gd name="connsiteY31" fmla="*/ 189442 h 209152"/>
                  <a:gd name="connsiteX32" fmla="*/ 62511 w 176522"/>
                  <a:gd name="connsiteY32" fmla="*/ 114825 h 209152"/>
                  <a:gd name="connsiteX33" fmla="*/ 58186 w 176522"/>
                  <a:gd name="connsiteY33" fmla="*/ 110477 h 209152"/>
                  <a:gd name="connsiteX34" fmla="*/ 53897 w 176522"/>
                  <a:gd name="connsiteY34" fmla="*/ 114825 h 209152"/>
                  <a:gd name="connsiteX35" fmla="*/ 53897 w 176522"/>
                  <a:gd name="connsiteY35" fmla="*/ 189442 h 209152"/>
                  <a:gd name="connsiteX36" fmla="*/ 43159 w 176522"/>
                  <a:gd name="connsiteY36" fmla="*/ 200269 h 209152"/>
                  <a:gd name="connsiteX37" fmla="*/ 32477 w 176522"/>
                  <a:gd name="connsiteY37" fmla="*/ 189442 h 209152"/>
                  <a:gd name="connsiteX38" fmla="*/ 32477 w 176522"/>
                  <a:gd name="connsiteY38" fmla="*/ 48165 h 209152"/>
                  <a:gd name="connsiteX39" fmla="*/ 28152 w 176522"/>
                  <a:gd name="connsiteY39" fmla="*/ 43818 h 209152"/>
                  <a:gd name="connsiteX40" fmla="*/ 23862 w 176522"/>
                  <a:gd name="connsiteY40" fmla="*/ 48165 h 209152"/>
                  <a:gd name="connsiteX41" fmla="*/ 23862 w 176522"/>
                  <a:gd name="connsiteY41" fmla="*/ 91887 h 209152"/>
                  <a:gd name="connsiteX42" fmla="*/ 16996 w 176522"/>
                  <a:gd name="connsiteY42" fmla="*/ 100104 h 209152"/>
                  <a:gd name="connsiteX43" fmla="*/ 8636 w 176522"/>
                  <a:gd name="connsiteY43" fmla="*/ 93185 h 209152"/>
                  <a:gd name="connsiteX44" fmla="*/ 8598 w 176522"/>
                  <a:gd name="connsiteY44" fmla="*/ 92407 h 209152"/>
                  <a:gd name="connsiteX45" fmla="*/ 8598 w 176522"/>
                  <a:gd name="connsiteY45" fmla="*/ 28553 h 209152"/>
                  <a:gd name="connsiteX46" fmla="*/ 28169 w 176522"/>
                  <a:gd name="connsiteY46" fmla="*/ 8722 h 209152"/>
                  <a:gd name="connsiteX47" fmla="*/ 88238 w 176522"/>
                  <a:gd name="connsiteY47" fmla="*/ 8722 h 209152"/>
                  <a:gd name="connsiteX48" fmla="*/ 90135 w 176522"/>
                  <a:gd name="connsiteY48" fmla="*/ 8817 h 209152"/>
                  <a:gd name="connsiteX49" fmla="*/ 107806 w 176522"/>
                  <a:gd name="connsiteY49" fmla="*/ 28553 h 209152"/>
                  <a:gd name="connsiteX50" fmla="*/ 107806 w 176522"/>
                  <a:gd name="connsiteY50" fmla="*/ 92407 h 209152"/>
                  <a:gd name="connsiteX51" fmla="*/ 100178 w 176522"/>
                  <a:gd name="connsiteY51" fmla="*/ 100143 h 209152"/>
                  <a:gd name="connsiteX52" fmla="*/ 99412 w 176522"/>
                  <a:gd name="connsiteY52" fmla="*/ 100105 h 209152"/>
                  <a:gd name="connsiteX53" fmla="*/ 96754 w 176522"/>
                  <a:gd name="connsiteY53" fmla="*/ 99275 h 209152"/>
                  <a:gd name="connsiteX54" fmla="*/ 92559 w 176522"/>
                  <a:gd name="connsiteY54" fmla="*/ 92006 h 209152"/>
                  <a:gd name="connsiteX55" fmla="*/ 92559 w 176522"/>
                  <a:gd name="connsiteY55" fmla="*/ 48046 h 209152"/>
                  <a:gd name="connsiteX56" fmla="*/ 88254 w 176522"/>
                  <a:gd name="connsiteY56" fmla="*/ 43681 h 209152"/>
                  <a:gd name="connsiteX57" fmla="*/ 167893 w 176522"/>
                  <a:gd name="connsiteY57" fmla="*/ 92523 h 209152"/>
                  <a:gd name="connsiteX58" fmla="*/ 160262 w 176522"/>
                  <a:gd name="connsiteY58" fmla="*/ 100263 h 209152"/>
                  <a:gd name="connsiteX59" fmla="*/ 159495 w 176522"/>
                  <a:gd name="connsiteY59" fmla="*/ 100224 h 209152"/>
                  <a:gd name="connsiteX60" fmla="*/ 152632 w 176522"/>
                  <a:gd name="connsiteY60" fmla="*/ 92035 h 209152"/>
                  <a:gd name="connsiteX61" fmla="*/ 152618 w 176522"/>
                  <a:gd name="connsiteY61" fmla="*/ 91711 h 209152"/>
                  <a:gd name="connsiteX62" fmla="*/ 152618 w 176522"/>
                  <a:gd name="connsiteY62" fmla="*/ 48165 h 209152"/>
                  <a:gd name="connsiteX63" fmla="*/ 148329 w 176522"/>
                  <a:gd name="connsiteY63" fmla="*/ 43783 h 209152"/>
                  <a:gd name="connsiteX64" fmla="*/ 144005 w 176522"/>
                  <a:gd name="connsiteY64" fmla="*/ 48130 h 209152"/>
                  <a:gd name="connsiteX65" fmla="*/ 144005 w 176522"/>
                  <a:gd name="connsiteY65" fmla="*/ 48165 h 209152"/>
                  <a:gd name="connsiteX66" fmla="*/ 144005 w 176522"/>
                  <a:gd name="connsiteY66" fmla="*/ 92006 h 209152"/>
                  <a:gd name="connsiteX67" fmla="*/ 144017 w 176522"/>
                  <a:gd name="connsiteY67" fmla="*/ 92344 h 209152"/>
                  <a:gd name="connsiteX68" fmla="*/ 144017 w 176522"/>
                  <a:gd name="connsiteY68" fmla="*/ 189558 h 209152"/>
                  <a:gd name="connsiteX69" fmla="*/ 133334 w 176522"/>
                  <a:gd name="connsiteY69" fmla="*/ 200442 h 209152"/>
                  <a:gd name="connsiteX70" fmla="*/ 122595 w 176522"/>
                  <a:gd name="connsiteY70" fmla="*/ 189614 h 209152"/>
                  <a:gd name="connsiteX71" fmla="*/ 122595 w 176522"/>
                  <a:gd name="connsiteY71" fmla="*/ 189558 h 209152"/>
                  <a:gd name="connsiteX72" fmla="*/ 122595 w 176522"/>
                  <a:gd name="connsiteY72" fmla="*/ 115940 h 209152"/>
                  <a:gd name="connsiteX73" fmla="*/ 118307 w 176522"/>
                  <a:gd name="connsiteY73" fmla="*/ 111557 h 209152"/>
                  <a:gd name="connsiteX74" fmla="*/ 113983 w 176522"/>
                  <a:gd name="connsiteY74" fmla="*/ 115904 h 209152"/>
                  <a:gd name="connsiteX75" fmla="*/ 113983 w 176522"/>
                  <a:gd name="connsiteY75" fmla="*/ 115940 h 209152"/>
                  <a:gd name="connsiteX76" fmla="*/ 113983 w 176522"/>
                  <a:gd name="connsiteY76" fmla="*/ 189558 h 209152"/>
                  <a:gd name="connsiteX77" fmla="*/ 103271 w 176522"/>
                  <a:gd name="connsiteY77" fmla="*/ 200414 h 209152"/>
                  <a:gd name="connsiteX78" fmla="*/ 92559 w 176522"/>
                  <a:gd name="connsiteY78" fmla="*/ 189558 h 209152"/>
                  <a:gd name="connsiteX79" fmla="*/ 92559 w 176522"/>
                  <a:gd name="connsiteY79" fmla="*/ 106923 h 209152"/>
                  <a:gd name="connsiteX80" fmla="*/ 94262 w 176522"/>
                  <a:gd name="connsiteY80" fmla="*/ 107651 h 209152"/>
                  <a:gd name="connsiteX81" fmla="*/ 98593 w 176522"/>
                  <a:gd name="connsiteY81" fmla="*/ 108797 h 209152"/>
                  <a:gd name="connsiteX82" fmla="*/ 116344 w 176522"/>
                  <a:gd name="connsiteY82" fmla="*/ 94011 h 209152"/>
                  <a:gd name="connsiteX83" fmla="*/ 116421 w 176522"/>
                  <a:gd name="connsiteY83" fmla="*/ 92407 h 209152"/>
                  <a:gd name="connsiteX84" fmla="*/ 116421 w 176522"/>
                  <a:gd name="connsiteY84" fmla="*/ 28553 h 209152"/>
                  <a:gd name="connsiteX85" fmla="*/ 115899 w 176522"/>
                  <a:gd name="connsiteY85" fmla="*/ 23059 h 209152"/>
                  <a:gd name="connsiteX86" fmla="*/ 115405 w 176522"/>
                  <a:gd name="connsiteY86" fmla="*/ 21315 h 209152"/>
                  <a:gd name="connsiteX87" fmla="*/ 114407 w 176522"/>
                  <a:gd name="connsiteY87" fmla="*/ 17917 h 209152"/>
                  <a:gd name="connsiteX88" fmla="*/ 113469 w 176522"/>
                  <a:gd name="connsiteY88" fmla="*/ 16019 h 209152"/>
                  <a:gd name="connsiteX89" fmla="*/ 112041 w 176522"/>
                  <a:gd name="connsiteY89" fmla="*/ 13228 h 209152"/>
                  <a:gd name="connsiteX90" fmla="*/ 110707 w 176522"/>
                  <a:gd name="connsiteY90" fmla="*/ 11435 h 209152"/>
                  <a:gd name="connsiteX91" fmla="*/ 108888 w 176522"/>
                  <a:gd name="connsiteY91" fmla="*/ 9095 h 209152"/>
                  <a:gd name="connsiteX92" fmla="*/ 108689 w 176522"/>
                  <a:gd name="connsiteY92" fmla="*/ 8838 h 209152"/>
                  <a:gd name="connsiteX93" fmla="*/ 148324 w 176522"/>
                  <a:gd name="connsiteY93" fmla="*/ 8838 h 209152"/>
                  <a:gd name="connsiteX94" fmla="*/ 167892 w 176522"/>
                  <a:gd name="connsiteY94" fmla="*/ 28672 h 20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6522" h="209152">
                    <a:moveTo>
                      <a:pt x="148325" y="107"/>
                    </a:moveTo>
                    <a:lnTo>
                      <a:pt x="90578" y="107"/>
                    </a:lnTo>
                    <a:cubicBezTo>
                      <a:pt x="89806" y="44"/>
                      <a:pt x="89029" y="-9"/>
                      <a:pt x="88237" y="-9"/>
                    </a:cubicBezTo>
                    <a:lnTo>
                      <a:pt x="28164" y="-9"/>
                    </a:lnTo>
                    <a:cubicBezTo>
                      <a:pt x="12607" y="8"/>
                      <a:pt x="0" y="12785"/>
                      <a:pt x="-17" y="28553"/>
                    </a:cubicBezTo>
                    <a:lnTo>
                      <a:pt x="-17" y="92407"/>
                    </a:lnTo>
                    <a:cubicBezTo>
                      <a:pt x="-16" y="101502"/>
                      <a:pt x="7259" y="108875"/>
                      <a:pt x="16233" y="108875"/>
                    </a:cubicBezTo>
                    <a:cubicBezTo>
                      <a:pt x="16760" y="108875"/>
                      <a:pt x="17288" y="108849"/>
                      <a:pt x="17812" y="108797"/>
                    </a:cubicBezTo>
                    <a:cubicBezTo>
                      <a:pt x="19938" y="108588"/>
                      <a:pt x="21998" y="107936"/>
                      <a:pt x="23862" y="106881"/>
                    </a:cubicBezTo>
                    <a:lnTo>
                      <a:pt x="23862" y="189442"/>
                    </a:lnTo>
                    <a:cubicBezTo>
                      <a:pt x="23861" y="200255"/>
                      <a:pt x="32508" y="209022"/>
                      <a:pt x="43177" y="209023"/>
                    </a:cubicBezTo>
                    <a:cubicBezTo>
                      <a:pt x="49012" y="209024"/>
                      <a:pt x="54536" y="206351"/>
                      <a:pt x="58204" y="201751"/>
                    </a:cubicBezTo>
                    <a:cubicBezTo>
                      <a:pt x="64839" y="210126"/>
                      <a:pt x="76916" y="211465"/>
                      <a:pt x="85180" y="204740"/>
                    </a:cubicBezTo>
                    <a:cubicBezTo>
                      <a:pt x="86296" y="203832"/>
                      <a:pt x="87309" y="202800"/>
                      <a:pt x="88199" y="201663"/>
                    </a:cubicBezTo>
                    <a:cubicBezTo>
                      <a:pt x="94723" y="210130"/>
                      <a:pt x="106784" y="211634"/>
                      <a:pt x="115139" y="205022"/>
                    </a:cubicBezTo>
                    <a:cubicBezTo>
                      <a:pt x="116306" y="204098"/>
                      <a:pt x="117363" y="203041"/>
                      <a:pt x="118290" y="201871"/>
                    </a:cubicBezTo>
                    <a:cubicBezTo>
                      <a:pt x="124996" y="210280"/>
                      <a:pt x="137159" y="211588"/>
                      <a:pt x="145457" y="204791"/>
                    </a:cubicBezTo>
                    <a:cubicBezTo>
                      <a:pt x="149997" y="201073"/>
                      <a:pt x="152634" y="195474"/>
                      <a:pt x="152632" y="189558"/>
                    </a:cubicBezTo>
                    <a:lnTo>
                      <a:pt x="152632" y="106997"/>
                    </a:lnTo>
                    <a:cubicBezTo>
                      <a:pt x="154495" y="108055"/>
                      <a:pt x="156555" y="108707"/>
                      <a:pt x="158680" y="108913"/>
                    </a:cubicBezTo>
                    <a:cubicBezTo>
                      <a:pt x="167608" y="109798"/>
                      <a:pt x="175555" y="103181"/>
                      <a:pt x="176428" y="94132"/>
                    </a:cubicBezTo>
                    <a:cubicBezTo>
                      <a:pt x="176480" y="93597"/>
                      <a:pt x="176506" y="93060"/>
                      <a:pt x="176506" y="92523"/>
                    </a:cubicBezTo>
                    <a:lnTo>
                      <a:pt x="176506" y="28672"/>
                    </a:lnTo>
                    <a:cubicBezTo>
                      <a:pt x="176489" y="12904"/>
                      <a:pt x="163882" y="126"/>
                      <a:pt x="148325" y="107"/>
                    </a:cubicBezTo>
                    <a:close/>
                    <a:moveTo>
                      <a:pt x="88254" y="43681"/>
                    </a:moveTo>
                    <a:cubicBezTo>
                      <a:pt x="85875" y="43680"/>
                      <a:pt x="83946" y="45633"/>
                      <a:pt x="83945" y="48045"/>
                    </a:cubicBezTo>
                    <a:cubicBezTo>
                      <a:pt x="83945" y="48045"/>
                      <a:pt x="83945" y="48046"/>
                      <a:pt x="83945" y="48046"/>
                    </a:cubicBezTo>
                    <a:lnTo>
                      <a:pt x="83945" y="91908"/>
                    </a:lnTo>
                    <a:cubicBezTo>
                      <a:pt x="83942" y="91992"/>
                      <a:pt x="83933" y="92077"/>
                      <a:pt x="83933" y="92161"/>
                    </a:cubicBezTo>
                    <a:lnTo>
                      <a:pt x="83933" y="189442"/>
                    </a:lnTo>
                    <a:cubicBezTo>
                      <a:pt x="83918" y="195437"/>
                      <a:pt x="79110" y="200285"/>
                      <a:pt x="73194" y="200269"/>
                    </a:cubicBezTo>
                    <a:cubicBezTo>
                      <a:pt x="67301" y="200254"/>
                      <a:pt x="62526" y="195415"/>
                      <a:pt x="62511" y="189442"/>
                    </a:cubicBezTo>
                    <a:lnTo>
                      <a:pt x="62511" y="114825"/>
                    </a:lnTo>
                    <a:cubicBezTo>
                      <a:pt x="62502" y="112414"/>
                      <a:pt x="60565" y="110467"/>
                      <a:pt x="58186" y="110477"/>
                    </a:cubicBezTo>
                    <a:cubicBezTo>
                      <a:pt x="55821" y="110487"/>
                      <a:pt x="53906" y="112428"/>
                      <a:pt x="53897" y="114825"/>
                    </a:cubicBezTo>
                    <a:lnTo>
                      <a:pt x="53897" y="189442"/>
                    </a:lnTo>
                    <a:cubicBezTo>
                      <a:pt x="53881" y="195437"/>
                      <a:pt x="49074" y="200284"/>
                      <a:pt x="43159" y="200269"/>
                    </a:cubicBezTo>
                    <a:cubicBezTo>
                      <a:pt x="37266" y="200253"/>
                      <a:pt x="32492" y="195415"/>
                      <a:pt x="32477" y="189442"/>
                    </a:cubicBezTo>
                    <a:lnTo>
                      <a:pt x="32477" y="48165"/>
                    </a:lnTo>
                    <a:cubicBezTo>
                      <a:pt x="32467" y="45754"/>
                      <a:pt x="30531" y="43808"/>
                      <a:pt x="28152" y="43818"/>
                    </a:cubicBezTo>
                    <a:cubicBezTo>
                      <a:pt x="25787" y="43827"/>
                      <a:pt x="23872" y="45768"/>
                      <a:pt x="23862" y="48165"/>
                    </a:cubicBezTo>
                    <a:lnTo>
                      <a:pt x="23862" y="91887"/>
                    </a:lnTo>
                    <a:cubicBezTo>
                      <a:pt x="23969" y="95997"/>
                      <a:pt x="21013" y="99534"/>
                      <a:pt x="16996" y="100104"/>
                    </a:cubicBezTo>
                    <a:cubicBezTo>
                      <a:pt x="12802" y="100533"/>
                      <a:pt x="9059" y="97436"/>
                      <a:pt x="8636" y="93185"/>
                    </a:cubicBezTo>
                    <a:cubicBezTo>
                      <a:pt x="8611" y="92927"/>
                      <a:pt x="8598" y="92667"/>
                      <a:pt x="8598" y="92407"/>
                    </a:cubicBezTo>
                    <a:lnTo>
                      <a:pt x="8598" y="28553"/>
                    </a:lnTo>
                    <a:cubicBezTo>
                      <a:pt x="8611" y="17604"/>
                      <a:pt x="17366" y="8732"/>
                      <a:pt x="28169" y="8722"/>
                    </a:cubicBezTo>
                    <a:lnTo>
                      <a:pt x="88238" y="8722"/>
                    </a:lnTo>
                    <a:cubicBezTo>
                      <a:pt x="88882" y="8722"/>
                      <a:pt x="89511" y="8757"/>
                      <a:pt x="90135" y="8817"/>
                    </a:cubicBezTo>
                    <a:cubicBezTo>
                      <a:pt x="100180" y="9764"/>
                      <a:pt x="107848" y="18328"/>
                      <a:pt x="107806" y="28553"/>
                    </a:cubicBezTo>
                    <a:lnTo>
                      <a:pt x="107806" y="92407"/>
                    </a:lnTo>
                    <a:cubicBezTo>
                      <a:pt x="107807" y="96678"/>
                      <a:pt x="104392" y="100142"/>
                      <a:pt x="100178" y="100143"/>
                    </a:cubicBezTo>
                    <a:cubicBezTo>
                      <a:pt x="99922" y="100143"/>
                      <a:pt x="99666" y="100130"/>
                      <a:pt x="99412" y="100105"/>
                    </a:cubicBezTo>
                    <a:cubicBezTo>
                      <a:pt x="98480" y="100013"/>
                      <a:pt x="97575" y="99731"/>
                      <a:pt x="96754" y="99275"/>
                    </a:cubicBezTo>
                    <a:cubicBezTo>
                      <a:pt x="94179" y="97782"/>
                      <a:pt x="92581" y="95013"/>
                      <a:pt x="92559" y="92006"/>
                    </a:cubicBezTo>
                    <a:lnTo>
                      <a:pt x="92559" y="48046"/>
                    </a:lnTo>
                    <a:cubicBezTo>
                      <a:pt x="92560" y="45636"/>
                      <a:pt x="90632" y="43681"/>
                      <a:pt x="88254" y="43681"/>
                    </a:cubicBezTo>
                    <a:close/>
                    <a:moveTo>
                      <a:pt x="167893" y="92523"/>
                    </a:moveTo>
                    <a:cubicBezTo>
                      <a:pt x="167894" y="96796"/>
                      <a:pt x="164478" y="100262"/>
                      <a:pt x="160262" y="100263"/>
                    </a:cubicBezTo>
                    <a:cubicBezTo>
                      <a:pt x="160006" y="100263"/>
                      <a:pt x="159750" y="100250"/>
                      <a:pt x="159495" y="100224"/>
                    </a:cubicBezTo>
                    <a:cubicBezTo>
                      <a:pt x="155490" y="99653"/>
                      <a:pt x="152540" y="96133"/>
                      <a:pt x="152632" y="92035"/>
                    </a:cubicBezTo>
                    <a:cubicBezTo>
                      <a:pt x="152632" y="91926"/>
                      <a:pt x="152629" y="91817"/>
                      <a:pt x="152618" y="91711"/>
                    </a:cubicBezTo>
                    <a:lnTo>
                      <a:pt x="152618" y="48165"/>
                    </a:lnTo>
                    <a:cubicBezTo>
                      <a:pt x="152627" y="45755"/>
                      <a:pt x="150707" y="43793"/>
                      <a:pt x="148329" y="43783"/>
                    </a:cubicBezTo>
                    <a:cubicBezTo>
                      <a:pt x="145951" y="43773"/>
                      <a:pt x="144015" y="45720"/>
                      <a:pt x="144005" y="48130"/>
                    </a:cubicBezTo>
                    <a:cubicBezTo>
                      <a:pt x="144005" y="48142"/>
                      <a:pt x="144005" y="48154"/>
                      <a:pt x="144005" y="48165"/>
                    </a:cubicBezTo>
                    <a:lnTo>
                      <a:pt x="144005" y="92006"/>
                    </a:lnTo>
                    <a:cubicBezTo>
                      <a:pt x="144005" y="92119"/>
                      <a:pt x="144010" y="92231"/>
                      <a:pt x="144017" y="92344"/>
                    </a:cubicBezTo>
                    <a:lnTo>
                      <a:pt x="144017" y="189558"/>
                    </a:lnTo>
                    <a:cubicBezTo>
                      <a:pt x="144032" y="195553"/>
                      <a:pt x="139249" y="200426"/>
                      <a:pt x="133334" y="200442"/>
                    </a:cubicBezTo>
                    <a:cubicBezTo>
                      <a:pt x="127418" y="200457"/>
                      <a:pt x="122611" y="195609"/>
                      <a:pt x="122595" y="189614"/>
                    </a:cubicBezTo>
                    <a:cubicBezTo>
                      <a:pt x="122595" y="189595"/>
                      <a:pt x="122595" y="189577"/>
                      <a:pt x="122595" y="189558"/>
                    </a:cubicBezTo>
                    <a:lnTo>
                      <a:pt x="122595" y="115940"/>
                    </a:lnTo>
                    <a:cubicBezTo>
                      <a:pt x="122605" y="113529"/>
                      <a:pt x="120685" y="111567"/>
                      <a:pt x="118307" y="111557"/>
                    </a:cubicBezTo>
                    <a:cubicBezTo>
                      <a:pt x="115928" y="111548"/>
                      <a:pt x="113992" y="113494"/>
                      <a:pt x="113983" y="115904"/>
                    </a:cubicBezTo>
                    <a:cubicBezTo>
                      <a:pt x="113983" y="115916"/>
                      <a:pt x="113983" y="115928"/>
                      <a:pt x="113983" y="115940"/>
                    </a:cubicBezTo>
                    <a:lnTo>
                      <a:pt x="113983" y="189558"/>
                    </a:lnTo>
                    <a:cubicBezTo>
                      <a:pt x="113983" y="195554"/>
                      <a:pt x="109187" y="200414"/>
                      <a:pt x="103271" y="200414"/>
                    </a:cubicBezTo>
                    <a:cubicBezTo>
                      <a:pt x="97355" y="200414"/>
                      <a:pt x="92559" y="195554"/>
                      <a:pt x="92559" y="189558"/>
                    </a:cubicBezTo>
                    <a:lnTo>
                      <a:pt x="92559" y="106923"/>
                    </a:lnTo>
                    <a:cubicBezTo>
                      <a:pt x="93112" y="107201"/>
                      <a:pt x="93680" y="107444"/>
                      <a:pt x="94262" y="107651"/>
                    </a:cubicBezTo>
                    <a:cubicBezTo>
                      <a:pt x="95643" y="108244"/>
                      <a:pt x="97103" y="108630"/>
                      <a:pt x="98593" y="108797"/>
                    </a:cubicBezTo>
                    <a:cubicBezTo>
                      <a:pt x="107524" y="109682"/>
                      <a:pt x="115471" y="103062"/>
                      <a:pt x="116344" y="94011"/>
                    </a:cubicBezTo>
                    <a:cubicBezTo>
                      <a:pt x="116395" y="93478"/>
                      <a:pt x="116421" y="92943"/>
                      <a:pt x="116421" y="92407"/>
                    </a:cubicBezTo>
                    <a:lnTo>
                      <a:pt x="116421" y="28553"/>
                    </a:lnTo>
                    <a:cubicBezTo>
                      <a:pt x="116419" y="26709"/>
                      <a:pt x="116245" y="24869"/>
                      <a:pt x="115899" y="23059"/>
                    </a:cubicBezTo>
                    <a:cubicBezTo>
                      <a:pt x="115784" y="22458"/>
                      <a:pt x="115555" y="21902"/>
                      <a:pt x="115405" y="21315"/>
                    </a:cubicBezTo>
                    <a:cubicBezTo>
                      <a:pt x="115141" y="20163"/>
                      <a:pt x="114808" y="19028"/>
                      <a:pt x="114407" y="17917"/>
                    </a:cubicBezTo>
                    <a:cubicBezTo>
                      <a:pt x="114147" y="17252"/>
                      <a:pt x="113776" y="16655"/>
                      <a:pt x="113469" y="16019"/>
                    </a:cubicBezTo>
                    <a:cubicBezTo>
                      <a:pt x="113045" y="15062"/>
                      <a:pt x="112568" y="14130"/>
                      <a:pt x="112041" y="13228"/>
                    </a:cubicBezTo>
                    <a:cubicBezTo>
                      <a:pt x="111644" y="12592"/>
                      <a:pt x="111151" y="12036"/>
                      <a:pt x="110707" y="11435"/>
                    </a:cubicBezTo>
                    <a:cubicBezTo>
                      <a:pt x="110141" y="10624"/>
                      <a:pt x="109534" y="9842"/>
                      <a:pt x="108888" y="9095"/>
                    </a:cubicBezTo>
                    <a:cubicBezTo>
                      <a:pt x="108814" y="9014"/>
                      <a:pt x="108763" y="8915"/>
                      <a:pt x="108689" y="8838"/>
                    </a:cubicBezTo>
                    <a:lnTo>
                      <a:pt x="148324" y="8838"/>
                    </a:lnTo>
                    <a:cubicBezTo>
                      <a:pt x="159127" y="8851"/>
                      <a:pt x="167881" y="17724"/>
                      <a:pt x="167892" y="28672"/>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0" name="Freeform 144">
                <a:extLst>
                  <a:ext uri="{FF2B5EF4-FFF2-40B4-BE49-F238E27FC236}">
                    <a16:creationId xmlns:a16="http://schemas.microsoft.com/office/drawing/2014/main" id="{88D75762-2623-4E8E-8358-7BD03DF35A31}"/>
                  </a:ext>
                </a:extLst>
              </p:cNvPr>
              <p:cNvSpPr/>
              <p:nvPr/>
            </p:nvSpPr>
            <p:spPr>
              <a:xfrm>
                <a:off x="4069887" y="2618894"/>
                <a:ext cx="48950" cy="49611"/>
              </a:xfrm>
              <a:custGeom>
                <a:avLst/>
                <a:gdLst>
                  <a:gd name="connsiteX0" fmla="*/ 24458 w 48950"/>
                  <a:gd name="connsiteY0" fmla="*/ 49602 h 49611"/>
                  <a:gd name="connsiteX1" fmla="*/ 48933 w 48950"/>
                  <a:gd name="connsiteY1" fmla="*/ 24797 h 49611"/>
                  <a:gd name="connsiteX2" fmla="*/ 24458 w 48950"/>
                  <a:gd name="connsiteY2" fmla="*/ -9 h 49611"/>
                  <a:gd name="connsiteX3" fmla="*/ -17 w 48950"/>
                  <a:gd name="connsiteY3" fmla="*/ 24795 h 49611"/>
                  <a:gd name="connsiteX4" fmla="*/ 24458 w 48950"/>
                  <a:gd name="connsiteY4" fmla="*/ 49602 h 49611"/>
                  <a:gd name="connsiteX5" fmla="*/ 24458 w 48950"/>
                  <a:gd name="connsiteY5" fmla="*/ 8721 h 49611"/>
                  <a:gd name="connsiteX6" fmla="*/ 40318 w 48950"/>
                  <a:gd name="connsiteY6" fmla="*/ 24798 h 49611"/>
                  <a:gd name="connsiteX7" fmla="*/ 24455 w 48950"/>
                  <a:gd name="connsiteY7" fmla="*/ 40872 h 49611"/>
                  <a:gd name="connsiteX8" fmla="*/ 8596 w 48950"/>
                  <a:gd name="connsiteY8" fmla="*/ 24795 h 49611"/>
                  <a:gd name="connsiteX9" fmla="*/ 24458 w 48950"/>
                  <a:gd name="connsiteY9" fmla="*/ 8721 h 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 h="49611">
                    <a:moveTo>
                      <a:pt x="24458" y="49602"/>
                    </a:moveTo>
                    <a:cubicBezTo>
                      <a:pt x="37976" y="49602"/>
                      <a:pt x="48933" y="38497"/>
                      <a:pt x="48933" y="24797"/>
                    </a:cubicBezTo>
                    <a:cubicBezTo>
                      <a:pt x="48933" y="11097"/>
                      <a:pt x="37976" y="-9"/>
                      <a:pt x="24458" y="-9"/>
                    </a:cubicBezTo>
                    <a:cubicBezTo>
                      <a:pt x="10942" y="-9"/>
                      <a:pt x="-15" y="11096"/>
                      <a:pt x="-17" y="24795"/>
                    </a:cubicBezTo>
                    <a:cubicBezTo>
                      <a:pt x="-3" y="38489"/>
                      <a:pt x="10947" y="49587"/>
                      <a:pt x="24458" y="49602"/>
                    </a:cubicBezTo>
                    <a:close/>
                    <a:moveTo>
                      <a:pt x="24458" y="8721"/>
                    </a:moveTo>
                    <a:cubicBezTo>
                      <a:pt x="33218" y="8722"/>
                      <a:pt x="40319" y="15920"/>
                      <a:pt x="40318" y="24798"/>
                    </a:cubicBezTo>
                    <a:cubicBezTo>
                      <a:pt x="40317" y="33676"/>
                      <a:pt x="33215" y="40873"/>
                      <a:pt x="24455" y="40872"/>
                    </a:cubicBezTo>
                    <a:cubicBezTo>
                      <a:pt x="15695" y="40871"/>
                      <a:pt x="8595" y="33673"/>
                      <a:pt x="8596" y="24795"/>
                    </a:cubicBezTo>
                    <a:cubicBezTo>
                      <a:pt x="8605" y="15920"/>
                      <a:pt x="15702" y="8728"/>
                      <a:pt x="24458" y="8721"/>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1" name="Freeform 145">
                <a:extLst>
                  <a:ext uri="{FF2B5EF4-FFF2-40B4-BE49-F238E27FC236}">
                    <a16:creationId xmlns:a16="http://schemas.microsoft.com/office/drawing/2014/main" id="{B3689CEA-0683-4DD2-B343-0232202106F0}"/>
                  </a:ext>
                </a:extLst>
              </p:cNvPr>
              <p:cNvSpPr/>
              <p:nvPr/>
            </p:nvSpPr>
            <p:spPr>
              <a:xfrm>
                <a:off x="4009802" y="2618777"/>
                <a:ext cx="48947" cy="49608"/>
              </a:xfrm>
              <a:custGeom>
                <a:avLst/>
                <a:gdLst>
                  <a:gd name="connsiteX0" fmla="*/ 24457 w 48947"/>
                  <a:gd name="connsiteY0" fmla="*/ 49600 h 49608"/>
                  <a:gd name="connsiteX1" fmla="*/ 48931 w 48947"/>
                  <a:gd name="connsiteY1" fmla="*/ 24795 h 49608"/>
                  <a:gd name="connsiteX2" fmla="*/ 24457 w 48947"/>
                  <a:gd name="connsiteY2" fmla="*/ -9 h 49608"/>
                  <a:gd name="connsiteX3" fmla="*/ -17 w 48947"/>
                  <a:gd name="connsiteY3" fmla="*/ 24795 h 49608"/>
                  <a:gd name="connsiteX4" fmla="*/ 24457 w 48947"/>
                  <a:gd name="connsiteY4" fmla="*/ 49600 h 49608"/>
                  <a:gd name="connsiteX5" fmla="*/ 24457 w 48947"/>
                  <a:gd name="connsiteY5" fmla="*/ 8718 h 49608"/>
                  <a:gd name="connsiteX6" fmla="*/ 40318 w 48947"/>
                  <a:gd name="connsiteY6" fmla="*/ 24793 h 49608"/>
                  <a:gd name="connsiteX7" fmla="*/ 24457 w 48947"/>
                  <a:gd name="connsiteY7" fmla="*/ 40869 h 49608"/>
                  <a:gd name="connsiteX8" fmla="*/ 8596 w 48947"/>
                  <a:gd name="connsiteY8" fmla="*/ 24795 h 49608"/>
                  <a:gd name="connsiteX9" fmla="*/ 24457 w 48947"/>
                  <a:gd name="connsiteY9" fmla="*/ 8718 h 4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7" h="49608">
                    <a:moveTo>
                      <a:pt x="24457" y="49600"/>
                    </a:moveTo>
                    <a:cubicBezTo>
                      <a:pt x="37973" y="49600"/>
                      <a:pt x="48931" y="38494"/>
                      <a:pt x="48931" y="24795"/>
                    </a:cubicBezTo>
                    <a:cubicBezTo>
                      <a:pt x="48931" y="11096"/>
                      <a:pt x="37973" y="-9"/>
                      <a:pt x="24457" y="-9"/>
                    </a:cubicBezTo>
                    <a:cubicBezTo>
                      <a:pt x="10941" y="-9"/>
                      <a:pt x="-17" y="11096"/>
                      <a:pt x="-17" y="24795"/>
                    </a:cubicBezTo>
                    <a:cubicBezTo>
                      <a:pt x="0" y="38488"/>
                      <a:pt x="10947" y="49583"/>
                      <a:pt x="24457" y="49600"/>
                    </a:cubicBezTo>
                    <a:close/>
                    <a:moveTo>
                      <a:pt x="24457" y="8718"/>
                    </a:moveTo>
                    <a:cubicBezTo>
                      <a:pt x="33217" y="8718"/>
                      <a:pt x="40318" y="15915"/>
                      <a:pt x="40318" y="24793"/>
                    </a:cubicBezTo>
                    <a:cubicBezTo>
                      <a:pt x="40318" y="33672"/>
                      <a:pt x="33217" y="40869"/>
                      <a:pt x="24457" y="40869"/>
                    </a:cubicBezTo>
                    <a:cubicBezTo>
                      <a:pt x="15698" y="40869"/>
                      <a:pt x="8597" y="33673"/>
                      <a:pt x="8596" y="24795"/>
                    </a:cubicBezTo>
                    <a:cubicBezTo>
                      <a:pt x="8606" y="15921"/>
                      <a:pt x="15701" y="8729"/>
                      <a:pt x="24457" y="8718"/>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134" name="Group 133">
            <a:extLst>
              <a:ext uri="{FF2B5EF4-FFF2-40B4-BE49-F238E27FC236}">
                <a16:creationId xmlns:a16="http://schemas.microsoft.com/office/drawing/2014/main" id="{F555D962-3E05-4A1B-AAC7-80063581695C}"/>
              </a:ext>
            </a:extLst>
          </p:cNvPr>
          <p:cNvGrpSpPr/>
          <p:nvPr>
            <p:custDataLst>
              <p:tags r:id="rId17"/>
            </p:custDataLst>
          </p:nvPr>
        </p:nvGrpSpPr>
        <p:grpSpPr>
          <a:xfrm>
            <a:off x="6151818" y="3276552"/>
            <a:ext cx="1003725" cy="598111"/>
            <a:chOff x="9874624" y="1030635"/>
            <a:chExt cx="1003725" cy="598111"/>
          </a:xfrm>
        </p:grpSpPr>
        <p:sp>
          <p:nvSpPr>
            <p:cNvPr id="135" name="Rectangle 134">
              <a:extLst>
                <a:ext uri="{FF2B5EF4-FFF2-40B4-BE49-F238E27FC236}">
                  <a16:creationId xmlns:a16="http://schemas.microsoft.com/office/drawing/2014/main" id="{19D20D06-5373-42B4-91A8-A28B1838BE53}"/>
                </a:ext>
              </a:extLst>
            </p:cNvPr>
            <p:cNvSpPr/>
            <p:nvPr/>
          </p:nvSpPr>
          <p:spPr bwMode="gray">
            <a:xfrm>
              <a:off x="10099453" y="1030635"/>
              <a:ext cx="778896" cy="539086"/>
            </a:xfrm>
            <a:prstGeom prst="rect">
              <a:avLst/>
            </a:prstGeom>
            <a:noFill/>
            <a:ln w="9525" algn="ctr">
              <a:noFill/>
              <a:miter lim="800000"/>
              <a:headEnd/>
              <a:tailEnd/>
            </a:ln>
            <a:effectLst/>
          </p:spPr>
          <p:txBody>
            <a:bodyPr lIns="0" tIns="0" rIns="0" bIns="0" rtlCol="0" anchor="t"/>
            <a:lstStyle/>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25,000</a:t>
              </a:r>
            </a:p>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$3.5</a:t>
              </a: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B</a:t>
              </a:r>
            </a:p>
          </p:txBody>
        </p:sp>
        <p:grpSp>
          <p:nvGrpSpPr>
            <p:cNvPr id="136" name="Group 135">
              <a:extLst>
                <a:ext uri="{FF2B5EF4-FFF2-40B4-BE49-F238E27FC236}">
                  <a16:creationId xmlns:a16="http://schemas.microsoft.com/office/drawing/2014/main" id="{B9FCB42F-1CD6-46C4-8214-8B2B4E297979}"/>
                </a:ext>
              </a:extLst>
            </p:cNvPr>
            <p:cNvGrpSpPr/>
            <p:nvPr/>
          </p:nvGrpSpPr>
          <p:grpSpPr>
            <a:xfrm>
              <a:off x="9874624" y="1408234"/>
              <a:ext cx="158442" cy="220512"/>
              <a:chOff x="3875868" y="3315665"/>
              <a:chExt cx="187541" cy="261011"/>
            </a:xfrm>
            <a:gradFill>
              <a:gsLst>
                <a:gs pos="0">
                  <a:srgbClr val="E31937"/>
                </a:gs>
                <a:gs pos="60000">
                  <a:srgbClr val="A82465"/>
                </a:gs>
                <a:gs pos="100000">
                  <a:srgbClr val="5236AB"/>
                </a:gs>
              </a:gsLst>
              <a:lin ang="0" scaled="0"/>
            </a:gradFill>
          </p:grpSpPr>
          <p:sp>
            <p:nvSpPr>
              <p:cNvPr id="141" name="Freeform 146">
                <a:extLst>
                  <a:ext uri="{FF2B5EF4-FFF2-40B4-BE49-F238E27FC236}">
                    <a16:creationId xmlns:a16="http://schemas.microsoft.com/office/drawing/2014/main" id="{2AED6640-2E59-413D-A164-4CB7529797B0}"/>
                  </a:ext>
                </a:extLst>
              </p:cNvPr>
              <p:cNvSpPr/>
              <p:nvPr/>
            </p:nvSpPr>
            <p:spPr>
              <a:xfrm>
                <a:off x="3985659" y="3448981"/>
                <a:ext cx="38671" cy="77073"/>
              </a:xfrm>
              <a:custGeom>
                <a:avLst/>
                <a:gdLst>
                  <a:gd name="connsiteX0" fmla="*/ 19710 w 38671"/>
                  <a:gd name="connsiteY0" fmla="*/ 18696 h 77073"/>
                  <a:gd name="connsiteX1" fmla="*/ 30072 w 38671"/>
                  <a:gd name="connsiteY1" fmla="*/ 25390 h 77073"/>
                  <a:gd name="connsiteX2" fmla="*/ 35531 w 38671"/>
                  <a:gd name="connsiteY2" fmla="*/ 28344 h 77073"/>
                  <a:gd name="connsiteX3" fmla="*/ 38500 w 38671"/>
                  <a:gd name="connsiteY3" fmla="*/ 22935 h 77073"/>
                  <a:gd name="connsiteX4" fmla="*/ 24149 w 38671"/>
                  <a:gd name="connsiteY4" fmla="*/ 10406 h 77073"/>
                  <a:gd name="connsiteX5" fmla="*/ 24149 w 38671"/>
                  <a:gd name="connsiteY5" fmla="*/ 4362 h 77073"/>
                  <a:gd name="connsiteX6" fmla="*/ 19739 w 38671"/>
                  <a:gd name="connsiteY6" fmla="*/ 0 h 77073"/>
                  <a:gd name="connsiteX7" fmla="*/ 15366 w 38671"/>
                  <a:gd name="connsiteY7" fmla="*/ 4362 h 77073"/>
                  <a:gd name="connsiteX8" fmla="*/ 15366 w 38671"/>
                  <a:gd name="connsiteY8" fmla="*/ 10262 h 77073"/>
                  <a:gd name="connsiteX9" fmla="*/ 327 w 38671"/>
                  <a:gd name="connsiteY9" fmla="*/ 24762 h 77073"/>
                  <a:gd name="connsiteX10" fmla="*/ 11731 w 38671"/>
                  <a:gd name="connsiteY10" fmla="*/ 39277 h 77073"/>
                  <a:gd name="connsiteX11" fmla="*/ 24352 w 38671"/>
                  <a:gd name="connsiteY11" fmla="*/ 43018 h 77073"/>
                  <a:gd name="connsiteX12" fmla="*/ 29767 w 38671"/>
                  <a:gd name="connsiteY12" fmla="*/ 49596 h 77073"/>
                  <a:gd name="connsiteX13" fmla="*/ 26574 w 38671"/>
                  <a:gd name="connsiteY13" fmla="*/ 55908 h 77073"/>
                  <a:gd name="connsiteX14" fmla="*/ 26198 w 38671"/>
                  <a:gd name="connsiteY14" fmla="*/ 56081 h 77073"/>
                  <a:gd name="connsiteX15" fmla="*/ 7872 w 38671"/>
                  <a:gd name="connsiteY15" fmla="*/ 52037 h 77073"/>
                  <a:gd name="connsiteX16" fmla="*/ 1717 w 38671"/>
                  <a:gd name="connsiteY16" fmla="*/ 51228 h 77073"/>
                  <a:gd name="connsiteX17" fmla="*/ 906 w 38671"/>
                  <a:gd name="connsiteY17" fmla="*/ 57367 h 77073"/>
                  <a:gd name="connsiteX18" fmla="*/ 15366 w 38671"/>
                  <a:gd name="connsiteY18" fmla="*/ 66198 h 77073"/>
                  <a:gd name="connsiteX19" fmla="*/ 15366 w 38671"/>
                  <a:gd name="connsiteY19" fmla="*/ 72712 h 77073"/>
                  <a:gd name="connsiteX20" fmla="*/ 19775 w 38671"/>
                  <a:gd name="connsiteY20" fmla="*/ 77074 h 77073"/>
                  <a:gd name="connsiteX21" fmla="*/ 24149 w 38671"/>
                  <a:gd name="connsiteY21" fmla="*/ 72712 h 77073"/>
                  <a:gd name="connsiteX22" fmla="*/ 24149 w 38671"/>
                  <a:gd name="connsiteY22" fmla="*/ 65917 h 77073"/>
                  <a:gd name="connsiteX23" fmla="*/ 30086 w 38671"/>
                  <a:gd name="connsiteY23" fmla="*/ 63931 h 77073"/>
                  <a:gd name="connsiteX24" fmla="*/ 38514 w 38671"/>
                  <a:gd name="connsiteY24" fmla="*/ 48795 h 77073"/>
                  <a:gd name="connsiteX25" fmla="*/ 26864 w 38671"/>
                  <a:gd name="connsiteY25" fmla="*/ 34626 h 77073"/>
                  <a:gd name="connsiteX26" fmla="*/ 14222 w 38671"/>
                  <a:gd name="connsiteY26" fmla="*/ 30871 h 77073"/>
                  <a:gd name="connsiteX27" fmla="*/ 9103 w 38671"/>
                  <a:gd name="connsiteY27" fmla="*/ 24856 h 77073"/>
                  <a:gd name="connsiteX28" fmla="*/ 19710 w 38671"/>
                  <a:gd name="connsiteY28" fmla="*/ 18696 h 7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71" h="77073">
                    <a:moveTo>
                      <a:pt x="19710" y="18696"/>
                    </a:moveTo>
                    <a:cubicBezTo>
                      <a:pt x="24272" y="18400"/>
                      <a:pt x="28479" y="21123"/>
                      <a:pt x="30072" y="25390"/>
                    </a:cubicBezTo>
                    <a:cubicBezTo>
                      <a:pt x="30759" y="27708"/>
                      <a:pt x="33207" y="29030"/>
                      <a:pt x="35531" y="28344"/>
                    </a:cubicBezTo>
                    <a:cubicBezTo>
                      <a:pt x="37841" y="27658"/>
                      <a:pt x="39166" y="25246"/>
                      <a:pt x="38500" y="22935"/>
                    </a:cubicBezTo>
                    <a:cubicBezTo>
                      <a:pt x="36328" y="16486"/>
                      <a:pt x="30846" y="11706"/>
                      <a:pt x="24149" y="10406"/>
                    </a:cubicBezTo>
                    <a:lnTo>
                      <a:pt x="24149" y="4362"/>
                    </a:lnTo>
                    <a:cubicBezTo>
                      <a:pt x="24142" y="1943"/>
                      <a:pt x="22165" y="-7"/>
                      <a:pt x="19739" y="0"/>
                    </a:cubicBezTo>
                    <a:cubicBezTo>
                      <a:pt x="17328" y="7"/>
                      <a:pt x="15380" y="1957"/>
                      <a:pt x="15366" y="4362"/>
                    </a:cubicBezTo>
                    <a:lnTo>
                      <a:pt x="15366" y="10262"/>
                    </a:lnTo>
                    <a:cubicBezTo>
                      <a:pt x="1667" y="11879"/>
                      <a:pt x="356" y="21563"/>
                      <a:pt x="327" y="24762"/>
                    </a:cubicBezTo>
                    <a:cubicBezTo>
                      <a:pt x="81" y="31724"/>
                      <a:pt x="4896" y="37847"/>
                      <a:pt x="11731" y="39277"/>
                    </a:cubicBezTo>
                    <a:cubicBezTo>
                      <a:pt x="17994" y="41126"/>
                      <a:pt x="24352" y="43018"/>
                      <a:pt x="24352" y="43018"/>
                    </a:cubicBezTo>
                    <a:cubicBezTo>
                      <a:pt x="27298" y="43949"/>
                      <a:pt x="29420" y="46527"/>
                      <a:pt x="29767" y="49596"/>
                    </a:cubicBezTo>
                    <a:cubicBezTo>
                      <a:pt x="30202" y="52167"/>
                      <a:pt x="28913" y="54731"/>
                      <a:pt x="26574" y="55908"/>
                    </a:cubicBezTo>
                    <a:cubicBezTo>
                      <a:pt x="26451" y="55958"/>
                      <a:pt x="26314" y="56016"/>
                      <a:pt x="26198" y="56081"/>
                    </a:cubicBezTo>
                    <a:cubicBezTo>
                      <a:pt x="19928" y="59425"/>
                      <a:pt x="12144" y="57706"/>
                      <a:pt x="7872" y="52037"/>
                    </a:cubicBezTo>
                    <a:cubicBezTo>
                      <a:pt x="6395" y="50116"/>
                      <a:pt x="3643" y="49755"/>
                      <a:pt x="1717" y="51228"/>
                    </a:cubicBezTo>
                    <a:cubicBezTo>
                      <a:pt x="-202" y="52702"/>
                      <a:pt x="-571" y="55446"/>
                      <a:pt x="906" y="57367"/>
                    </a:cubicBezTo>
                    <a:cubicBezTo>
                      <a:pt x="4360" y="62111"/>
                      <a:pt x="9566" y="65288"/>
                      <a:pt x="15366" y="66198"/>
                    </a:cubicBezTo>
                    <a:lnTo>
                      <a:pt x="15366" y="72712"/>
                    </a:lnTo>
                    <a:cubicBezTo>
                      <a:pt x="15380" y="75131"/>
                      <a:pt x="17350" y="77081"/>
                      <a:pt x="19775" y="77074"/>
                    </a:cubicBezTo>
                    <a:cubicBezTo>
                      <a:pt x="22187" y="77066"/>
                      <a:pt x="24142" y="75117"/>
                      <a:pt x="24149" y="72712"/>
                    </a:cubicBezTo>
                    <a:lnTo>
                      <a:pt x="24149" y="65917"/>
                    </a:lnTo>
                    <a:cubicBezTo>
                      <a:pt x="26212" y="65519"/>
                      <a:pt x="28203" y="64848"/>
                      <a:pt x="30086" y="63931"/>
                    </a:cubicBezTo>
                    <a:cubicBezTo>
                      <a:pt x="35864" y="61216"/>
                      <a:pt x="39253" y="55121"/>
                      <a:pt x="38514" y="48795"/>
                    </a:cubicBezTo>
                    <a:cubicBezTo>
                      <a:pt x="37870" y="42151"/>
                      <a:pt x="33272" y="36555"/>
                      <a:pt x="26864" y="34626"/>
                    </a:cubicBezTo>
                    <a:cubicBezTo>
                      <a:pt x="26864" y="34626"/>
                      <a:pt x="20499" y="32734"/>
                      <a:pt x="14222" y="30871"/>
                    </a:cubicBezTo>
                    <a:cubicBezTo>
                      <a:pt x="9935" y="29615"/>
                      <a:pt x="9074" y="27557"/>
                      <a:pt x="9103" y="24856"/>
                    </a:cubicBezTo>
                    <a:cubicBezTo>
                      <a:pt x="9153" y="20696"/>
                      <a:pt x="12716" y="18638"/>
                      <a:pt x="19710" y="18696"/>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2" name="Freeform 147">
                <a:extLst>
                  <a:ext uri="{FF2B5EF4-FFF2-40B4-BE49-F238E27FC236}">
                    <a16:creationId xmlns:a16="http://schemas.microsoft.com/office/drawing/2014/main" id="{74E41E02-4572-4641-9A3D-42C7BC80F25C}"/>
                  </a:ext>
                </a:extLst>
              </p:cNvPr>
              <p:cNvSpPr/>
              <p:nvPr/>
            </p:nvSpPr>
            <p:spPr>
              <a:xfrm>
                <a:off x="3875868" y="3315665"/>
                <a:ext cx="187541" cy="261011"/>
              </a:xfrm>
              <a:custGeom>
                <a:avLst/>
                <a:gdLst>
                  <a:gd name="connsiteX0" fmla="*/ 129160 w 187541"/>
                  <a:gd name="connsiteY0" fmla="*/ 113193 h 261011"/>
                  <a:gd name="connsiteX1" fmla="*/ 121623 w 187541"/>
                  <a:gd name="connsiteY1" fmla="*/ 113736 h 261011"/>
                  <a:gd name="connsiteX2" fmla="*/ 121623 w 187541"/>
                  <a:gd name="connsiteY2" fmla="*/ 94548 h 261011"/>
                  <a:gd name="connsiteX3" fmla="*/ 154742 w 187541"/>
                  <a:gd name="connsiteY3" fmla="*/ 94548 h 261011"/>
                  <a:gd name="connsiteX4" fmla="*/ 159129 w 187541"/>
                  <a:gd name="connsiteY4" fmla="*/ 90172 h 261011"/>
                  <a:gd name="connsiteX5" fmla="*/ 158051 w 187541"/>
                  <a:gd name="connsiteY5" fmla="*/ 87291 h 261011"/>
                  <a:gd name="connsiteX6" fmla="*/ 82878 w 187541"/>
                  <a:gd name="connsiteY6" fmla="*/ 1428 h 261011"/>
                  <a:gd name="connsiteX7" fmla="*/ 76463 w 187541"/>
                  <a:gd name="connsiteY7" fmla="*/ 1225 h 261011"/>
                  <a:gd name="connsiteX8" fmla="*/ 76260 w 187541"/>
                  <a:gd name="connsiteY8" fmla="*/ 1428 h 261011"/>
                  <a:gd name="connsiteX9" fmla="*/ 1088 w 187541"/>
                  <a:gd name="connsiteY9" fmla="*/ 87291 h 261011"/>
                  <a:gd name="connsiteX10" fmla="*/ 1501 w 187541"/>
                  <a:gd name="connsiteY10" fmla="*/ 93467 h 261011"/>
                  <a:gd name="connsiteX11" fmla="*/ 4390 w 187541"/>
                  <a:gd name="connsiteY11" fmla="*/ 94548 h 261011"/>
                  <a:gd name="connsiteX12" fmla="*/ 37516 w 187541"/>
                  <a:gd name="connsiteY12" fmla="*/ 94548 h 261011"/>
                  <a:gd name="connsiteX13" fmla="*/ 37516 w 187541"/>
                  <a:gd name="connsiteY13" fmla="*/ 256628 h 261011"/>
                  <a:gd name="connsiteX14" fmla="*/ 41903 w 187541"/>
                  <a:gd name="connsiteY14" fmla="*/ 261012 h 261011"/>
                  <a:gd name="connsiteX15" fmla="*/ 117228 w 187541"/>
                  <a:gd name="connsiteY15" fmla="*/ 261012 h 261011"/>
                  <a:gd name="connsiteX16" fmla="*/ 121623 w 187541"/>
                  <a:gd name="connsiteY16" fmla="*/ 256628 h 261011"/>
                  <a:gd name="connsiteX17" fmla="*/ 121623 w 187541"/>
                  <a:gd name="connsiteY17" fmla="*/ 229086 h 261011"/>
                  <a:gd name="connsiteX18" fmla="*/ 187042 w 187541"/>
                  <a:gd name="connsiteY18" fmla="*/ 178934 h 261011"/>
                  <a:gd name="connsiteX19" fmla="*/ 136749 w 187541"/>
                  <a:gd name="connsiteY19" fmla="*/ 113684 h 261011"/>
                  <a:gd name="connsiteX20" fmla="*/ 129160 w 187541"/>
                  <a:gd name="connsiteY20" fmla="*/ 113193 h 261011"/>
                  <a:gd name="connsiteX21" fmla="*/ 112840 w 187541"/>
                  <a:gd name="connsiteY21" fmla="*/ 252252 h 261011"/>
                  <a:gd name="connsiteX22" fmla="*/ 46298 w 187541"/>
                  <a:gd name="connsiteY22" fmla="*/ 252252 h 261011"/>
                  <a:gd name="connsiteX23" fmla="*/ 46298 w 187541"/>
                  <a:gd name="connsiteY23" fmla="*/ 90169 h 261011"/>
                  <a:gd name="connsiteX24" fmla="*/ 41903 w 187541"/>
                  <a:gd name="connsiteY24" fmla="*/ 85793 h 261011"/>
                  <a:gd name="connsiteX25" fmla="*/ 14056 w 187541"/>
                  <a:gd name="connsiteY25" fmla="*/ 85793 h 261011"/>
                  <a:gd name="connsiteX26" fmla="*/ 79569 w 187541"/>
                  <a:gd name="connsiteY26" fmla="*/ 10966 h 261011"/>
                  <a:gd name="connsiteX27" fmla="*/ 145083 w 187541"/>
                  <a:gd name="connsiteY27" fmla="*/ 85793 h 261011"/>
                  <a:gd name="connsiteX28" fmla="*/ 117228 w 187541"/>
                  <a:gd name="connsiteY28" fmla="*/ 85793 h 261011"/>
                  <a:gd name="connsiteX29" fmla="*/ 112840 w 187541"/>
                  <a:gd name="connsiteY29" fmla="*/ 90168 h 261011"/>
                  <a:gd name="connsiteX30" fmla="*/ 112840 w 187541"/>
                  <a:gd name="connsiteY30" fmla="*/ 115556 h 261011"/>
                  <a:gd name="connsiteX31" fmla="*/ 73103 w 187541"/>
                  <a:gd name="connsiteY31" fmla="*/ 187636 h 261011"/>
                  <a:gd name="connsiteX32" fmla="*/ 112840 w 187541"/>
                  <a:gd name="connsiteY32" fmla="*/ 227266 h 261011"/>
                  <a:gd name="connsiteX33" fmla="*/ 129160 w 187541"/>
                  <a:gd name="connsiteY33" fmla="*/ 220875 h 261011"/>
                  <a:gd name="connsiteX34" fmla="*/ 79569 w 187541"/>
                  <a:gd name="connsiteY34" fmla="*/ 171409 h 261011"/>
                  <a:gd name="connsiteX35" fmla="*/ 129160 w 187541"/>
                  <a:gd name="connsiteY35" fmla="*/ 121950 h 261011"/>
                  <a:gd name="connsiteX36" fmla="*/ 178752 w 187541"/>
                  <a:gd name="connsiteY36" fmla="*/ 171409 h 261011"/>
                  <a:gd name="connsiteX37" fmla="*/ 129160 w 187541"/>
                  <a:gd name="connsiteY37" fmla="*/ 220875 h 2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7541" h="261011">
                    <a:moveTo>
                      <a:pt x="129160" y="113193"/>
                    </a:moveTo>
                    <a:cubicBezTo>
                      <a:pt x="126633" y="113211"/>
                      <a:pt x="124121" y="113393"/>
                      <a:pt x="121623" y="113736"/>
                    </a:cubicBezTo>
                    <a:lnTo>
                      <a:pt x="121623" y="94548"/>
                    </a:lnTo>
                    <a:lnTo>
                      <a:pt x="154742" y="94548"/>
                    </a:lnTo>
                    <a:cubicBezTo>
                      <a:pt x="157167" y="94549"/>
                      <a:pt x="159129" y="92590"/>
                      <a:pt x="159129" y="90172"/>
                    </a:cubicBezTo>
                    <a:cubicBezTo>
                      <a:pt x="159129" y="89113"/>
                      <a:pt x="158746" y="88089"/>
                      <a:pt x="158051" y="87291"/>
                    </a:cubicBezTo>
                    <a:lnTo>
                      <a:pt x="82878" y="1428"/>
                    </a:lnTo>
                    <a:cubicBezTo>
                      <a:pt x="81162" y="-394"/>
                      <a:pt x="78295" y="-485"/>
                      <a:pt x="76463" y="1225"/>
                    </a:cubicBezTo>
                    <a:cubicBezTo>
                      <a:pt x="76398" y="1290"/>
                      <a:pt x="76325" y="1358"/>
                      <a:pt x="76260" y="1428"/>
                    </a:cubicBezTo>
                    <a:lnTo>
                      <a:pt x="1088" y="87291"/>
                    </a:lnTo>
                    <a:cubicBezTo>
                      <a:pt x="-512" y="89112"/>
                      <a:pt x="-324" y="91877"/>
                      <a:pt x="1501" y="93467"/>
                    </a:cubicBezTo>
                    <a:cubicBezTo>
                      <a:pt x="2304" y="94164"/>
                      <a:pt x="3332" y="94549"/>
                      <a:pt x="4390" y="94548"/>
                    </a:cubicBezTo>
                    <a:lnTo>
                      <a:pt x="37516" y="94548"/>
                    </a:lnTo>
                    <a:lnTo>
                      <a:pt x="37516" y="256628"/>
                    </a:lnTo>
                    <a:cubicBezTo>
                      <a:pt x="37516" y="259048"/>
                      <a:pt x="39478" y="261012"/>
                      <a:pt x="41903" y="261012"/>
                    </a:cubicBezTo>
                    <a:lnTo>
                      <a:pt x="117228" y="261012"/>
                    </a:lnTo>
                    <a:cubicBezTo>
                      <a:pt x="119653" y="261012"/>
                      <a:pt x="121623" y="259048"/>
                      <a:pt x="121623" y="256628"/>
                    </a:cubicBezTo>
                    <a:lnTo>
                      <a:pt x="121623" y="229086"/>
                    </a:lnTo>
                    <a:cubicBezTo>
                      <a:pt x="153569" y="233253"/>
                      <a:pt x="182864" y="210802"/>
                      <a:pt x="187042" y="178934"/>
                    </a:cubicBezTo>
                    <a:cubicBezTo>
                      <a:pt x="191220" y="147066"/>
                      <a:pt x="168702" y="117852"/>
                      <a:pt x="136749" y="113684"/>
                    </a:cubicBezTo>
                    <a:cubicBezTo>
                      <a:pt x="134236" y="113357"/>
                      <a:pt x="131695" y="113192"/>
                      <a:pt x="129160" y="113193"/>
                    </a:cubicBezTo>
                    <a:close/>
                    <a:moveTo>
                      <a:pt x="112840" y="252252"/>
                    </a:moveTo>
                    <a:lnTo>
                      <a:pt x="46298" y="252252"/>
                    </a:lnTo>
                    <a:lnTo>
                      <a:pt x="46298" y="90169"/>
                    </a:lnTo>
                    <a:cubicBezTo>
                      <a:pt x="46298" y="87752"/>
                      <a:pt x="44329" y="85793"/>
                      <a:pt x="41903" y="85793"/>
                    </a:cubicBezTo>
                    <a:lnTo>
                      <a:pt x="14056" y="85793"/>
                    </a:lnTo>
                    <a:lnTo>
                      <a:pt x="79569" y="10966"/>
                    </a:lnTo>
                    <a:lnTo>
                      <a:pt x="145083" y="85793"/>
                    </a:lnTo>
                    <a:lnTo>
                      <a:pt x="117228" y="85793"/>
                    </a:lnTo>
                    <a:cubicBezTo>
                      <a:pt x="114802" y="85793"/>
                      <a:pt x="112840" y="87751"/>
                      <a:pt x="112840" y="90168"/>
                    </a:cubicBezTo>
                    <a:lnTo>
                      <a:pt x="112840" y="115556"/>
                    </a:lnTo>
                    <a:cubicBezTo>
                      <a:pt x="81908" y="124514"/>
                      <a:pt x="64118" y="156786"/>
                      <a:pt x="73103" y="187636"/>
                    </a:cubicBezTo>
                    <a:cubicBezTo>
                      <a:pt x="78671" y="206758"/>
                      <a:pt x="93660" y="221713"/>
                      <a:pt x="112840" y="227266"/>
                    </a:cubicBezTo>
                    <a:close/>
                    <a:moveTo>
                      <a:pt x="129160" y="220875"/>
                    </a:moveTo>
                    <a:cubicBezTo>
                      <a:pt x="101769" y="220868"/>
                      <a:pt x="79569" y="198728"/>
                      <a:pt x="79569" y="171409"/>
                    </a:cubicBezTo>
                    <a:cubicBezTo>
                      <a:pt x="79569" y="144098"/>
                      <a:pt x="101769" y="121950"/>
                      <a:pt x="129160" y="121950"/>
                    </a:cubicBezTo>
                    <a:cubicBezTo>
                      <a:pt x="156552" y="121950"/>
                      <a:pt x="178752" y="144098"/>
                      <a:pt x="178752" y="171409"/>
                    </a:cubicBezTo>
                    <a:cubicBezTo>
                      <a:pt x="178723" y="198713"/>
                      <a:pt x="156537" y="220839"/>
                      <a:pt x="129160" y="220875"/>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7" name="Graphic 625">
              <a:extLst>
                <a:ext uri="{FF2B5EF4-FFF2-40B4-BE49-F238E27FC236}">
                  <a16:creationId xmlns:a16="http://schemas.microsoft.com/office/drawing/2014/main" id="{23AB862B-E90C-474A-A095-7EF3EC892FE4}"/>
                </a:ext>
              </a:extLst>
            </p:cNvPr>
            <p:cNvGrpSpPr/>
            <p:nvPr/>
          </p:nvGrpSpPr>
          <p:grpSpPr>
            <a:xfrm>
              <a:off x="9882822" y="1081088"/>
              <a:ext cx="142044" cy="213064"/>
              <a:chOff x="3976056" y="2618778"/>
              <a:chExt cx="177561" cy="266342"/>
            </a:xfrm>
            <a:gradFill>
              <a:gsLst>
                <a:gs pos="0">
                  <a:srgbClr val="E31937"/>
                </a:gs>
                <a:gs pos="60000">
                  <a:srgbClr val="A82465"/>
                </a:gs>
                <a:gs pos="100000">
                  <a:srgbClr val="5236AB"/>
                </a:gs>
              </a:gsLst>
              <a:lin ang="0" scaled="0"/>
            </a:gradFill>
          </p:grpSpPr>
          <p:sp>
            <p:nvSpPr>
              <p:cNvPr id="138" name="Freeform 143">
                <a:extLst>
                  <a:ext uri="{FF2B5EF4-FFF2-40B4-BE49-F238E27FC236}">
                    <a16:creationId xmlns:a16="http://schemas.microsoft.com/office/drawing/2014/main" id="{C82B60F3-FE15-40D1-8D7F-79C99282354F}"/>
                  </a:ext>
                </a:extLst>
              </p:cNvPr>
              <p:cNvSpPr/>
              <p:nvPr/>
            </p:nvSpPr>
            <p:spPr>
              <a:xfrm>
                <a:off x="3976056" y="2676140"/>
                <a:ext cx="176522" cy="209152"/>
              </a:xfrm>
              <a:custGeom>
                <a:avLst/>
                <a:gdLst>
                  <a:gd name="connsiteX0" fmla="*/ 148325 w 176522"/>
                  <a:gd name="connsiteY0" fmla="*/ 107 h 209152"/>
                  <a:gd name="connsiteX1" fmla="*/ 90578 w 176522"/>
                  <a:gd name="connsiteY1" fmla="*/ 107 h 209152"/>
                  <a:gd name="connsiteX2" fmla="*/ 88237 w 176522"/>
                  <a:gd name="connsiteY2" fmla="*/ -9 h 209152"/>
                  <a:gd name="connsiteX3" fmla="*/ 28164 w 176522"/>
                  <a:gd name="connsiteY3" fmla="*/ -9 h 209152"/>
                  <a:gd name="connsiteX4" fmla="*/ -17 w 176522"/>
                  <a:gd name="connsiteY4" fmla="*/ 28553 h 209152"/>
                  <a:gd name="connsiteX5" fmla="*/ -17 w 176522"/>
                  <a:gd name="connsiteY5" fmla="*/ 92407 h 209152"/>
                  <a:gd name="connsiteX6" fmla="*/ 16233 w 176522"/>
                  <a:gd name="connsiteY6" fmla="*/ 108875 h 209152"/>
                  <a:gd name="connsiteX7" fmla="*/ 17812 w 176522"/>
                  <a:gd name="connsiteY7" fmla="*/ 108797 h 209152"/>
                  <a:gd name="connsiteX8" fmla="*/ 23862 w 176522"/>
                  <a:gd name="connsiteY8" fmla="*/ 106881 h 209152"/>
                  <a:gd name="connsiteX9" fmla="*/ 23862 w 176522"/>
                  <a:gd name="connsiteY9" fmla="*/ 189442 h 209152"/>
                  <a:gd name="connsiteX10" fmla="*/ 43177 w 176522"/>
                  <a:gd name="connsiteY10" fmla="*/ 209023 h 209152"/>
                  <a:gd name="connsiteX11" fmla="*/ 58204 w 176522"/>
                  <a:gd name="connsiteY11" fmla="*/ 201751 h 209152"/>
                  <a:gd name="connsiteX12" fmla="*/ 85180 w 176522"/>
                  <a:gd name="connsiteY12" fmla="*/ 204740 h 209152"/>
                  <a:gd name="connsiteX13" fmla="*/ 88199 w 176522"/>
                  <a:gd name="connsiteY13" fmla="*/ 201663 h 209152"/>
                  <a:gd name="connsiteX14" fmla="*/ 115139 w 176522"/>
                  <a:gd name="connsiteY14" fmla="*/ 205022 h 209152"/>
                  <a:gd name="connsiteX15" fmla="*/ 118290 w 176522"/>
                  <a:gd name="connsiteY15" fmla="*/ 201871 h 209152"/>
                  <a:gd name="connsiteX16" fmla="*/ 145457 w 176522"/>
                  <a:gd name="connsiteY16" fmla="*/ 204791 h 209152"/>
                  <a:gd name="connsiteX17" fmla="*/ 152632 w 176522"/>
                  <a:gd name="connsiteY17" fmla="*/ 189558 h 209152"/>
                  <a:gd name="connsiteX18" fmla="*/ 152632 w 176522"/>
                  <a:gd name="connsiteY18" fmla="*/ 106997 h 209152"/>
                  <a:gd name="connsiteX19" fmla="*/ 158680 w 176522"/>
                  <a:gd name="connsiteY19" fmla="*/ 108913 h 209152"/>
                  <a:gd name="connsiteX20" fmla="*/ 176428 w 176522"/>
                  <a:gd name="connsiteY20" fmla="*/ 94132 h 209152"/>
                  <a:gd name="connsiteX21" fmla="*/ 176506 w 176522"/>
                  <a:gd name="connsiteY21" fmla="*/ 92523 h 209152"/>
                  <a:gd name="connsiteX22" fmla="*/ 176506 w 176522"/>
                  <a:gd name="connsiteY22" fmla="*/ 28672 h 209152"/>
                  <a:gd name="connsiteX23" fmla="*/ 148325 w 176522"/>
                  <a:gd name="connsiteY23" fmla="*/ 107 h 209152"/>
                  <a:gd name="connsiteX24" fmla="*/ 88254 w 176522"/>
                  <a:gd name="connsiteY24" fmla="*/ 43681 h 209152"/>
                  <a:gd name="connsiteX25" fmla="*/ 83945 w 176522"/>
                  <a:gd name="connsiteY25" fmla="*/ 48045 h 209152"/>
                  <a:gd name="connsiteX26" fmla="*/ 83945 w 176522"/>
                  <a:gd name="connsiteY26" fmla="*/ 48046 h 209152"/>
                  <a:gd name="connsiteX27" fmla="*/ 83945 w 176522"/>
                  <a:gd name="connsiteY27" fmla="*/ 91908 h 209152"/>
                  <a:gd name="connsiteX28" fmla="*/ 83933 w 176522"/>
                  <a:gd name="connsiteY28" fmla="*/ 92161 h 209152"/>
                  <a:gd name="connsiteX29" fmla="*/ 83933 w 176522"/>
                  <a:gd name="connsiteY29" fmla="*/ 189442 h 209152"/>
                  <a:gd name="connsiteX30" fmla="*/ 73194 w 176522"/>
                  <a:gd name="connsiteY30" fmla="*/ 200269 h 209152"/>
                  <a:gd name="connsiteX31" fmla="*/ 62511 w 176522"/>
                  <a:gd name="connsiteY31" fmla="*/ 189442 h 209152"/>
                  <a:gd name="connsiteX32" fmla="*/ 62511 w 176522"/>
                  <a:gd name="connsiteY32" fmla="*/ 114825 h 209152"/>
                  <a:gd name="connsiteX33" fmla="*/ 58186 w 176522"/>
                  <a:gd name="connsiteY33" fmla="*/ 110477 h 209152"/>
                  <a:gd name="connsiteX34" fmla="*/ 53897 w 176522"/>
                  <a:gd name="connsiteY34" fmla="*/ 114825 h 209152"/>
                  <a:gd name="connsiteX35" fmla="*/ 53897 w 176522"/>
                  <a:gd name="connsiteY35" fmla="*/ 189442 h 209152"/>
                  <a:gd name="connsiteX36" fmla="*/ 43159 w 176522"/>
                  <a:gd name="connsiteY36" fmla="*/ 200269 h 209152"/>
                  <a:gd name="connsiteX37" fmla="*/ 32477 w 176522"/>
                  <a:gd name="connsiteY37" fmla="*/ 189442 h 209152"/>
                  <a:gd name="connsiteX38" fmla="*/ 32477 w 176522"/>
                  <a:gd name="connsiteY38" fmla="*/ 48165 h 209152"/>
                  <a:gd name="connsiteX39" fmla="*/ 28152 w 176522"/>
                  <a:gd name="connsiteY39" fmla="*/ 43818 h 209152"/>
                  <a:gd name="connsiteX40" fmla="*/ 23862 w 176522"/>
                  <a:gd name="connsiteY40" fmla="*/ 48165 h 209152"/>
                  <a:gd name="connsiteX41" fmla="*/ 23862 w 176522"/>
                  <a:gd name="connsiteY41" fmla="*/ 91887 h 209152"/>
                  <a:gd name="connsiteX42" fmla="*/ 16996 w 176522"/>
                  <a:gd name="connsiteY42" fmla="*/ 100104 h 209152"/>
                  <a:gd name="connsiteX43" fmla="*/ 8636 w 176522"/>
                  <a:gd name="connsiteY43" fmla="*/ 93185 h 209152"/>
                  <a:gd name="connsiteX44" fmla="*/ 8598 w 176522"/>
                  <a:gd name="connsiteY44" fmla="*/ 92407 h 209152"/>
                  <a:gd name="connsiteX45" fmla="*/ 8598 w 176522"/>
                  <a:gd name="connsiteY45" fmla="*/ 28553 h 209152"/>
                  <a:gd name="connsiteX46" fmla="*/ 28169 w 176522"/>
                  <a:gd name="connsiteY46" fmla="*/ 8722 h 209152"/>
                  <a:gd name="connsiteX47" fmla="*/ 88238 w 176522"/>
                  <a:gd name="connsiteY47" fmla="*/ 8722 h 209152"/>
                  <a:gd name="connsiteX48" fmla="*/ 90135 w 176522"/>
                  <a:gd name="connsiteY48" fmla="*/ 8817 h 209152"/>
                  <a:gd name="connsiteX49" fmla="*/ 107806 w 176522"/>
                  <a:gd name="connsiteY49" fmla="*/ 28553 h 209152"/>
                  <a:gd name="connsiteX50" fmla="*/ 107806 w 176522"/>
                  <a:gd name="connsiteY50" fmla="*/ 92407 h 209152"/>
                  <a:gd name="connsiteX51" fmla="*/ 100178 w 176522"/>
                  <a:gd name="connsiteY51" fmla="*/ 100143 h 209152"/>
                  <a:gd name="connsiteX52" fmla="*/ 99412 w 176522"/>
                  <a:gd name="connsiteY52" fmla="*/ 100105 h 209152"/>
                  <a:gd name="connsiteX53" fmla="*/ 96754 w 176522"/>
                  <a:gd name="connsiteY53" fmla="*/ 99275 h 209152"/>
                  <a:gd name="connsiteX54" fmla="*/ 92559 w 176522"/>
                  <a:gd name="connsiteY54" fmla="*/ 92006 h 209152"/>
                  <a:gd name="connsiteX55" fmla="*/ 92559 w 176522"/>
                  <a:gd name="connsiteY55" fmla="*/ 48046 h 209152"/>
                  <a:gd name="connsiteX56" fmla="*/ 88254 w 176522"/>
                  <a:gd name="connsiteY56" fmla="*/ 43681 h 209152"/>
                  <a:gd name="connsiteX57" fmla="*/ 167893 w 176522"/>
                  <a:gd name="connsiteY57" fmla="*/ 92523 h 209152"/>
                  <a:gd name="connsiteX58" fmla="*/ 160262 w 176522"/>
                  <a:gd name="connsiteY58" fmla="*/ 100263 h 209152"/>
                  <a:gd name="connsiteX59" fmla="*/ 159495 w 176522"/>
                  <a:gd name="connsiteY59" fmla="*/ 100224 h 209152"/>
                  <a:gd name="connsiteX60" fmla="*/ 152632 w 176522"/>
                  <a:gd name="connsiteY60" fmla="*/ 92035 h 209152"/>
                  <a:gd name="connsiteX61" fmla="*/ 152618 w 176522"/>
                  <a:gd name="connsiteY61" fmla="*/ 91711 h 209152"/>
                  <a:gd name="connsiteX62" fmla="*/ 152618 w 176522"/>
                  <a:gd name="connsiteY62" fmla="*/ 48165 h 209152"/>
                  <a:gd name="connsiteX63" fmla="*/ 148329 w 176522"/>
                  <a:gd name="connsiteY63" fmla="*/ 43783 h 209152"/>
                  <a:gd name="connsiteX64" fmla="*/ 144005 w 176522"/>
                  <a:gd name="connsiteY64" fmla="*/ 48130 h 209152"/>
                  <a:gd name="connsiteX65" fmla="*/ 144005 w 176522"/>
                  <a:gd name="connsiteY65" fmla="*/ 48165 h 209152"/>
                  <a:gd name="connsiteX66" fmla="*/ 144005 w 176522"/>
                  <a:gd name="connsiteY66" fmla="*/ 92006 h 209152"/>
                  <a:gd name="connsiteX67" fmla="*/ 144017 w 176522"/>
                  <a:gd name="connsiteY67" fmla="*/ 92344 h 209152"/>
                  <a:gd name="connsiteX68" fmla="*/ 144017 w 176522"/>
                  <a:gd name="connsiteY68" fmla="*/ 189558 h 209152"/>
                  <a:gd name="connsiteX69" fmla="*/ 133334 w 176522"/>
                  <a:gd name="connsiteY69" fmla="*/ 200442 h 209152"/>
                  <a:gd name="connsiteX70" fmla="*/ 122595 w 176522"/>
                  <a:gd name="connsiteY70" fmla="*/ 189614 h 209152"/>
                  <a:gd name="connsiteX71" fmla="*/ 122595 w 176522"/>
                  <a:gd name="connsiteY71" fmla="*/ 189558 h 209152"/>
                  <a:gd name="connsiteX72" fmla="*/ 122595 w 176522"/>
                  <a:gd name="connsiteY72" fmla="*/ 115940 h 209152"/>
                  <a:gd name="connsiteX73" fmla="*/ 118307 w 176522"/>
                  <a:gd name="connsiteY73" fmla="*/ 111557 h 209152"/>
                  <a:gd name="connsiteX74" fmla="*/ 113983 w 176522"/>
                  <a:gd name="connsiteY74" fmla="*/ 115904 h 209152"/>
                  <a:gd name="connsiteX75" fmla="*/ 113983 w 176522"/>
                  <a:gd name="connsiteY75" fmla="*/ 115940 h 209152"/>
                  <a:gd name="connsiteX76" fmla="*/ 113983 w 176522"/>
                  <a:gd name="connsiteY76" fmla="*/ 189558 h 209152"/>
                  <a:gd name="connsiteX77" fmla="*/ 103271 w 176522"/>
                  <a:gd name="connsiteY77" fmla="*/ 200414 h 209152"/>
                  <a:gd name="connsiteX78" fmla="*/ 92559 w 176522"/>
                  <a:gd name="connsiteY78" fmla="*/ 189558 h 209152"/>
                  <a:gd name="connsiteX79" fmla="*/ 92559 w 176522"/>
                  <a:gd name="connsiteY79" fmla="*/ 106923 h 209152"/>
                  <a:gd name="connsiteX80" fmla="*/ 94262 w 176522"/>
                  <a:gd name="connsiteY80" fmla="*/ 107651 h 209152"/>
                  <a:gd name="connsiteX81" fmla="*/ 98593 w 176522"/>
                  <a:gd name="connsiteY81" fmla="*/ 108797 h 209152"/>
                  <a:gd name="connsiteX82" fmla="*/ 116344 w 176522"/>
                  <a:gd name="connsiteY82" fmla="*/ 94011 h 209152"/>
                  <a:gd name="connsiteX83" fmla="*/ 116421 w 176522"/>
                  <a:gd name="connsiteY83" fmla="*/ 92407 h 209152"/>
                  <a:gd name="connsiteX84" fmla="*/ 116421 w 176522"/>
                  <a:gd name="connsiteY84" fmla="*/ 28553 h 209152"/>
                  <a:gd name="connsiteX85" fmla="*/ 115899 w 176522"/>
                  <a:gd name="connsiteY85" fmla="*/ 23059 h 209152"/>
                  <a:gd name="connsiteX86" fmla="*/ 115405 w 176522"/>
                  <a:gd name="connsiteY86" fmla="*/ 21315 h 209152"/>
                  <a:gd name="connsiteX87" fmla="*/ 114407 w 176522"/>
                  <a:gd name="connsiteY87" fmla="*/ 17917 h 209152"/>
                  <a:gd name="connsiteX88" fmla="*/ 113469 w 176522"/>
                  <a:gd name="connsiteY88" fmla="*/ 16019 h 209152"/>
                  <a:gd name="connsiteX89" fmla="*/ 112041 w 176522"/>
                  <a:gd name="connsiteY89" fmla="*/ 13228 h 209152"/>
                  <a:gd name="connsiteX90" fmla="*/ 110707 w 176522"/>
                  <a:gd name="connsiteY90" fmla="*/ 11435 h 209152"/>
                  <a:gd name="connsiteX91" fmla="*/ 108888 w 176522"/>
                  <a:gd name="connsiteY91" fmla="*/ 9095 h 209152"/>
                  <a:gd name="connsiteX92" fmla="*/ 108689 w 176522"/>
                  <a:gd name="connsiteY92" fmla="*/ 8838 h 209152"/>
                  <a:gd name="connsiteX93" fmla="*/ 148324 w 176522"/>
                  <a:gd name="connsiteY93" fmla="*/ 8838 h 209152"/>
                  <a:gd name="connsiteX94" fmla="*/ 167892 w 176522"/>
                  <a:gd name="connsiteY94" fmla="*/ 28672 h 20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6522" h="209152">
                    <a:moveTo>
                      <a:pt x="148325" y="107"/>
                    </a:moveTo>
                    <a:lnTo>
                      <a:pt x="90578" y="107"/>
                    </a:lnTo>
                    <a:cubicBezTo>
                      <a:pt x="89806" y="44"/>
                      <a:pt x="89029" y="-9"/>
                      <a:pt x="88237" y="-9"/>
                    </a:cubicBezTo>
                    <a:lnTo>
                      <a:pt x="28164" y="-9"/>
                    </a:lnTo>
                    <a:cubicBezTo>
                      <a:pt x="12607" y="8"/>
                      <a:pt x="0" y="12785"/>
                      <a:pt x="-17" y="28553"/>
                    </a:cubicBezTo>
                    <a:lnTo>
                      <a:pt x="-17" y="92407"/>
                    </a:lnTo>
                    <a:cubicBezTo>
                      <a:pt x="-16" y="101502"/>
                      <a:pt x="7259" y="108875"/>
                      <a:pt x="16233" y="108875"/>
                    </a:cubicBezTo>
                    <a:cubicBezTo>
                      <a:pt x="16760" y="108875"/>
                      <a:pt x="17288" y="108849"/>
                      <a:pt x="17812" y="108797"/>
                    </a:cubicBezTo>
                    <a:cubicBezTo>
                      <a:pt x="19938" y="108588"/>
                      <a:pt x="21998" y="107936"/>
                      <a:pt x="23862" y="106881"/>
                    </a:cubicBezTo>
                    <a:lnTo>
                      <a:pt x="23862" y="189442"/>
                    </a:lnTo>
                    <a:cubicBezTo>
                      <a:pt x="23861" y="200255"/>
                      <a:pt x="32508" y="209022"/>
                      <a:pt x="43177" y="209023"/>
                    </a:cubicBezTo>
                    <a:cubicBezTo>
                      <a:pt x="49012" y="209024"/>
                      <a:pt x="54536" y="206351"/>
                      <a:pt x="58204" y="201751"/>
                    </a:cubicBezTo>
                    <a:cubicBezTo>
                      <a:pt x="64839" y="210126"/>
                      <a:pt x="76916" y="211465"/>
                      <a:pt x="85180" y="204740"/>
                    </a:cubicBezTo>
                    <a:cubicBezTo>
                      <a:pt x="86296" y="203832"/>
                      <a:pt x="87309" y="202800"/>
                      <a:pt x="88199" y="201663"/>
                    </a:cubicBezTo>
                    <a:cubicBezTo>
                      <a:pt x="94723" y="210130"/>
                      <a:pt x="106784" y="211634"/>
                      <a:pt x="115139" y="205022"/>
                    </a:cubicBezTo>
                    <a:cubicBezTo>
                      <a:pt x="116306" y="204098"/>
                      <a:pt x="117363" y="203041"/>
                      <a:pt x="118290" y="201871"/>
                    </a:cubicBezTo>
                    <a:cubicBezTo>
                      <a:pt x="124996" y="210280"/>
                      <a:pt x="137159" y="211588"/>
                      <a:pt x="145457" y="204791"/>
                    </a:cubicBezTo>
                    <a:cubicBezTo>
                      <a:pt x="149997" y="201073"/>
                      <a:pt x="152634" y="195474"/>
                      <a:pt x="152632" y="189558"/>
                    </a:cubicBezTo>
                    <a:lnTo>
                      <a:pt x="152632" y="106997"/>
                    </a:lnTo>
                    <a:cubicBezTo>
                      <a:pt x="154495" y="108055"/>
                      <a:pt x="156555" y="108707"/>
                      <a:pt x="158680" y="108913"/>
                    </a:cubicBezTo>
                    <a:cubicBezTo>
                      <a:pt x="167608" y="109798"/>
                      <a:pt x="175555" y="103181"/>
                      <a:pt x="176428" y="94132"/>
                    </a:cubicBezTo>
                    <a:cubicBezTo>
                      <a:pt x="176480" y="93597"/>
                      <a:pt x="176506" y="93060"/>
                      <a:pt x="176506" y="92523"/>
                    </a:cubicBezTo>
                    <a:lnTo>
                      <a:pt x="176506" y="28672"/>
                    </a:lnTo>
                    <a:cubicBezTo>
                      <a:pt x="176489" y="12904"/>
                      <a:pt x="163882" y="126"/>
                      <a:pt x="148325" y="107"/>
                    </a:cubicBezTo>
                    <a:close/>
                    <a:moveTo>
                      <a:pt x="88254" y="43681"/>
                    </a:moveTo>
                    <a:cubicBezTo>
                      <a:pt x="85875" y="43680"/>
                      <a:pt x="83946" y="45633"/>
                      <a:pt x="83945" y="48045"/>
                    </a:cubicBezTo>
                    <a:cubicBezTo>
                      <a:pt x="83945" y="48045"/>
                      <a:pt x="83945" y="48046"/>
                      <a:pt x="83945" y="48046"/>
                    </a:cubicBezTo>
                    <a:lnTo>
                      <a:pt x="83945" y="91908"/>
                    </a:lnTo>
                    <a:cubicBezTo>
                      <a:pt x="83942" y="91992"/>
                      <a:pt x="83933" y="92077"/>
                      <a:pt x="83933" y="92161"/>
                    </a:cubicBezTo>
                    <a:lnTo>
                      <a:pt x="83933" y="189442"/>
                    </a:lnTo>
                    <a:cubicBezTo>
                      <a:pt x="83918" y="195437"/>
                      <a:pt x="79110" y="200285"/>
                      <a:pt x="73194" y="200269"/>
                    </a:cubicBezTo>
                    <a:cubicBezTo>
                      <a:pt x="67301" y="200254"/>
                      <a:pt x="62526" y="195415"/>
                      <a:pt x="62511" y="189442"/>
                    </a:cubicBezTo>
                    <a:lnTo>
                      <a:pt x="62511" y="114825"/>
                    </a:lnTo>
                    <a:cubicBezTo>
                      <a:pt x="62502" y="112414"/>
                      <a:pt x="60565" y="110467"/>
                      <a:pt x="58186" y="110477"/>
                    </a:cubicBezTo>
                    <a:cubicBezTo>
                      <a:pt x="55821" y="110487"/>
                      <a:pt x="53906" y="112428"/>
                      <a:pt x="53897" y="114825"/>
                    </a:cubicBezTo>
                    <a:lnTo>
                      <a:pt x="53897" y="189442"/>
                    </a:lnTo>
                    <a:cubicBezTo>
                      <a:pt x="53881" y="195437"/>
                      <a:pt x="49074" y="200284"/>
                      <a:pt x="43159" y="200269"/>
                    </a:cubicBezTo>
                    <a:cubicBezTo>
                      <a:pt x="37266" y="200253"/>
                      <a:pt x="32492" y="195415"/>
                      <a:pt x="32477" y="189442"/>
                    </a:cubicBezTo>
                    <a:lnTo>
                      <a:pt x="32477" y="48165"/>
                    </a:lnTo>
                    <a:cubicBezTo>
                      <a:pt x="32467" y="45754"/>
                      <a:pt x="30531" y="43808"/>
                      <a:pt x="28152" y="43818"/>
                    </a:cubicBezTo>
                    <a:cubicBezTo>
                      <a:pt x="25787" y="43827"/>
                      <a:pt x="23872" y="45768"/>
                      <a:pt x="23862" y="48165"/>
                    </a:cubicBezTo>
                    <a:lnTo>
                      <a:pt x="23862" y="91887"/>
                    </a:lnTo>
                    <a:cubicBezTo>
                      <a:pt x="23969" y="95997"/>
                      <a:pt x="21013" y="99534"/>
                      <a:pt x="16996" y="100104"/>
                    </a:cubicBezTo>
                    <a:cubicBezTo>
                      <a:pt x="12802" y="100533"/>
                      <a:pt x="9059" y="97436"/>
                      <a:pt x="8636" y="93185"/>
                    </a:cubicBezTo>
                    <a:cubicBezTo>
                      <a:pt x="8611" y="92927"/>
                      <a:pt x="8598" y="92667"/>
                      <a:pt x="8598" y="92407"/>
                    </a:cubicBezTo>
                    <a:lnTo>
                      <a:pt x="8598" y="28553"/>
                    </a:lnTo>
                    <a:cubicBezTo>
                      <a:pt x="8611" y="17604"/>
                      <a:pt x="17366" y="8732"/>
                      <a:pt x="28169" y="8722"/>
                    </a:cubicBezTo>
                    <a:lnTo>
                      <a:pt x="88238" y="8722"/>
                    </a:lnTo>
                    <a:cubicBezTo>
                      <a:pt x="88882" y="8722"/>
                      <a:pt x="89511" y="8757"/>
                      <a:pt x="90135" y="8817"/>
                    </a:cubicBezTo>
                    <a:cubicBezTo>
                      <a:pt x="100180" y="9764"/>
                      <a:pt x="107848" y="18328"/>
                      <a:pt x="107806" y="28553"/>
                    </a:cubicBezTo>
                    <a:lnTo>
                      <a:pt x="107806" y="92407"/>
                    </a:lnTo>
                    <a:cubicBezTo>
                      <a:pt x="107807" y="96678"/>
                      <a:pt x="104392" y="100142"/>
                      <a:pt x="100178" y="100143"/>
                    </a:cubicBezTo>
                    <a:cubicBezTo>
                      <a:pt x="99922" y="100143"/>
                      <a:pt x="99666" y="100130"/>
                      <a:pt x="99412" y="100105"/>
                    </a:cubicBezTo>
                    <a:cubicBezTo>
                      <a:pt x="98480" y="100013"/>
                      <a:pt x="97575" y="99731"/>
                      <a:pt x="96754" y="99275"/>
                    </a:cubicBezTo>
                    <a:cubicBezTo>
                      <a:pt x="94179" y="97782"/>
                      <a:pt x="92581" y="95013"/>
                      <a:pt x="92559" y="92006"/>
                    </a:cubicBezTo>
                    <a:lnTo>
                      <a:pt x="92559" y="48046"/>
                    </a:lnTo>
                    <a:cubicBezTo>
                      <a:pt x="92560" y="45636"/>
                      <a:pt x="90632" y="43681"/>
                      <a:pt x="88254" y="43681"/>
                    </a:cubicBezTo>
                    <a:close/>
                    <a:moveTo>
                      <a:pt x="167893" y="92523"/>
                    </a:moveTo>
                    <a:cubicBezTo>
                      <a:pt x="167894" y="96796"/>
                      <a:pt x="164478" y="100262"/>
                      <a:pt x="160262" y="100263"/>
                    </a:cubicBezTo>
                    <a:cubicBezTo>
                      <a:pt x="160006" y="100263"/>
                      <a:pt x="159750" y="100250"/>
                      <a:pt x="159495" y="100224"/>
                    </a:cubicBezTo>
                    <a:cubicBezTo>
                      <a:pt x="155490" y="99653"/>
                      <a:pt x="152540" y="96133"/>
                      <a:pt x="152632" y="92035"/>
                    </a:cubicBezTo>
                    <a:cubicBezTo>
                      <a:pt x="152632" y="91926"/>
                      <a:pt x="152629" y="91817"/>
                      <a:pt x="152618" y="91711"/>
                    </a:cubicBezTo>
                    <a:lnTo>
                      <a:pt x="152618" y="48165"/>
                    </a:lnTo>
                    <a:cubicBezTo>
                      <a:pt x="152627" y="45755"/>
                      <a:pt x="150707" y="43793"/>
                      <a:pt x="148329" y="43783"/>
                    </a:cubicBezTo>
                    <a:cubicBezTo>
                      <a:pt x="145951" y="43773"/>
                      <a:pt x="144015" y="45720"/>
                      <a:pt x="144005" y="48130"/>
                    </a:cubicBezTo>
                    <a:cubicBezTo>
                      <a:pt x="144005" y="48142"/>
                      <a:pt x="144005" y="48154"/>
                      <a:pt x="144005" y="48165"/>
                    </a:cubicBezTo>
                    <a:lnTo>
                      <a:pt x="144005" y="92006"/>
                    </a:lnTo>
                    <a:cubicBezTo>
                      <a:pt x="144005" y="92119"/>
                      <a:pt x="144010" y="92231"/>
                      <a:pt x="144017" y="92344"/>
                    </a:cubicBezTo>
                    <a:lnTo>
                      <a:pt x="144017" y="189558"/>
                    </a:lnTo>
                    <a:cubicBezTo>
                      <a:pt x="144032" y="195553"/>
                      <a:pt x="139249" y="200426"/>
                      <a:pt x="133334" y="200442"/>
                    </a:cubicBezTo>
                    <a:cubicBezTo>
                      <a:pt x="127418" y="200457"/>
                      <a:pt x="122611" y="195609"/>
                      <a:pt x="122595" y="189614"/>
                    </a:cubicBezTo>
                    <a:cubicBezTo>
                      <a:pt x="122595" y="189595"/>
                      <a:pt x="122595" y="189577"/>
                      <a:pt x="122595" y="189558"/>
                    </a:cubicBezTo>
                    <a:lnTo>
                      <a:pt x="122595" y="115940"/>
                    </a:lnTo>
                    <a:cubicBezTo>
                      <a:pt x="122605" y="113529"/>
                      <a:pt x="120685" y="111567"/>
                      <a:pt x="118307" y="111557"/>
                    </a:cubicBezTo>
                    <a:cubicBezTo>
                      <a:pt x="115928" y="111548"/>
                      <a:pt x="113992" y="113494"/>
                      <a:pt x="113983" y="115904"/>
                    </a:cubicBezTo>
                    <a:cubicBezTo>
                      <a:pt x="113983" y="115916"/>
                      <a:pt x="113983" y="115928"/>
                      <a:pt x="113983" y="115940"/>
                    </a:cubicBezTo>
                    <a:lnTo>
                      <a:pt x="113983" y="189558"/>
                    </a:lnTo>
                    <a:cubicBezTo>
                      <a:pt x="113983" y="195554"/>
                      <a:pt x="109187" y="200414"/>
                      <a:pt x="103271" y="200414"/>
                    </a:cubicBezTo>
                    <a:cubicBezTo>
                      <a:pt x="97355" y="200414"/>
                      <a:pt x="92559" y="195554"/>
                      <a:pt x="92559" y="189558"/>
                    </a:cubicBezTo>
                    <a:lnTo>
                      <a:pt x="92559" y="106923"/>
                    </a:lnTo>
                    <a:cubicBezTo>
                      <a:pt x="93112" y="107201"/>
                      <a:pt x="93680" y="107444"/>
                      <a:pt x="94262" y="107651"/>
                    </a:cubicBezTo>
                    <a:cubicBezTo>
                      <a:pt x="95643" y="108244"/>
                      <a:pt x="97103" y="108630"/>
                      <a:pt x="98593" y="108797"/>
                    </a:cubicBezTo>
                    <a:cubicBezTo>
                      <a:pt x="107524" y="109682"/>
                      <a:pt x="115471" y="103062"/>
                      <a:pt x="116344" y="94011"/>
                    </a:cubicBezTo>
                    <a:cubicBezTo>
                      <a:pt x="116395" y="93478"/>
                      <a:pt x="116421" y="92943"/>
                      <a:pt x="116421" y="92407"/>
                    </a:cubicBezTo>
                    <a:lnTo>
                      <a:pt x="116421" y="28553"/>
                    </a:lnTo>
                    <a:cubicBezTo>
                      <a:pt x="116419" y="26709"/>
                      <a:pt x="116245" y="24869"/>
                      <a:pt x="115899" y="23059"/>
                    </a:cubicBezTo>
                    <a:cubicBezTo>
                      <a:pt x="115784" y="22458"/>
                      <a:pt x="115555" y="21902"/>
                      <a:pt x="115405" y="21315"/>
                    </a:cubicBezTo>
                    <a:cubicBezTo>
                      <a:pt x="115141" y="20163"/>
                      <a:pt x="114808" y="19028"/>
                      <a:pt x="114407" y="17917"/>
                    </a:cubicBezTo>
                    <a:cubicBezTo>
                      <a:pt x="114147" y="17252"/>
                      <a:pt x="113776" y="16655"/>
                      <a:pt x="113469" y="16019"/>
                    </a:cubicBezTo>
                    <a:cubicBezTo>
                      <a:pt x="113045" y="15062"/>
                      <a:pt x="112568" y="14130"/>
                      <a:pt x="112041" y="13228"/>
                    </a:cubicBezTo>
                    <a:cubicBezTo>
                      <a:pt x="111644" y="12592"/>
                      <a:pt x="111151" y="12036"/>
                      <a:pt x="110707" y="11435"/>
                    </a:cubicBezTo>
                    <a:cubicBezTo>
                      <a:pt x="110141" y="10624"/>
                      <a:pt x="109534" y="9842"/>
                      <a:pt x="108888" y="9095"/>
                    </a:cubicBezTo>
                    <a:cubicBezTo>
                      <a:pt x="108814" y="9014"/>
                      <a:pt x="108763" y="8915"/>
                      <a:pt x="108689" y="8838"/>
                    </a:cubicBezTo>
                    <a:lnTo>
                      <a:pt x="148324" y="8838"/>
                    </a:lnTo>
                    <a:cubicBezTo>
                      <a:pt x="159127" y="8851"/>
                      <a:pt x="167881" y="17724"/>
                      <a:pt x="167892" y="28672"/>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9" name="Freeform 144">
                <a:extLst>
                  <a:ext uri="{FF2B5EF4-FFF2-40B4-BE49-F238E27FC236}">
                    <a16:creationId xmlns:a16="http://schemas.microsoft.com/office/drawing/2014/main" id="{5D7220C8-DDF9-4372-AD15-7AE66B01DA0D}"/>
                  </a:ext>
                </a:extLst>
              </p:cNvPr>
              <p:cNvSpPr/>
              <p:nvPr/>
            </p:nvSpPr>
            <p:spPr>
              <a:xfrm>
                <a:off x="4069887" y="2618894"/>
                <a:ext cx="48950" cy="49611"/>
              </a:xfrm>
              <a:custGeom>
                <a:avLst/>
                <a:gdLst>
                  <a:gd name="connsiteX0" fmla="*/ 24458 w 48950"/>
                  <a:gd name="connsiteY0" fmla="*/ 49602 h 49611"/>
                  <a:gd name="connsiteX1" fmla="*/ 48933 w 48950"/>
                  <a:gd name="connsiteY1" fmla="*/ 24797 h 49611"/>
                  <a:gd name="connsiteX2" fmla="*/ 24458 w 48950"/>
                  <a:gd name="connsiteY2" fmla="*/ -9 h 49611"/>
                  <a:gd name="connsiteX3" fmla="*/ -17 w 48950"/>
                  <a:gd name="connsiteY3" fmla="*/ 24795 h 49611"/>
                  <a:gd name="connsiteX4" fmla="*/ 24458 w 48950"/>
                  <a:gd name="connsiteY4" fmla="*/ 49602 h 49611"/>
                  <a:gd name="connsiteX5" fmla="*/ 24458 w 48950"/>
                  <a:gd name="connsiteY5" fmla="*/ 8721 h 49611"/>
                  <a:gd name="connsiteX6" fmla="*/ 40318 w 48950"/>
                  <a:gd name="connsiteY6" fmla="*/ 24798 h 49611"/>
                  <a:gd name="connsiteX7" fmla="*/ 24455 w 48950"/>
                  <a:gd name="connsiteY7" fmla="*/ 40872 h 49611"/>
                  <a:gd name="connsiteX8" fmla="*/ 8596 w 48950"/>
                  <a:gd name="connsiteY8" fmla="*/ 24795 h 49611"/>
                  <a:gd name="connsiteX9" fmla="*/ 24458 w 48950"/>
                  <a:gd name="connsiteY9" fmla="*/ 8721 h 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 h="49611">
                    <a:moveTo>
                      <a:pt x="24458" y="49602"/>
                    </a:moveTo>
                    <a:cubicBezTo>
                      <a:pt x="37976" y="49602"/>
                      <a:pt x="48933" y="38497"/>
                      <a:pt x="48933" y="24797"/>
                    </a:cubicBezTo>
                    <a:cubicBezTo>
                      <a:pt x="48933" y="11097"/>
                      <a:pt x="37976" y="-9"/>
                      <a:pt x="24458" y="-9"/>
                    </a:cubicBezTo>
                    <a:cubicBezTo>
                      <a:pt x="10942" y="-9"/>
                      <a:pt x="-15" y="11096"/>
                      <a:pt x="-17" y="24795"/>
                    </a:cubicBezTo>
                    <a:cubicBezTo>
                      <a:pt x="-3" y="38489"/>
                      <a:pt x="10947" y="49587"/>
                      <a:pt x="24458" y="49602"/>
                    </a:cubicBezTo>
                    <a:close/>
                    <a:moveTo>
                      <a:pt x="24458" y="8721"/>
                    </a:moveTo>
                    <a:cubicBezTo>
                      <a:pt x="33218" y="8722"/>
                      <a:pt x="40319" y="15920"/>
                      <a:pt x="40318" y="24798"/>
                    </a:cubicBezTo>
                    <a:cubicBezTo>
                      <a:pt x="40317" y="33676"/>
                      <a:pt x="33215" y="40873"/>
                      <a:pt x="24455" y="40872"/>
                    </a:cubicBezTo>
                    <a:cubicBezTo>
                      <a:pt x="15695" y="40871"/>
                      <a:pt x="8595" y="33673"/>
                      <a:pt x="8596" y="24795"/>
                    </a:cubicBezTo>
                    <a:cubicBezTo>
                      <a:pt x="8605" y="15920"/>
                      <a:pt x="15702" y="8728"/>
                      <a:pt x="24458" y="8721"/>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0" name="Freeform 145">
                <a:extLst>
                  <a:ext uri="{FF2B5EF4-FFF2-40B4-BE49-F238E27FC236}">
                    <a16:creationId xmlns:a16="http://schemas.microsoft.com/office/drawing/2014/main" id="{8B94F8C9-0503-4626-94CE-AF4E75D65FF7}"/>
                  </a:ext>
                </a:extLst>
              </p:cNvPr>
              <p:cNvSpPr/>
              <p:nvPr/>
            </p:nvSpPr>
            <p:spPr>
              <a:xfrm>
                <a:off x="4009802" y="2618777"/>
                <a:ext cx="48947" cy="49608"/>
              </a:xfrm>
              <a:custGeom>
                <a:avLst/>
                <a:gdLst>
                  <a:gd name="connsiteX0" fmla="*/ 24457 w 48947"/>
                  <a:gd name="connsiteY0" fmla="*/ 49600 h 49608"/>
                  <a:gd name="connsiteX1" fmla="*/ 48931 w 48947"/>
                  <a:gd name="connsiteY1" fmla="*/ 24795 h 49608"/>
                  <a:gd name="connsiteX2" fmla="*/ 24457 w 48947"/>
                  <a:gd name="connsiteY2" fmla="*/ -9 h 49608"/>
                  <a:gd name="connsiteX3" fmla="*/ -17 w 48947"/>
                  <a:gd name="connsiteY3" fmla="*/ 24795 h 49608"/>
                  <a:gd name="connsiteX4" fmla="*/ 24457 w 48947"/>
                  <a:gd name="connsiteY4" fmla="*/ 49600 h 49608"/>
                  <a:gd name="connsiteX5" fmla="*/ 24457 w 48947"/>
                  <a:gd name="connsiteY5" fmla="*/ 8718 h 49608"/>
                  <a:gd name="connsiteX6" fmla="*/ 40318 w 48947"/>
                  <a:gd name="connsiteY6" fmla="*/ 24793 h 49608"/>
                  <a:gd name="connsiteX7" fmla="*/ 24457 w 48947"/>
                  <a:gd name="connsiteY7" fmla="*/ 40869 h 49608"/>
                  <a:gd name="connsiteX8" fmla="*/ 8596 w 48947"/>
                  <a:gd name="connsiteY8" fmla="*/ 24795 h 49608"/>
                  <a:gd name="connsiteX9" fmla="*/ 24457 w 48947"/>
                  <a:gd name="connsiteY9" fmla="*/ 8718 h 4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7" h="49608">
                    <a:moveTo>
                      <a:pt x="24457" y="49600"/>
                    </a:moveTo>
                    <a:cubicBezTo>
                      <a:pt x="37973" y="49600"/>
                      <a:pt x="48931" y="38494"/>
                      <a:pt x="48931" y="24795"/>
                    </a:cubicBezTo>
                    <a:cubicBezTo>
                      <a:pt x="48931" y="11096"/>
                      <a:pt x="37973" y="-9"/>
                      <a:pt x="24457" y="-9"/>
                    </a:cubicBezTo>
                    <a:cubicBezTo>
                      <a:pt x="10941" y="-9"/>
                      <a:pt x="-17" y="11096"/>
                      <a:pt x="-17" y="24795"/>
                    </a:cubicBezTo>
                    <a:cubicBezTo>
                      <a:pt x="0" y="38488"/>
                      <a:pt x="10947" y="49583"/>
                      <a:pt x="24457" y="49600"/>
                    </a:cubicBezTo>
                    <a:close/>
                    <a:moveTo>
                      <a:pt x="24457" y="8718"/>
                    </a:moveTo>
                    <a:cubicBezTo>
                      <a:pt x="33217" y="8718"/>
                      <a:pt x="40318" y="15915"/>
                      <a:pt x="40318" y="24793"/>
                    </a:cubicBezTo>
                    <a:cubicBezTo>
                      <a:pt x="40318" y="33672"/>
                      <a:pt x="33217" y="40869"/>
                      <a:pt x="24457" y="40869"/>
                    </a:cubicBezTo>
                    <a:cubicBezTo>
                      <a:pt x="15698" y="40869"/>
                      <a:pt x="8597" y="33673"/>
                      <a:pt x="8596" y="24795"/>
                    </a:cubicBezTo>
                    <a:cubicBezTo>
                      <a:pt x="8606" y="15921"/>
                      <a:pt x="15701" y="8729"/>
                      <a:pt x="24457" y="8718"/>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143" name="Group 142">
            <a:extLst>
              <a:ext uri="{FF2B5EF4-FFF2-40B4-BE49-F238E27FC236}">
                <a16:creationId xmlns:a16="http://schemas.microsoft.com/office/drawing/2014/main" id="{2D373721-3B0F-499E-BDD5-DA2EF6516332}"/>
              </a:ext>
            </a:extLst>
          </p:cNvPr>
          <p:cNvGrpSpPr/>
          <p:nvPr>
            <p:custDataLst>
              <p:tags r:id="rId18"/>
            </p:custDataLst>
          </p:nvPr>
        </p:nvGrpSpPr>
        <p:grpSpPr>
          <a:xfrm>
            <a:off x="4138007" y="3934971"/>
            <a:ext cx="1003725" cy="598111"/>
            <a:chOff x="9874624" y="1030635"/>
            <a:chExt cx="1003725" cy="598111"/>
          </a:xfrm>
        </p:grpSpPr>
        <p:sp>
          <p:nvSpPr>
            <p:cNvPr id="144" name="Rectangle 143">
              <a:extLst>
                <a:ext uri="{FF2B5EF4-FFF2-40B4-BE49-F238E27FC236}">
                  <a16:creationId xmlns:a16="http://schemas.microsoft.com/office/drawing/2014/main" id="{BD008F1E-3F98-429D-8AF7-F2698A673D9D}"/>
                </a:ext>
              </a:extLst>
            </p:cNvPr>
            <p:cNvSpPr/>
            <p:nvPr/>
          </p:nvSpPr>
          <p:spPr bwMode="gray">
            <a:xfrm>
              <a:off x="10099453" y="1030635"/>
              <a:ext cx="778896" cy="539086"/>
            </a:xfrm>
            <a:prstGeom prst="rect">
              <a:avLst/>
            </a:prstGeom>
            <a:noFill/>
            <a:ln w="9525" algn="ctr">
              <a:noFill/>
              <a:miter lim="800000"/>
              <a:headEnd/>
              <a:tailEnd/>
            </a:ln>
            <a:effectLst/>
          </p:spPr>
          <p:txBody>
            <a:bodyPr lIns="0" tIns="0" rIns="0" bIns="0" rtlCol="0" anchor="t"/>
            <a:lstStyle/>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1,800</a:t>
              </a:r>
            </a:p>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$122</a:t>
              </a: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M</a:t>
              </a:r>
            </a:p>
          </p:txBody>
        </p:sp>
        <p:grpSp>
          <p:nvGrpSpPr>
            <p:cNvPr id="145" name="Group 144">
              <a:extLst>
                <a:ext uri="{FF2B5EF4-FFF2-40B4-BE49-F238E27FC236}">
                  <a16:creationId xmlns:a16="http://schemas.microsoft.com/office/drawing/2014/main" id="{48E2AE94-91F6-4D42-AA46-9B036782393B}"/>
                </a:ext>
              </a:extLst>
            </p:cNvPr>
            <p:cNvGrpSpPr/>
            <p:nvPr/>
          </p:nvGrpSpPr>
          <p:grpSpPr>
            <a:xfrm>
              <a:off x="9874624" y="1408234"/>
              <a:ext cx="158442" cy="220512"/>
              <a:chOff x="3875868" y="3315665"/>
              <a:chExt cx="187541" cy="261011"/>
            </a:xfrm>
            <a:gradFill>
              <a:gsLst>
                <a:gs pos="0">
                  <a:srgbClr val="E31937"/>
                </a:gs>
                <a:gs pos="60000">
                  <a:srgbClr val="A82465"/>
                </a:gs>
                <a:gs pos="100000">
                  <a:srgbClr val="5236AB"/>
                </a:gs>
              </a:gsLst>
              <a:lin ang="0" scaled="0"/>
            </a:gradFill>
          </p:grpSpPr>
          <p:sp>
            <p:nvSpPr>
              <p:cNvPr id="150" name="Freeform 146">
                <a:extLst>
                  <a:ext uri="{FF2B5EF4-FFF2-40B4-BE49-F238E27FC236}">
                    <a16:creationId xmlns:a16="http://schemas.microsoft.com/office/drawing/2014/main" id="{CCD9FACF-3B9E-41C8-B85A-0C1511001682}"/>
                  </a:ext>
                </a:extLst>
              </p:cNvPr>
              <p:cNvSpPr/>
              <p:nvPr/>
            </p:nvSpPr>
            <p:spPr>
              <a:xfrm>
                <a:off x="3985659" y="3448981"/>
                <a:ext cx="38671" cy="77073"/>
              </a:xfrm>
              <a:custGeom>
                <a:avLst/>
                <a:gdLst>
                  <a:gd name="connsiteX0" fmla="*/ 19710 w 38671"/>
                  <a:gd name="connsiteY0" fmla="*/ 18696 h 77073"/>
                  <a:gd name="connsiteX1" fmla="*/ 30072 w 38671"/>
                  <a:gd name="connsiteY1" fmla="*/ 25390 h 77073"/>
                  <a:gd name="connsiteX2" fmla="*/ 35531 w 38671"/>
                  <a:gd name="connsiteY2" fmla="*/ 28344 h 77073"/>
                  <a:gd name="connsiteX3" fmla="*/ 38500 w 38671"/>
                  <a:gd name="connsiteY3" fmla="*/ 22935 h 77073"/>
                  <a:gd name="connsiteX4" fmla="*/ 24149 w 38671"/>
                  <a:gd name="connsiteY4" fmla="*/ 10406 h 77073"/>
                  <a:gd name="connsiteX5" fmla="*/ 24149 w 38671"/>
                  <a:gd name="connsiteY5" fmla="*/ 4362 h 77073"/>
                  <a:gd name="connsiteX6" fmla="*/ 19739 w 38671"/>
                  <a:gd name="connsiteY6" fmla="*/ 0 h 77073"/>
                  <a:gd name="connsiteX7" fmla="*/ 15366 w 38671"/>
                  <a:gd name="connsiteY7" fmla="*/ 4362 h 77073"/>
                  <a:gd name="connsiteX8" fmla="*/ 15366 w 38671"/>
                  <a:gd name="connsiteY8" fmla="*/ 10262 h 77073"/>
                  <a:gd name="connsiteX9" fmla="*/ 327 w 38671"/>
                  <a:gd name="connsiteY9" fmla="*/ 24762 h 77073"/>
                  <a:gd name="connsiteX10" fmla="*/ 11731 w 38671"/>
                  <a:gd name="connsiteY10" fmla="*/ 39277 h 77073"/>
                  <a:gd name="connsiteX11" fmla="*/ 24352 w 38671"/>
                  <a:gd name="connsiteY11" fmla="*/ 43018 h 77073"/>
                  <a:gd name="connsiteX12" fmla="*/ 29767 w 38671"/>
                  <a:gd name="connsiteY12" fmla="*/ 49596 h 77073"/>
                  <a:gd name="connsiteX13" fmla="*/ 26574 w 38671"/>
                  <a:gd name="connsiteY13" fmla="*/ 55908 h 77073"/>
                  <a:gd name="connsiteX14" fmla="*/ 26198 w 38671"/>
                  <a:gd name="connsiteY14" fmla="*/ 56081 h 77073"/>
                  <a:gd name="connsiteX15" fmla="*/ 7872 w 38671"/>
                  <a:gd name="connsiteY15" fmla="*/ 52037 h 77073"/>
                  <a:gd name="connsiteX16" fmla="*/ 1717 w 38671"/>
                  <a:gd name="connsiteY16" fmla="*/ 51228 h 77073"/>
                  <a:gd name="connsiteX17" fmla="*/ 906 w 38671"/>
                  <a:gd name="connsiteY17" fmla="*/ 57367 h 77073"/>
                  <a:gd name="connsiteX18" fmla="*/ 15366 w 38671"/>
                  <a:gd name="connsiteY18" fmla="*/ 66198 h 77073"/>
                  <a:gd name="connsiteX19" fmla="*/ 15366 w 38671"/>
                  <a:gd name="connsiteY19" fmla="*/ 72712 h 77073"/>
                  <a:gd name="connsiteX20" fmla="*/ 19775 w 38671"/>
                  <a:gd name="connsiteY20" fmla="*/ 77074 h 77073"/>
                  <a:gd name="connsiteX21" fmla="*/ 24149 w 38671"/>
                  <a:gd name="connsiteY21" fmla="*/ 72712 h 77073"/>
                  <a:gd name="connsiteX22" fmla="*/ 24149 w 38671"/>
                  <a:gd name="connsiteY22" fmla="*/ 65917 h 77073"/>
                  <a:gd name="connsiteX23" fmla="*/ 30086 w 38671"/>
                  <a:gd name="connsiteY23" fmla="*/ 63931 h 77073"/>
                  <a:gd name="connsiteX24" fmla="*/ 38514 w 38671"/>
                  <a:gd name="connsiteY24" fmla="*/ 48795 h 77073"/>
                  <a:gd name="connsiteX25" fmla="*/ 26864 w 38671"/>
                  <a:gd name="connsiteY25" fmla="*/ 34626 h 77073"/>
                  <a:gd name="connsiteX26" fmla="*/ 14222 w 38671"/>
                  <a:gd name="connsiteY26" fmla="*/ 30871 h 77073"/>
                  <a:gd name="connsiteX27" fmla="*/ 9103 w 38671"/>
                  <a:gd name="connsiteY27" fmla="*/ 24856 h 77073"/>
                  <a:gd name="connsiteX28" fmla="*/ 19710 w 38671"/>
                  <a:gd name="connsiteY28" fmla="*/ 18696 h 7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71" h="77073">
                    <a:moveTo>
                      <a:pt x="19710" y="18696"/>
                    </a:moveTo>
                    <a:cubicBezTo>
                      <a:pt x="24272" y="18400"/>
                      <a:pt x="28479" y="21123"/>
                      <a:pt x="30072" y="25390"/>
                    </a:cubicBezTo>
                    <a:cubicBezTo>
                      <a:pt x="30759" y="27708"/>
                      <a:pt x="33207" y="29030"/>
                      <a:pt x="35531" y="28344"/>
                    </a:cubicBezTo>
                    <a:cubicBezTo>
                      <a:pt x="37841" y="27658"/>
                      <a:pt x="39166" y="25246"/>
                      <a:pt x="38500" y="22935"/>
                    </a:cubicBezTo>
                    <a:cubicBezTo>
                      <a:pt x="36328" y="16486"/>
                      <a:pt x="30846" y="11706"/>
                      <a:pt x="24149" y="10406"/>
                    </a:cubicBezTo>
                    <a:lnTo>
                      <a:pt x="24149" y="4362"/>
                    </a:lnTo>
                    <a:cubicBezTo>
                      <a:pt x="24142" y="1943"/>
                      <a:pt x="22165" y="-7"/>
                      <a:pt x="19739" y="0"/>
                    </a:cubicBezTo>
                    <a:cubicBezTo>
                      <a:pt x="17328" y="7"/>
                      <a:pt x="15380" y="1957"/>
                      <a:pt x="15366" y="4362"/>
                    </a:cubicBezTo>
                    <a:lnTo>
                      <a:pt x="15366" y="10262"/>
                    </a:lnTo>
                    <a:cubicBezTo>
                      <a:pt x="1667" y="11879"/>
                      <a:pt x="356" y="21563"/>
                      <a:pt x="327" y="24762"/>
                    </a:cubicBezTo>
                    <a:cubicBezTo>
                      <a:pt x="81" y="31724"/>
                      <a:pt x="4896" y="37847"/>
                      <a:pt x="11731" y="39277"/>
                    </a:cubicBezTo>
                    <a:cubicBezTo>
                      <a:pt x="17994" y="41126"/>
                      <a:pt x="24352" y="43018"/>
                      <a:pt x="24352" y="43018"/>
                    </a:cubicBezTo>
                    <a:cubicBezTo>
                      <a:pt x="27298" y="43949"/>
                      <a:pt x="29420" y="46527"/>
                      <a:pt x="29767" y="49596"/>
                    </a:cubicBezTo>
                    <a:cubicBezTo>
                      <a:pt x="30202" y="52167"/>
                      <a:pt x="28913" y="54731"/>
                      <a:pt x="26574" y="55908"/>
                    </a:cubicBezTo>
                    <a:cubicBezTo>
                      <a:pt x="26451" y="55958"/>
                      <a:pt x="26314" y="56016"/>
                      <a:pt x="26198" y="56081"/>
                    </a:cubicBezTo>
                    <a:cubicBezTo>
                      <a:pt x="19928" y="59425"/>
                      <a:pt x="12144" y="57706"/>
                      <a:pt x="7872" y="52037"/>
                    </a:cubicBezTo>
                    <a:cubicBezTo>
                      <a:pt x="6395" y="50116"/>
                      <a:pt x="3643" y="49755"/>
                      <a:pt x="1717" y="51228"/>
                    </a:cubicBezTo>
                    <a:cubicBezTo>
                      <a:pt x="-202" y="52702"/>
                      <a:pt x="-571" y="55446"/>
                      <a:pt x="906" y="57367"/>
                    </a:cubicBezTo>
                    <a:cubicBezTo>
                      <a:pt x="4360" y="62111"/>
                      <a:pt x="9566" y="65288"/>
                      <a:pt x="15366" y="66198"/>
                    </a:cubicBezTo>
                    <a:lnTo>
                      <a:pt x="15366" y="72712"/>
                    </a:lnTo>
                    <a:cubicBezTo>
                      <a:pt x="15380" y="75131"/>
                      <a:pt x="17350" y="77081"/>
                      <a:pt x="19775" y="77074"/>
                    </a:cubicBezTo>
                    <a:cubicBezTo>
                      <a:pt x="22187" y="77066"/>
                      <a:pt x="24142" y="75117"/>
                      <a:pt x="24149" y="72712"/>
                    </a:cubicBezTo>
                    <a:lnTo>
                      <a:pt x="24149" y="65917"/>
                    </a:lnTo>
                    <a:cubicBezTo>
                      <a:pt x="26212" y="65519"/>
                      <a:pt x="28203" y="64848"/>
                      <a:pt x="30086" y="63931"/>
                    </a:cubicBezTo>
                    <a:cubicBezTo>
                      <a:pt x="35864" y="61216"/>
                      <a:pt x="39253" y="55121"/>
                      <a:pt x="38514" y="48795"/>
                    </a:cubicBezTo>
                    <a:cubicBezTo>
                      <a:pt x="37870" y="42151"/>
                      <a:pt x="33272" y="36555"/>
                      <a:pt x="26864" y="34626"/>
                    </a:cubicBezTo>
                    <a:cubicBezTo>
                      <a:pt x="26864" y="34626"/>
                      <a:pt x="20499" y="32734"/>
                      <a:pt x="14222" y="30871"/>
                    </a:cubicBezTo>
                    <a:cubicBezTo>
                      <a:pt x="9935" y="29615"/>
                      <a:pt x="9074" y="27557"/>
                      <a:pt x="9103" y="24856"/>
                    </a:cubicBezTo>
                    <a:cubicBezTo>
                      <a:pt x="9153" y="20696"/>
                      <a:pt x="12716" y="18638"/>
                      <a:pt x="19710" y="18696"/>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1" name="Freeform 147">
                <a:extLst>
                  <a:ext uri="{FF2B5EF4-FFF2-40B4-BE49-F238E27FC236}">
                    <a16:creationId xmlns:a16="http://schemas.microsoft.com/office/drawing/2014/main" id="{88C915CA-C8C9-4CE8-8FA0-81D58B49EC96}"/>
                  </a:ext>
                </a:extLst>
              </p:cNvPr>
              <p:cNvSpPr/>
              <p:nvPr/>
            </p:nvSpPr>
            <p:spPr>
              <a:xfrm>
                <a:off x="3875868" y="3315665"/>
                <a:ext cx="187541" cy="261011"/>
              </a:xfrm>
              <a:custGeom>
                <a:avLst/>
                <a:gdLst>
                  <a:gd name="connsiteX0" fmla="*/ 129160 w 187541"/>
                  <a:gd name="connsiteY0" fmla="*/ 113193 h 261011"/>
                  <a:gd name="connsiteX1" fmla="*/ 121623 w 187541"/>
                  <a:gd name="connsiteY1" fmla="*/ 113736 h 261011"/>
                  <a:gd name="connsiteX2" fmla="*/ 121623 w 187541"/>
                  <a:gd name="connsiteY2" fmla="*/ 94548 h 261011"/>
                  <a:gd name="connsiteX3" fmla="*/ 154742 w 187541"/>
                  <a:gd name="connsiteY3" fmla="*/ 94548 h 261011"/>
                  <a:gd name="connsiteX4" fmla="*/ 159129 w 187541"/>
                  <a:gd name="connsiteY4" fmla="*/ 90172 h 261011"/>
                  <a:gd name="connsiteX5" fmla="*/ 158051 w 187541"/>
                  <a:gd name="connsiteY5" fmla="*/ 87291 h 261011"/>
                  <a:gd name="connsiteX6" fmla="*/ 82878 w 187541"/>
                  <a:gd name="connsiteY6" fmla="*/ 1428 h 261011"/>
                  <a:gd name="connsiteX7" fmla="*/ 76463 w 187541"/>
                  <a:gd name="connsiteY7" fmla="*/ 1225 h 261011"/>
                  <a:gd name="connsiteX8" fmla="*/ 76260 w 187541"/>
                  <a:gd name="connsiteY8" fmla="*/ 1428 h 261011"/>
                  <a:gd name="connsiteX9" fmla="*/ 1088 w 187541"/>
                  <a:gd name="connsiteY9" fmla="*/ 87291 h 261011"/>
                  <a:gd name="connsiteX10" fmla="*/ 1501 w 187541"/>
                  <a:gd name="connsiteY10" fmla="*/ 93467 h 261011"/>
                  <a:gd name="connsiteX11" fmla="*/ 4390 w 187541"/>
                  <a:gd name="connsiteY11" fmla="*/ 94548 h 261011"/>
                  <a:gd name="connsiteX12" fmla="*/ 37516 w 187541"/>
                  <a:gd name="connsiteY12" fmla="*/ 94548 h 261011"/>
                  <a:gd name="connsiteX13" fmla="*/ 37516 w 187541"/>
                  <a:gd name="connsiteY13" fmla="*/ 256628 h 261011"/>
                  <a:gd name="connsiteX14" fmla="*/ 41903 w 187541"/>
                  <a:gd name="connsiteY14" fmla="*/ 261012 h 261011"/>
                  <a:gd name="connsiteX15" fmla="*/ 117228 w 187541"/>
                  <a:gd name="connsiteY15" fmla="*/ 261012 h 261011"/>
                  <a:gd name="connsiteX16" fmla="*/ 121623 w 187541"/>
                  <a:gd name="connsiteY16" fmla="*/ 256628 h 261011"/>
                  <a:gd name="connsiteX17" fmla="*/ 121623 w 187541"/>
                  <a:gd name="connsiteY17" fmla="*/ 229086 h 261011"/>
                  <a:gd name="connsiteX18" fmla="*/ 187042 w 187541"/>
                  <a:gd name="connsiteY18" fmla="*/ 178934 h 261011"/>
                  <a:gd name="connsiteX19" fmla="*/ 136749 w 187541"/>
                  <a:gd name="connsiteY19" fmla="*/ 113684 h 261011"/>
                  <a:gd name="connsiteX20" fmla="*/ 129160 w 187541"/>
                  <a:gd name="connsiteY20" fmla="*/ 113193 h 261011"/>
                  <a:gd name="connsiteX21" fmla="*/ 112840 w 187541"/>
                  <a:gd name="connsiteY21" fmla="*/ 252252 h 261011"/>
                  <a:gd name="connsiteX22" fmla="*/ 46298 w 187541"/>
                  <a:gd name="connsiteY22" fmla="*/ 252252 h 261011"/>
                  <a:gd name="connsiteX23" fmla="*/ 46298 w 187541"/>
                  <a:gd name="connsiteY23" fmla="*/ 90169 h 261011"/>
                  <a:gd name="connsiteX24" fmla="*/ 41903 w 187541"/>
                  <a:gd name="connsiteY24" fmla="*/ 85793 h 261011"/>
                  <a:gd name="connsiteX25" fmla="*/ 14056 w 187541"/>
                  <a:gd name="connsiteY25" fmla="*/ 85793 h 261011"/>
                  <a:gd name="connsiteX26" fmla="*/ 79569 w 187541"/>
                  <a:gd name="connsiteY26" fmla="*/ 10966 h 261011"/>
                  <a:gd name="connsiteX27" fmla="*/ 145083 w 187541"/>
                  <a:gd name="connsiteY27" fmla="*/ 85793 h 261011"/>
                  <a:gd name="connsiteX28" fmla="*/ 117228 w 187541"/>
                  <a:gd name="connsiteY28" fmla="*/ 85793 h 261011"/>
                  <a:gd name="connsiteX29" fmla="*/ 112840 w 187541"/>
                  <a:gd name="connsiteY29" fmla="*/ 90168 h 261011"/>
                  <a:gd name="connsiteX30" fmla="*/ 112840 w 187541"/>
                  <a:gd name="connsiteY30" fmla="*/ 115556 h 261011"/>
                  <a:gd name="connsiteX31" fmla="*/ 73103 w 187541"/>
                  <a:gd name="connsiteY31" fmla="*/ 187636 h 261011"/>
                  <a:gd name="connsiteX32" fmla="*/ 112840 w 187541"/>
                  <a:gd name="connsiteY32" fmla="*/ 227266 h 261011"/>
                  <a:gd name="connsiteX33" fmla="*/ 129160 w 187541"/>
                  <a:gd name="connsiteY33" fmla="*/ 220875 h 261011"/>
                  <a:gd name="connsiteX34" fmla="*/ 79569 w 187541"/>
                  <a:gd name="connsiteY34" fmla="*/ 171409 h 261011"/>
                  <a:gd name="connsiteX35" fmla="*/ 129160 w 187541"/>
                  <a:gd name="connsiteY35" fmla="*/ 121950 h 261011"/>
                  <a:gd name="connsiteX36" fmla="*/ 178752 w 187541"/>
                  <a:gd name="connsiteY36" fmla="*/ 171409 h 261011"/>
                  <a:gd name="connsiteX37" fmla="*/ 129160 w 187541"/>
                  <a:gd name="connsiteY37" fmla="*/ 220875 h 2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7541" h="261011">
                    <a:moveTo>
                      <a:pt x="129160" y="113193"/>
                    </a:moveTo>
                    <a:cubicBezTo>
                      <a:pt x="126633" y="113211"/>
                      <a:pt x="124121" y="113393"/>
                      <a:pt x="121623" y="113736"/>
                    </a:cubicBezTo>
                    <a:lnTo>
                      <a:pt x="121623" y="94548"/>
                    </a:lnTo>
                    <a:lnTo>
                      <a:pt x="154742" y="94548"/>
                    </a:lnTo>
                    <a:cubicBezTo>
                      <a:pt x="157167" y="94549"/>
                      <a:pt x="159129" y="92590"/>
                      <a:pt x="159129" y="90172"/>
                    </a:cubicBezTo>
                    <a:cubicBezTo>
                      <a:pt x="159129" y="89113"/>
                      <a:pt x="158746" y="88089"/>
                      <a:pt x="158051" y="87291"/>
                    </a:cubicBezTo>
                    <a:lnTo>
                      <a:pt x="82878" y="1428"/>
                    </a:lnTo>
                    <a:cubicBezTo>
                      <a:pt x="81162" y="-394"/>
                      <a:pt x="78295" y="-485"/>
                      <a:pt x="76463" y="1225"/>
                    </a:cubicBezTo>
                    <a:cubicBezTo>
                      <a:pt x="76398" y="1290"/>
                      <a:pt x="76325" y="1358"/>
                      <a:pt x="76260" y="1428"/>
                    </a:cubicBezTo>
                    <a:lnTo>
                      <a:pt x="1088" y="87291"/>
                    </a:lnTo>
                    <a:cubicBezTo>
                      <a:pt x="-512" y="89112"/>
                      <a:pt x="-324" y="91877"/>
                      <a:pt x="1501" y="93467"/>
                    </a:cubicBezTo>
                    <a:cubicBezTo>
                      <a:pt x="2304" y="94164"/>
                      <a:pt x="3332" y="94549"/>
                      <a:pt x="4390" y="94548"/>
                    </a:cubicBezTo>
                    <a:lnTo>
                      <a:pt x="37516" y="94548"/>
                    </a:lnTo>
                    <a:lnTo>
                      <a:pt x="37516" y="256628"/>
                    </a:lnTo>
                    <a:cubicBezTo>
                      <a:pt x="37516" y="259048"/>
                      <a:pt x="39478" y="261012"/>
                      <a:pt x="41903" y="261012"/>
                    </a:cubicBezTo>
                    <a:lnTo>
                      <a:pt x="117228" y="261012"/>
                    </a:lnTo>
                    <a:cubicBezTo>
                      <a:pt x="119653" y="261012"/>
                      <a:pt x="121623" y="259048"/>
                      <a:pt x="121623" y="256628"/>
                    </a:cubicBezTo>
                    <a:lnTo>
                      <a:pt x="121623" y="229086"/>
                    </a:lnTo>
                    <a:cubicBezTo>
                      <a:pt x="153569" y="233253"/>
                      <a:pt x="182864" y="210802"/>
                      <a:pt x="187042" y="178934"/>
                    </a:cubicBezTo>
                    <a:cubicBezTo>
                      <a:pt x="191220" y="147066"/>
                      <a:pt x="168702" y="117852"/>
                      <a:pt x="136749" y="113684"/>
                    </a:cubicBezTo>
                    <a:cubicBezTo>
                      <a:pt x="134236" y="113357"/>
                      <a:pt x="131695" y="113192"/>
                      <a:pt x="129160" y="113193"/>
                    </a:cubicBezTo>
                    <a:close/>
                    <a:moveTo>
                      <a:pt x="112840" y="252252"/>
                    </a:moveTo>
                    <a:lnTo>
                      <a:pt x="46298" y="252252"/>
                    </a:lnTo>
                    <a:lnTo>
                      <a:pt x="46298" y="90169"/>
                    </a:lnTo>
                    <a:cubicBezTo>
                      <a:pt x="46298" y="87752"/>
                      <a:pt x="44329" y="85793"/>
                      <a:pt x="41903" y="85793"/>
                    </a:cubicBezTo>
                    <a:lnTo>
                      <a:pt x="14056" y="85793"/>
                    </a:lnTo>
                    <a:lnTo>
                      <a:pt x="79569" y="10966"/>
                    </a:lnTo>
                    <a:lnTo>
                      <a:pt x="145083" y="85793"/>
                    </a:lnTo>
                    <a:lnTo>
                      <a:pt x="117228" y="85793"/>
                    </a:lnTo>
                    <a:cubicBezTo>
                      <a:pt x="114802" y="85793"/>
                      <a:pt x="112840" y="87751"/>
                      <a:pt x="112840" y="90168"/>
                    </a:cubicBezTo>
                    <a:lnTo>
                      <a:pt x="112840" y="115556"/>
                    </a:lnTo>
                    <a:cubicBezTo>
                      <a:pt x="81908" y="124514"/>
                      <a:pt x="64118" y="156786"/>
                      <a:pt x="73103" y="187636"/>
                    </a:cubicBezTo>
                    <a:cubicBezTo>
                      <a:pt x="78671" y="206758"/>
                      <a:pt x="93660" y="221713"/>
                      <a:pt x="112840" y="227266"/>
                    </a:cubicBezTo>
                    <a:close/>
                    <a:moveTo>
                      <a:pt x="129160" y="220875"/>
                    </a:moveTo>
                    <a:cubicBezTo>
                      <a:pt x="101769" y="220868"/>
                      <a:pt x="79569" y="198728"/>
                      <a:pt x="79569" y="171409"/>
                    </a:cubicBezTo>
                    <a:cubicBezTo>
                      <a:pt x="79569" y="144098"/>
                      <a:pt x="101769" y="121950"/>
                      <a:pt x="129160" y="121950"/>
                    </a:cubicBezTo>
                    <a:cubicBezTo>
                      <a:pt x="156552" y="121950"/>
                      <a:pt x="178752" y="144098"/>
                      <a:pt x="178752" y="171409"/>
                    </a:cubicBezTo>
                    <a:cubicBezTo>
                      <a:pt x="178723" y="198713"/>
                      <a:pt x="156537" y="220839"/>
                      <a:pt x="129160" y="220875"/>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46" name="Graphic 625">
              <a:extLst>
                <a:ext uri="{FF2B5EF4-FFF2-40B4-BE49-F238E27FC236}">
                  <a16:creationId xmlns:a16="http://schemas.microsoft.com/office/drawing/2014/main" id="{B450EB04-7691-4EFC-8097-C17284CC80BD}"/>
                </a:ext>
              </a:extLst>
            </p:cNvPr>
            <p:cNvGrpSpPr/>
            <p:nvPr/>
          </p:nvGrpSpPr>
          <p:grpSpPr>
            <a:xfrm>
              <a:off x="9882822" y="1081088"/>
              <a:ext cx="142044" cy="213064"/>
              <a:chOff x="3976056" y="2618778"/>
              <a:chExt cx="177561" cy="266342"/>
            </a:xfrm>
            <a:gradFill>
              <a:gsLst>
                <a:gs pos="0">
                  <a:srgbClr val="E31937"/>
                </a:gs>
                <a:gs pos="60000">
                  <a:srgbClr val="A82465"/>
                </a:gs>
                <a:gs pos="100000">
                  <a:srgbClr val="5236AB"/>
                </a:gs>
              </a:gsLst>
              <a:lin ang="0" scaled="0"/>
            </a:gradFill>
          </p:grpSpPr>
          <p:sp>
            <p:nvSpPr>
              <p:cNvPr id="147" name="Freeform 143">
                <a:extLst>
                  <a:ext uri="{FF2B5EF4-FFF2-40B4-BE49-F238E27FC236}">
                    <a16:creationId xmlns:a16="http://schemas.microsoft.com/office/drawing/2014/main" id="{81A32973-BC5B-43D7-BC88-580D49ED56BF}"/>
                  </a:ext>
                </a:extLst>
              </p:cNvPr>
              <p:cNvSpPr/>
              <p:nvPr/>
            </p:nvSpPr>
            <p:spPr>
              <a:xfrm>
                <a:off x="3976056" y="2676140"/>
                <a:ext cx="176522" cy="209152"/>
              </a:xfrm>
              <a:custGeom>
                <a:avLst/>
                <a:gdLst>
                  <a:gd name="connsiteX0" fmla="*/ 148325 w 176522"/>
                  <a:gd name="connsiteY0" fmla="*/ 107 h 209152"/>
                  <a:gd name="connsiteX1" fmla="*/ 90578 w 176522"/>
                  <a:gd name="connsiteY1" fmla="*/ 107 h 209152"/>
                  <a:gd name="connsiteX2" fmla="*/ 88237 w 176522"/>
                  <a:gd name="connsiteY2" fmla="*/ -9 h 209152"/>
                  <a:gd name="connsiteX3" fmla="*/ 28164 w 176522"/>
                  <a:gd name="connsiteY3" fmla="*/ -9 h 209152"/>
                  <a:gd name="connsiteX4" fmla="*/ -17 w 176522"/>
                  <a:gd name="connsiteY4" fmla="*/ 28553 h 209152"/>
                  <a:gd name="connsiteX5" fmla="*/ -17 w 176522"/>
                  <a:gd name="connsiteY5" fmla="*/ 92407 h 209152"/>
                  <a:gd name="connsiteX6" fmla="*/ 16233 w 176522"/>
                  <a:gd name="connsiteY6" fmla="*/ 108875 h 209152"/>
                  <a:gd name="connsiteX7" fmla="*/ 17812 w 176522"/>
                  <a:gd name="connsiteY7" fmla="*/ 108797 h 209152"/>
                  <a:gd name="connsiteX8" fmla="*/ 23862 w 176522"/>
                  <a:gd name="connsiteY8" fmla="*/ 106881 h 209152"/>
                  <a:gd name="connsiteX9" fmla="*/ 23862 w 176522"/>
                  <a:gd name="connsiteY9" fmla="*/ 189442 h 209152"/>
                  <a:gd name="connsiteX10" fmla="*/ 43177 w 176522"/>
                  <a:gd name="connsiteY10" fmla="*/ 209023 h 209152"/>
                  <a:gd name="connsiteX11" fmla="*/ 58204 w 176522"/>
                  <a:gd name="connsiteY11" fmla="*/ 201751 h 209152"/>
                  <a:gd name="connsiteX12" fmla="*/ 85180 w 176522"/>
                  <a:gd name="connsiteY12" fmla="*/ 204740 h 209152"/>
                  <a:gd name="connsiteX13" fmla="*/ 88199 w 176522"/>
                  <a:gd name="connsiteY13" fmla="*/ 201663 h 209152"/>
                  <a:gd name="connsiteX14" fmla="*/ 115139 w 176522"/>
                  <a:gd name="connsiteY14" fmla="*/ 205022 h 209152"/>
                  <a:gd name="connsiteX15" fmla="*/ 118290 w 176522"/>
                  <a:gd name="connsiteY15" fmla="*/ 201871 h 209152"/>
                  <a:gd name="connsiteX16" fmla="*/ 145457 w 176522"/>
                  <a:gd name="connsiteY16" fmla="*/ 204791 h 209152"/>
                  <a:gd name="connsiteX17" fmla="*/ 152632 w 176522"/>
                  <a:gd name="connsiteY17" fmla="*/ 189558 h 209152"/>
                  <a:gd name="connsiteX18" fmla="*/ 152632 w 176522"/>
                  <a:gd name="connsiteY18" fmla="*/ 106997 h 209152"/>
                  <a:gd name="connsiteX19" fmla="*/ 158680 w 176522"/>
                  <a:gd name="connsiteY19" fmla="*/ 108913 h 209152"/>
                  <a:gd name="connsiteX20" fmla="*/ 176428 w 176522"/>
                  <a:gd name="connsiteY20" fmla="*/ 94132 h 209152"/>
                  <a:gd name="connsiteX21" fmla="*/ 176506 w 176522"/>
                  <a:gd name="connsiteY21" fmla="*/ 92523 h 209152"/>
                  <a:gd name="connsiteX22" fmla="*/ 176506 w 176522"/>
                  <a:gd name="connsiteY22" fmla="*/ 28672 h 209152"/>
                  <a:gd name="connsiteX23" fmla="*/ 148325 w 176522"/>
                  <a:gd name="connsiteY23" fmla="*/ 107 h 209152"/>
                  <a:gd name="connsiteX24" fmla="*/ 88254 w 176522"/>
                  <a:gd name="connsiteY24" fmla="*/ 43681 h 209152"/>
                  <a:gd name="connsiteX25" fmla="*/ 83945 w 176522"/>
                  <a:gd name="connsiteY25" fmla="*/ 48045 h 209152"/>
                  <a:gd name="connsiteX26" fmla="*/ 83945 w 176522"/>
                  <a:gd name="connsiteY26" fmla="*/ 48046 h 209152"/>
                  <a:gd name="connsiteX27" fmla="*/ 83945 w 176522"/>
                  <a:gd name="connsiteY27" fmla="*/ 91908 h 209152"/>
                  <a:gd name="connsiteX28" fmla="*/ 83933 w 176522"/>
                  <a:gd name="connsiteY28" fmla="*/ 92161 h 209152"/>
                  <a:gd name="connsiteX29" fmla="*/ 83933 w 176522"/>
                  <a:gd name="connsiteY29" fmla="*/ 189442 h 209152"/>
                  <a:gd name="connsiteX30" fmla="*/ 73194 w 176522"/>
                  <a:gd name="connsiteY30" fmla="*/ 200269 h 209152"/>
                  <a:gd name="connsiteX31" fmla="*/ 62511 w 176522"/>
                  <a:gd name="connsiteY31" fmla="*/ 189442 h 209152"/>
                  <a:gd name="connsiteX32" fmla="*/ 62511 w 176522"/>
                  <a:gd name="connsiteY32" fmla="*/ 114825 h 209152"/>
                  <a:gd name="connsiteX33" fmla="*/ 58186 w 176522"/>
                  <a:gd name="connsiteY33" fmla="*/ 110477 h 209152"/>
                  <a:gd name="connsiteX34" fmla="*/ 53897 w 176522"/>
                  <a:gd name="connsiteY34" fmla="*/ 114825 h 209152"/>
                  <a:gd name="connsiteX35" fmla="*/ 53897 w 176522"/>
                  <a:gd name="connsiteY35" fmla="*/ 189442 h 209152"/>
                  <a:gd name="connsiteX36" fmla="*/ 43159 w 176522"/>
                  <a:gd name="connsiteY36" fmla="*/ 200269 h 209152"/>
                  <a:gd name="connsiteX37" fmla="*/ 32477 w 176522"/>
                  <a:gd name="connsiteY37" fmla="*/ 189442 h 209152"/>
                  <a:gd name="connsiteX38" fmla="*/ 32477 w 176522"/>
                  <a:gd name="connsiteY38" fmla="*/ 48165 h 209152"/>
                  <a:gd name="connsiteX39" fmla="*/ 28152 w 176522"/>
                  <a:gd name="connsiteY39" fmla="*/ 43818 h 209152"/>
                  <a:gd name="connsiteX40" fmla="*/ 23862 w 176522"/>
                  <a:gd name="connsiteY40" fmla="*/ 48165 h 209152"/>
                  <a:gd name="connsiteX41" fmla="*/ 23862 w 176522"/>
                  <a:gd name="connsiteY41" fmla="*/ 91887 h 209152"/>
                  <a:gd name="connsiteX42" fmla="*/ 16996 w 176522"/>
                  <a:gd name="connsiteY42" fmla="*/ 100104 h 209152"/>
                  <a:gd name="connsiteX43" fmla="*/ 8636 w 176522"/>
                  <a:gd name="connsiteY43" fmla="*/ 93185 h 209152"/>
                  <a:gd name="connsiteX44" fmla="*/ 8598 w 176522"/>
                  <a:gd name="connsiteY44" fmla="*/ 92407 h 209152"/>
                  <a:gd name="connsiteX45" fmla="*/ 8598 w 176522"/>
                  <a:gd name="connsiteY45" fmla="*/ 28553 h 209152"/>
                  <a:gd name="connsiteX46" fmla="*/ 28169 w 176522"/>
                  <a:gd name="connsiteY46" fmla="*/ 8722 h 209152"/>
                  <a:gd name="connsiteX47" fmla="*/ 88238 w 176522"/>
                  <a:gd name="connsiteY47" fmla="*/ 8722 h 209152"/>
                  <a:gd name="connsiteX48" fmla="*/ 90135 w 176522"/>
                  <a:gd name="connsiteY48" fmla="*/ 8817 h 209152"/>
                  <a:gd name="connsiteX49" fmla="*/ 107806 w 176522"/>
                  <a:gd name="connsiteY49" fmla="*/ 28553 h 209152"/>
                  <a:gd name="connsiteX50" fmla="*/ 107806 w 176522"/>
                  <a:gd name="connsiteY50" fmla="*/ 92407 h 209152"/>
                  <a:gd name="connsiteX51" fmla="*/ 100178 w 176522"/>
                  <a:gd name="connsiteY51" fmla="*/ 100143 h 209152"/>
                  <a:gd name="connsiteX52" fmla="*/ 99412 w 176522"/>
                  <a:gd name="connsiteY52" fmla="*/ 100105 h 209152"/>
                  <a:gd name="connsiteX53" fmla="*/ 96754 w 176522"/>
                  <a:gd name="connsiteY53" fmla="*/ 99275 h 209152"/>
                  <a:gd name="connsiteX54" fmla="*/ 92559 w 176522"/>
                  <a:gd name="connsiteY54" fmla="*/ 92006 h 209152"/>
                  <a:gd name="connsiteX55" fmla="*/ 92559 w 176522"/>
                  <a:gd name="connsiteY55" fmla="*/ 48046 h 209152"/>
                  <a:gd name="connsiteX56" fmla="*/ 88254 w 176522"/>
                  <a:gd name="connsiteY56" fmla="*/ 43681 h 209152"/>
                  <a:gd name="connsiteX57" fmla="*/ 167893 w 176522"/>
                  <a:gd name="connsiteY57" fmla="*/ 92523 h 209152"/>
                  <a:gd name="connsiteX58" fmla="*/ 160262 w 176522"/>
                  <a:gd name="connsiteY58" fmla="*/ 100263 h 209152"/>
                  <a:gd name="connsiteX59" fmla="*/ 159495 w 176522"/>
                  <a:gd name="connsiteY59" fmla="*/ 100224 h 209152"/>
                  <a:gd name="connsiteX60" fmla="*/ 152632 w 176522"/>
                  <a:gd name="connsiteY60" fmla="*/ 92035 h 209152"/>
                  <a:gd name="connsiteX61" fmla="*/ 152618 w 176522"/>
                  <a:gd name="connsiteY61" fmla="*/ 91711 h 209152"/>
                  <a:gd name="connsiteX62" fmla="*/ 152618 w 176522"/>
                  <a:gd name="connsiteY62" fmla="*/ 48165 h 209152"/>
                  <a:gd name="connsiteX63" fmla="*/ 148329 w 176522"/>
                  <a:gd name="connsiteY63" fmla="*/ 43783 h 209152"/>
                  <a:gd name="connsiteX64" fmla="*/ 144005 w 176522"/>
                  <a:gd name="connsiteY64" fmla="*/ 48130 h 209152"/>
                  <a:gd name="connsiteX65" fmla="*/ 144005 w 176522"/>
                  <a:gd name="connsiteY65" fmla="*/ 48165 h 209152"/>
                  <a:gd name="connsiteX66" fmla="*/ 144005 w 176522"/>
                  <a:gd name="connsiteY66" fmla="*/ 92006 h 209152"/>
                  <a:gd name="connsiteX67" fmla="*/ 144017 w 176522"/>
                  <a:gd name="connsiteY67" fmla="*/ 92344 h 209152"/>
                  <a:gd name="connsiteX68" fmla="*/ 144017 w 176522"/>
                  <a:gd name="connsiteY68" fmla="*/ 189558 h 209152"/>
                  <a:gd name="connsiteX69" fmla="*/ 133334 w 176522"/>
                  <a:gd name="connsiteY69" fmla="*/ 200442 h 209152"/>
                  <a:gd name="connsiteX70" fmla="*/ 122595 w 176522"/>
                  <a:gd name="connsiteY70" fmla="*/ 189614 h 209152"/>
                  <a:gd name="connsiteX71" fmla="*/ 122595 w 176522"/>
                  <a:gd name="connsiteY71" fmla="*/ 189558 h 209152"/>
                  <a:gd name="connsiteX72" fmla="*/ 122595 w 176522"/>
                  <a:gd name="connsiteY72" fmla="*/ 115940 h 209152"/>
                  <a:gd name="connsiteX73" fmla="*/ 118307 w 176522"/>
                  <a:gd name="connsiteY73" fmla="*/ 111557 h 209152"/>
                  <a:gd name="connsiteX74" fmla="*/ 113983 w 176522"/>
                  <a:gd name="connsiteY74" fmla="*/ 115904 h 209152"/>
                  <a:gd name="connsiteX75" fmla="*/ 113983 w 176522"/>
                  <a:gd name="connsiteY75" fmla="*/ 115940 h 209152"/>
                  <a:gd name="connsiteX76" fmla="*/ 113983 w 176522"/>
                  <a:gd name="connsiteY76" fmla="*/ 189558 h 209152"/>
                  <a:gd name="connsiteX77" fmla="*/ 103271 w 176522"/>
                  <a:gd name="connsiteY77" fmla="*/ 200414 h 209152"/>
                  <a:gd name="connsiteX78" fmla="*/ 92559 w 176522"/>
                  <a:gd name="connsiteY78" fmla="*/ 189558 h 209152"/>
                  <a:gd name="connsiteX79" fmla="*/ 92559 w 176522"/>
                  <a:gd name="connsiteY79" fmla="*/ 106923 h 209152"/>
                  <a:gd name="connsiteX80" fmla="*/ 94262 w 176522"/>
                  <a:gd name="connsiteY80" fmla="*/ 107651 h 209152"/>
                  <a:gd name="connsiteX81" fmla="*/ 98593 w 176522"/>
                  <a:gd name="connsiteY81" fmla="*/ 108797 h 209152"/>
                  <a:gd name="connsiteX82" fmla="*/ 116344 w 176522"/>
                  <a:gd name="connsiteY82" fmla="*/ 94011 h 209152"/>
                  <a:gd name="connsiteX83" fmla="*/ 116421 w 176522"/>
                  <a:gd name="connsiteY83" fmla="*/ 92407 h 209152"/>
                  <a:gd name="connsiteX84" fmla="*/ 116421 w 176522"/>
                  <a:gd name="connsiteY84" fmla="*/ 28553 h 209152"/>
                  <a:gd name="connsiteX85" fmla="*/ 115899 w 176522"/>
                  <a:gd name="connsiteY85" fmla="*/ 23059 h 209152"/>
                  <a:gd name="connsiteX86" fmla="*/ 115405 w 176522"/>
                  <a:gd name="connsiteY86" fmla="*/ 21315 h 209152"/>
                  <a:gd name="connsiteX87" fmla="*/ 114407 w 176522"/>
                  <a:gd name="connsiteY87" fmla="*/ 17917 h 209152"/>
                  <a:gd name="connsiteX88" fmla="*/ 113469 w 176522"/>
                  <a:gd name="connsiteY88" fmla="*/ 16019 h 209152"/>
                  <a:gd name="connsiteX89" fmla="*/ 112041 w 176522"/>
                  <a:gd name="connsiteY89" fmla="*/ 13228 h 209152"/>
                  <a:gd name="connsiteX90" fmla="*/ 110707 w 176522"/>
                  <a:gd name="connsiteY90" fmla="*/ 11435 h 209152"/>
                  <a:gd name="connsiteX91" fmla="*/ 108888 w 176522"/>
                  <a:gd name="connsiteY91" fmla="*/ 9095 h 209152"/>
                  <a:gd name="connsiteX92" fmla="*/ 108689 w 176522"/>
                  <a:gd name="connsiteY92" fmla="*/ 8838 h 209152"/>
                  <a:gd name="connsiteX93" fmla="*/ 148324 w 176522"/>
                  <a:gd name="connsiteY93" fmla="*/ 8838 h 209152"/>
                  <a:gd name="connsiteX94" fmla="*/ 167892 w 176522"/>
                  <a:gd name="connsiteY94" fmla="*/ 28672 h 20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6522" h="209152">
                    <a:moveTo>
                      <a:pt x="148325" y="107"/>
                    </a:moveTo>
                    <a:lnTo>
                      <a:pt x="90578" y="107"/>
                    </a:lnTo>
                    <a:cubicBezTo>
                      <a:pt x="89806" y="44"/>
                      <a:pt x="89029" y="-9"/>
                      <a:pt x="88237" y="-9"/>
                    </a:cubicBezTo>
                    <a:lnTo>
                      <a:pt x="28164" y="-9"/>
                    </a:lnTo>
                    <a:cubicBezTo>
                      <a:pt x="12607" y="8"/>
                      <a:pt x="0" y="12785"/>
                      <a:pt x="-17" y="28553"/>
                    </a:cubicBezTo>
                    <a:lnTo>
                      <a:pt x="-17" y="92407"/>
                    </a:lnTo>
                    <a:cubicBezTo>
                      <a:pt x="-16" y="101502"/>
                      <a:pt x="7259" y="108875"/>
                      <a:pt x="16233" y="108875"/>
                    </a:cubicBezTo>
                    <a:cubicBezTo>
                      <a:pt x="16760" y="108875"/>
                      <a:pt x="17288" y="108849"/>
                      <a:pt x="17812" y="108797"/>
                    </a:cubicBezTo>
                    <a:cubicBezTo>
                      <a:pt x="19938" y="108588"/>
                      <a:pt x="21998" y="107936"/>
                      <a:pt x="23862" y="106881"/>
                    </a:cubicBezTo>
                    <a:lnTo>
                      <a:pt x="23862" y="189442"/>
                    </a:lnTo>
                    <a:cubicBezTo>
                      <a:pt x="23861" y="200255"/>
                      <a:pt x="32508" y="209022"/>
                      <a:pt x="43177" y="209023"/>
                    </a:cubicBezTo>
                    <a:cubicBezTo>
                      <a:pt x="49012" y="209024"/>
                      <a:pt x="54536" y="206351"/>
                      <a:pt x="58204" y="201751"/>
                    </a:cubicBezTo>
                    <a:cubicBezTo>
                      <a:pt x="64839" y="210126"/>
                      <a:pt x="76916" y="211465"/>
                      <a:pt x="85180" y="204740"/>
                    </a:cubicBezTo>
                    <a:cubicBezTo>
                      <a:pt x="86296" y="203832"/>
                      <a:pt x="87309" y="202800"/>
                      <a:pt x="88199" y="201663"/>
                    </a:cubicBezTo>
                    <a:cubicBezTo>
                      <a:pt x="94723" y="210130"/>
                      <a:pt x="106784" y="211634"/>
                      <a:pt x="115139" y="205022"/>
                    </a:cubicBezTo>
                    <a:cubicBezTo>
                      <a:pt x="116306" y="204098"/>
                      <a:pt x="117363" y="203041"/>
                      <a:pt x="118290" y="201871"/>
                    </a:cubicBezTo>
                    <a:cubicBezTo>
                      <a:pt x="124996" y="210280"/>
                      <a:pt x="137159" y="211588"/>
                      <a:pt x="145457" y="204791"/>
                    </a:cubicBezTo>
                    <a:cubicBezTo>
                      <a:pt x="149997" y="201073"/>
                      <a:pt x="152634" y="195474"/>
                      <a:pt x="152632" y="189558"/>
                    </a:cubicBezTo>
                    <a:lnTo>
                      <a:pt x="152632" y="106997"/>
                    </a:lnTo>
                    <a:cubicBezTo>
                      <a:pt x="154495" y="108055"/>
                      <a:pt x="156555" y="108707"/>
                      <a:pt x="158680" y="108913"/>
                    </a:cubicBezTo>
                    <a:cubicBezTo>
                      <a:pt x="167608" y="109798"/>
                      <a:pt x="175555" y="103181"/>
                      <a:pt x="176428" y="94132"/>
                    </a:cubicBezTo>
                    <a:cubicBezTo>
                      <a:pt x="176480" y="93597"/>
                      <a:pt x="176506" y="93060"/>
                      <a:pt x="176506" y="92523"/>
                    </a:cubicBezTo>
                    <a:lnTo>
                      <a:pt x="176506" y="28672"/>
                    </a:lnTo>
                    <a:cubicBezTo>
                      <a:pt x="176489" y="12904"/>
                      <a:pt x="163882" y="126"/>
                      <a:pt x="148325" y="107"/>
                    </a:cubicBezTo>
                    <a:close/>
                    <a:moveTo>
                      <a:pt x="88254" y="43681"/>
                    </a:moveTo>
                    <a:cubicBezTo>
                      <a:pt x="85875" y="43680"/>
                      <a:pt x="83946" y="45633"/>
                      <a:pt x="83945" y="48045"/>
                    </a:cubicBezTo>
                    <a:cubicBezTo>
                      <a:pt x="83945" y="48045"/>
                      <a:pt x="83945" y="48046"/>
                      <a:pt x="83945" y="48046"/>
                    </a:cubicBezTo>
                    <a:lnTo>
                      <a:pt x="83945" y="91908"/>
                    </a:lnTo>
                    <a:cubicBezTo>
                      <a:pt x="83942" y="91992"/>
                      <a:pt x="83933" y="92077"/>
                      <a:pt x="83933" y="92161"/>
                    </a:cubicBezTo>
                    <a:lnTo>
                      <a:pt x="83933" y="189442"/>
                    </a:lnTo>
                    <a:cubicBezTo>
                      <a:pt x="83918" y="195437"/>
                      <a:pt x="79110" y="200285"/>
                      <a:pt x="73194" y="200269"/>
                    </a:cubicBezTo>
                    <a:cubicBezTo>
                      <a:pt x="67301" y="200254"/>
                      <a:pt x="62526" y="195415"/>
                      <a:pt x="62511" y="189442"/>
                    </a:cubicBezTo>
                    <a:lnTo>
                      <a:pt x="62511" y="114825"/>
                    </a:lnTo>
                    <a:cubicBezTo>
                      <a:pt x="62502" y="112414"/>
                      <a:pt x="60565" y="110467"/>
                      <a:pt x="58186" y="110477"/>
                    </a:cubicBezTo>
                    <a:cubicBezTo>
                      <a:pt x="55821" y="110487"/>
                      <a:pt x="53906" y="112428"/>
                      <a:pt x="53897" y="114825"/>
                    </a:cubicBezTo>
                    <a:lnTo>
                      <a:pt x="53897" y="189442"/>
                    </a:lnTo>
                    <a:cubicBezTo>
                      <a:pt x="53881" y="195437"/>
                      <a:pt x="49074" y="200284"/>
                      <a:pt x="43159" y="200269"/>
                    </a:cubicBezTo>
                    <a:cubicBezTo>
                      <a:pt x="37266" y="200253"/>
                      <a:pt x="32492" y="195415"/>
                      <a:pt x="32477" y="189442"/>
                    </a:cubicBezTo>
                    <a:lnTo>
                      <a:pt x="32477" y="48165"/>
                    </a:lnTo>
                    <a:cubicBezTo>
                      <a:pt x="32467" y="45754"/>
                      <a:pt x="30531" y="43808"/>
                      <a:pt x="28152" y="43818"/>
                    </a:cubicBezTo>
                    <a:cubicBezTo>
                      <a:pt x="25787" y="43827"/>
                      <a:pt x="23872" y="45768"/>
                      <a:pt x="23862" y="48165"/>
                    </a:cubicBezTo>
                    <a:lnTo>
                      <a:pt x="23862" y="91887"/>
                    </a:lnTo>
                    <a:cubicBezTo>
                      <a:pt x="23969" y="95997"/>
                      <a:pt x="21013" y="99534"/>
                      <a:pt x="16996" y="100104"/>
                    </a:cubicBezTo>
                    <a:cubicBezTo>
                      <a:pt x="12802" y="100533"/>
                      <a:pt x="9059" y="97436"/>
                      <a:pt x="8636" y="93185"/>
                    </a:cubicBezTo>
                    <a:cubicBezTo>
                      <a:pt x="8611" y="92927"/>
                      <a:pt x="8598" y="92667"/>
                      <a:pt x="8598" y="92407"/>
                    </a:cubicBezTo>
                    <a:lnTo>
                      <a:pt x="8598" y="28553"/>
                    </a:lnTo>
                    <a:cubicBezTo>
                      <a:pt x="8611" y="17604"/>
                      <a:pt x="17366" y="8732"/>
                      <a:pt x="28169" y="8722"/>
                    </a:cubicBezTo>
                    <a:lnTo>
                      <a:pt x="88238" y="8722"/>
                    </a:lnTo>
                    <a:cubicBezTo>
                      <a:pt x="88882" y="8722"/>
                      <a:pt x="89511" y="8757"/>
                      <a:pt x="90135" y="8817"/>
                    </a:cubicBezTo>
                    <a:cubicBezTo>
                      <a:pt x="100180" y="9764"/>
                      <a:pt x="107848" y="18328"/>
                      <a:pt x="107806" y="28553"/>
                    </a:cubicBezTo>
                    <a:lnTo>
                      <a:pt x="107806" y="92407"/>
                    </a:lnTo>
                    <a:cubicBezTo>
                      <a:pt x="107807" y="96678"/>
                      <a:pt x="104392" y="100142"/>
                      <a:pt x="100178" y="100143"/>
                    </a:cubicBezTo>
                    <a:cubicBezTo>
                      <a:pt x="99922" y="100143"/>
                      <a:pt x="99666" y="100130"/>
                      <a:pt x="99412" y="100105"/>
                    </a:cubicBezTo>
                    <a:cubicBezTo>
                      <a:pt x="98480" y="100013"/>
                      <a:pt x="97575" y="99731"/>
                      <a:pt x="96754" y="99275"/>
                    </a:cubicBezTo>
                    <a:cubicBezTo>
                      <a:pt x="94179" y="97782"/>
                      <a:pt x="92581" y="95013"/>
                      <a:pt x="92559" y="92006"/>
                    </a:cubicBezTo>
                    <a:lnTo>
                      <a:pt x="92559" y="48046"/>
                    </a:lnTo>
                    <a:cubicBezTo>
                      <a:pt x="92560" y="45636"/>
                      <a:pt x="90632" y="43681"/>
                      <a:pt x="88254" y="43681"/>
                    </a:cubicBezTo>
                    <a:close/>
                    <a:moveTo>
                      <a:pt x="167893" y="92523"/>
                    </a:moveTo>
                    <a:cubicBezTo>
                      <a:pt x="167894" y="96796"/>
                      <a:pt x="164478" y="100262"/>
                      <a:pt x="160262" y="100263"/>
                    </a:cubicBezTo>
                    <a:cubicBezTo>
                      <a:pt x="160006" y="100263"/>
                      <a:pt x="159750" y="100250"/>
                      <a:pt x="159495" y="100224"/>
                    </a:cubicBezTo>
                    <a:cubicBezTo>
                      <a:pt x="155490" y="99653"/>
                      <a:pt x="152540" y="96133"/>
                      <a:pt x="152632" y="92035"/>
                    </a:cubicBezTo>
                    <a:cubicBezTo>
                      <a:pt x="152632" y="91926"/>
                      <a:pt x="152629" y="91817"/>
                      <a:pt x="152618" y="91711"/>
                    </a:cubicBezTo>
                    <a:lnTo>
                      <a:pt x="152618" y="48165"/>
                    </a:lnTo>
                    <a:cubicBezTo>
                      <a:pt x="152627" y="45755"/>
                      <a:pt x="150707" y="43793"/>
                      <a:pt x="148329" y="43783"/>
                    </a:cubicBezTo>
                    <a:cubicBezTo>
                      <a:pt x="145951" y="43773"/>
                      <a:pt x="144015" y="45720"/>
                      <a:pt x="144005" y="48130"/>
                    </a:cubicBezTo>
                    <a:cubicBezTo>
                      <a:pt x="144005" y="48142"/>
                      <a:pt x="144005" y="48154"/>
                      <a:pt x="144005" y="48165"/>
                    </a:cubicBezTo>
                    <a:lnTo>
                      <a:pt x="144005" y="92006"/>
                    </a:lnTo>
                    <a:cubicBezTo>
                      <a:pt x="144005" y="92119"/>
                      <a:pt x="144010" y="92231"/>
                      <a:pt x="144017" y="92344"/>
                    </a:cubicBezTo>
                    <a:lnTo>
                      <a:pt x="144017" y="189558"/>
                    </a:lnTo>
                    <a:cubicBezTo>
                      <a:pt x="144032" y="195553"/>
                      <a:pt x="139249" y="200426"/>
                      <a:pt x="133334" y="200442"/>
                    </a:cubicBezTo>
                    <a:cubicBezTo>
                      <a:pt x="127418" y="200457"/>
                      <a:pt x="122611" y="195609"/>
                      <a:pt x="122595" y="189614"/>
                    </a:cubicBezTo>
                    <a:cubicBezTo>
                      <a:pt x="122595" y="189595"/>
                      <a:pt x="122595" y="189577"/>
                      <a:pt x="122595" y="189558"/>
                    </a:cubicBezTo>
                    <a:lnTo>
                      <a:pt x="122595" y="115940"/>
                    </a:lnTo>
                    <a:cubicBezTo>
                      <a:pt x="122605" y="113529"/>
                      <a:pt x="120685" y="111567"/>
                      <a:pt x="118307" y="111557"/>
                    </a:cubicBezTo>
                    <a:cubicBezTo>
                      <a:pt x="115928" y="111548"/>
                      <a:pt x="113992" y="113494"/>
                      <a:pt x="113983" y="115904"/>
                    </a:cubicBezTo>
                    <a:cubicBezTo>
                      <a:pt x="113983" y="115916"/>
                      <a:pt x="113983" y="115928"/>
                      <a:pt x="113983" y="115940"/>
                    </a:cubicBezTo>
                    <a:lnTo>
                      <a:pt x="113983" y="189558"/>
                    </a:lnTo>
                    <a:cubicBezTo>
                      <a:pt x="113983" y="195554"/>
                      <a:pt x="109187" y="200414"/>
                      <a:pt x="103271" y="200414"/>
                    </a:cubicBezTo>
                    <a:cubicBezTo>
                      <a:pt x="97355" y="200414"/>
                      <a:pt x="92559" y="195554"/>
                      <a:pt x="92559" y="189558"/>
                    </a:cubicBezTo>
                    <a:lnTo>
                      <a:pt x="92559" y="106923"/>
                    </a:lnTo>
                    <a:cubicBezTo>
                      <a:pt x="93112" y="107201"/>
                      <a:pt x="93680" y="107444"/>
                      <a:pt x="94262" y="107651"/>
                    </a:cubicBezTo>
                    <a:cubicBezTo>
                      <a:pt x="95643" y="108244"/>
                      <a:pt x="97103" y="108630"/>
                      <a:pt x="98593" y="108797"/>
                    </a:cubicBezTo>
                    <a:cubicBezTo>
                      <a:pt x="107524" y="109682"/>
                      <a:pt x="115471" y="103062"/>
                      <a:pt x="116344" y="94011"/>
                    </a:cubicBezTo>
                    <a:cubicBezTo>
                      <a:pt x="116395" y="93478"/>
                      <a:pt x="116421" y="92943"/>
                      <a:pt x="116421" y="92407"/>
                    </a:cubicBezTo>
                    <a:lnTo>
                      <a:pt x="116421" y="28553"/>
                    </a:lnTo>
                    <a:cubicBezTo>
                      <a:pt x="116419" y="26709"/>
                      <a:pt x="116245" y="24869"/>
                      <a:pt x="115899" y="23059"/>
                    </a:cubicBezTo>
                    <a:cubicBezTo>
                      <a:pt x="115784" y="22458"/>
                      <a:pt x="115555" y="21902"/>
                      <a:pt x="115405" y="21315"/>
                    </a:cubicBezTo>
                    <a:cubicBezTo>
                      <a:pt x="115141" y="20163"/>
                      <a:pt x="114808" y="19028"/>
                      <a:pt x="114407" y="17917"/>
                    </a:cubicBezTo>
                    <a:cubicBezTo>
                      <a:pt x="114147" y="17252"/>
                      <a:pt x="113776" y="16655"/>
                      <a:pt x="113469" y="16019"/>
                    </a:cubicBezTo>
                    <a:cubicBezTo>
                      <a:pt x="113045" y="15062"/>
                      <a:pt x="112568" y="14130"/>
                      <a:pt x="112041" y="13228"/>
                    </a:cubicBezTo>
                    <a:cubicBezTo>
                      <a:pt x="111644" y="12592"/>
                      <a:pt x="111151" y="12036"/>
                      <a:pt x="110707" y="11435"/>
                    </a:cubicBezTo>
                    <a:cubicBezTo>
                      <a:pt x="110141" y="10624"/>
                      <a:pt x="109534" y="9842"/>
                      <a:pt x="108888" y="9095"/>
                    </a:cubicBezTo>
                    <a:cubicBezTo>
                      <a:pt x="108814" y="9014"/>
                      <a:pt x="108763" y="8915"/>
                      <a:pt x="108689" y="8838"/>
                    </a:cubicBezTo>
                    <a:lnTo>
                      <a:pt x="148324" y="8838"/>
                    </a:lnTo>
                    <a:cubicBezTo>
                      <a:pt x="159127" y="8851"/>
                      <a:pt x="167881" y="17724"/>
                      <a:pt x="167892" y="28672"/>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8" name="Freeform 144">
                <a:extLst>
                  <a:ext uri="{FF2B5EF4-FFF2-40B4-BE49-F238E27FC236}">
                    <a16:creationId xmlns:a16="http://schemas.microsoft.com/office/drawing/2014/main" id="{9985431D-9C02-43BC-872D-CB932603D33F}"/>
                  </a:ext>
                </a:extLst>
              </p:cNvPr>
              <p:cNvSpPr/>
              <p:nvPr/>
            </p:nvSpPr>
            <p:spPr>
              <a:xfrm>
                <a:off x="4069887" y="2618894"/>
                <a:ext cx="48950" cy="49611"/>
              </a:xfrm>
              <a:custGeom>
                <a:avLst/>
                <a:gdLst>
                  <a:gd name="connsiteX0" fmla="*/ 24458 w 48950"/>
                  <a:gd name="connsiteY0" fmla="*/ 49602 h 49611"/>
                  <a:gd name="connsiteX1" fmla="*/ 48933 w 48950"/>
                  <a:gd name="connsiteY1" fmla="*/ 24797 h 49611"/>
                  <a:gd name="connsiteX2" fmla="*/ 24458 w 48950"/>
                  <a:gd name="connsiteY2" fmla="*/ -9 h 49611"/>
                  <a:gd name="connsiteX3" fmla="*/ -17 w 48950"/>
                  <a:gd name="connsiteY3" fmla="*/ 24795 h 49611"/>
                  <a:gd name="connsiteX4" fmla="*/ 24458 w 48950"/>
                  <a:gd name="connsiteY4" fmla="*/ 49602 h 49611"/>
                  <a:gd name="connsiteX5" fmla="*/ 24458 w 48950"/>
                  <a:gd name="connsiteY5" fmla="*/ 8721 h 49611"/>
                  <a:gd name="connsiteX6" fmla="*/ 40318 w 48950"/>
                  <a:gd name="connsiteY6" fmla="*/ 24798 h 49611"/>
                  <a:gd name="connsiteX7" fmla="*/ 24455 w 48950"/>
                  <a:gd name="connsiteY7" fmla="*/ 40872 h 49611"/>
                  <a:gd name="connsiteX8" fmla="*/ 8596 w 48950"/>
                  <a:gd name="connsiteY8" fmla="*/ 24795 h 49611"/>
                  <a:gd name="connsiteX9" fmla="*/ 24458 w 48950"/>
                  <a:gd name="connsiteY9" fmla="*/ 8721 h 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 h="49611">
                    <a:moveTo>
                      <a:pt x="24458" y="49602"/>
                    </a:moveTo>
                    <a:cubicBezTo>
                      <a:pt x="37976" y="49602"/>
                      <a:pt x="48933" y="38497"/>
                      <a:pt x="48933" y="24797"/>
                    </a:cubicBezTo>
                    <a:cubicBezTo>
                      <a:pt x="48933" y="11097"/>
                      <a:pt x="37976" y="-9"/>
                      <a:pt x="24458" y="-9"/>
                    </a:cubicBezTo>
                    <a:cubicBezTo>
                      <a:pt x="10942" y="-9"/>
                      <a:pt x="-15" y="11096"/>
                      <a:pt x="-17" y="24795"/>
                    </a:cubicBezTo>
                    <a:cubicBezTo>
                      <a:pt x="-3" y="38489"/>
                      <a:pt x="10947" y="49587"/>
                      <a:pt x="24458" y="49602"/>
                    </a:cubicBezTo>
                    <a:close/>
                    <a:moveTo>
                      <a:pt x="24458" y="8721"/>
                    </a:moveTo>
                    <a:cubicBezTo>
                      <a:pt x="33218" y="8722"/>
                      <a:pt x="40319" y="15920"/>
                      <a:pt x="40318" y="24798"/>
                    </a:cubicBezTo>
                    <a:cubicBezTo>
                      <a:pt x="40317" y="33676"/>
                      <a:pt x="33215" y="40873"/>
                      <a:pt x="24455" y="40872"/>
                    </a:cubicBezTo>
                    <a:cubicBezTo>
                      <a:pt x="15695" y="40871"/>
                      <a:pt x="8595" y="33673"/>
                      <a:pt x="8596" y="24795"/>
                    </a:cubicBezTo>
                    <a:cubicBezTo>
                      <a:pt x="8605" y="15920"/>
                      <a:pt x="15702" y="8728"/>
                      <a:pt x="24458" y="8721"/>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9" name="Freeform 145">
                <a:extLst>
                  <a:ext uri="{FF2B5EF4-FFF2-40B4-BE49-F238E27FC236}">
                    <a16:creationId xmlns:a16="http://schemas.microsoft.com/office/drawing/2014/main" id="{C1E5994A-3544-4089-870B-0851CC5DB1A2}"/>
                  </a:ext>
                </a:extLst>
              </p:cNvPr>
              <p:cNvSpPr/>
              <p:nvPr/>
            </p:nvSpPr>
            <p:spPr>
              <a:xfrm>
                <a:off x="4009802" y="2618777"/>
                <a:ext cx="48947" cy="49608"/>
              </a:xfrm>
              <a:custGeom>
                <a:avLst/>
                <a:gdLst>
                  <a:gd name="connsiteX0" fmla="*/ 24457 w 48947"/>
                  <a:gd name="connsiteY0" fmla="*/ 49600 h 49608"/>
                  <a:gd name="connsiteX1" fmla="*/ 48931 w 48947"/>
                  <a:gd name="connsiteY1" fmla="*/ 24795 h 49608"/>
                  <a:gd name="connsiteX2" fmla="*/ 24457 w 48947"/>
                  <a:gd name="connsiteY2" fmla="*/ -9 h 49608"/>
                  <a:gd name="connsiteX3" fmla="*/ -17 w 48947"/>
                  <a:gd name="connsiteY3" fmla="*/ 24795 h 49608"/>
                  <a:gd name="connsiteX4" fmla="*/ 24457 w 48947"/>
                  <a:gd name="connsiteY4" fmla="*/ 49600 h 49608"/>
                  <a:gd name="connsiteX5" fmla="*/ 24457 w 48947"/>
                  <a:gd name="connsiteY5" fmla="*/ 8718 h 49608"/>
                  <a:gd name="connsiteX6" fmla="*/ 40318 w 48947"/>
                  <a:gd name="connsiteY6" fmla="*/ 24793 h 49608"/>
                  <a:gd name="connsiteX7" fmla="*/ 24457 w 48947"/>
                  <a:gd name="connsiteY7" fmla="*/ 40869 h 49608"/>
                  <a:gd name="connsiteX8" fmla="*/ 8596 w 48947"/>
                  <a:gd name="connsiteY8" fmla="*/ 24795 h 49608"/>
                  <a:gd name="connsiteX9" fmla="*/ 24457 w 48947"/>
                  <a:gd name="connsiteY9" fmla="*/ 8718 h 4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7" h="49608">
                    <a:moveTo>
                      <a:pt x="24457" y="49600"/>
                    </a:moveTo>
                    <a:cubicBezTo>
                      <a:pt x="37973" y="49600"/>
                      <a:pt x="48931" y="38494"/>
                      <a:pt x="48931" y="24795"/>
                    </a:cubicBezTo>
                    <a:cubicBezTo>
                      <a:pt x="48931" y="11096"/>
                      <a:pt x="37973" y="-9"/>
                      <a:pt x="24457" y="-9"/>
                    </a:cubicBezTo>
                    <a:cubicBezTo>
                      <a:pt x="10941" y="-9"/>
                      <a:pt x="-17" y="11096"/>
                      <a:pt x="-17" y="24795"/>
                    </a:cubicBezTo>
                    <a:cubicBezTo>
                      <a:pt x="0" y="38488"/>
                      <a:pt x="10947" y="49583"/>
                      <a:pt x="24457" y="49600"/>
                    </a:cubicBezTo>
                    <a:close/>
                    <a:moveTo>
                      <a:pt x="24457" y="8718"/>
                    </a:moveTo>
                    <a:cubicBezTo>
                      <a:pt x="33217" y="8718"/>
                      <a:pt x="40318" y="15915"/>
                      <a:pt x="40318" y="24793"/>
                    </a:cubicBezTo>
                    <a:cubicBezTo>
                      <a:pt x="40318" y="33672"/>
                      <a:pt x="33217" y="40869"/>
                      <a:pt x="24457" y="40869"/>
                    </a:cubicBezTo>
                    <a:cubicBezTo>
                      <a:pt x="15698" y="40869"/>
                      <a:pt x="8597" y="33673"/>
                      <a:pt x="8596" y="24795"/>
                    </a:cubicBezTo>
                    <a:cubicBezTo>
                      <a:pt x="8606" y="15921"/>
                      <a:pt x="15701" y="8729"/>
                      <a:pt x="24457" y="8718"/>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152" name="Group 151">
            <a:extLst>
              <a:ext uri="{FF2B5EF4-FFF2-40B4-BE49-F238E27FC236}">
                <a16:creationId xmlns:a16="http://schemas.microsoft.com/office/drawing/2014/main" id="{05486E70-0122-47EA-B9A6-5F69763B6411}"/>
              </a:ext>
            </a:extLst>
          </p:cNvPr>
          <p:cNvGrpSpPr/>
          <p:nvPr>
            <p:custDataLst>
              <p:tags r:id="rId19"/>
            </p:custDataLst>
          </p:nvPr>
        </p:nvGrpSpPr>
        <p:grpSpPr>
          <a:xfrm>
            <a:off x="2119644" y="4234026"/>
            <a:ext cx="1003725" cy="598111"/>
            <a:chOff x="9874624" y="1030635"/>
            <a:chExt cx="1003725" cy="598111"/>
          </a:xfrm>
        </p:grpSpPr>
        <p:sp>
          <p:nvSpPr>
            <p:cNvPr id="153" name="Rectangle 152">
              <a:extLst>
                <a:ext uri="{FF2B5EF4-FFF2-40B4-BE49-F238E27FC236}">
                  <a16:creationId xmlns:a16="http://schemas.microsoft.com/office/drawing/2014/main" id="{D6A9F7DC-0ABE-4516-9609-BB165FA182DE}"/>
                </a:ext>
              </a:extLst>
            </p:cNvPr>
            <p:cNvSpPr/>
            <p:nvPr/>
          </p:nvSpPr>
          <p:spPr bwMode="gray">
            <a:xfrm>
              <a:off x="10099453" y="1030635"/>
              <a:ext cx="778896" cy="539086"/>
            </a:xfrm>
            <a:prstGeom prst="rect">
              <a:avLst/>
            </a:prstGeom>
            <a:noFill/>
            <a:ln w="9525" algn="ctr">
              <a:noFill/>
              <a:miter lim="800000"/>
              <a:headEnd/>
              <a:tailEnd/>
            </a:ln>
            <a:effectLst/>
          </p:spPr>
          <p:txBody>
            <a:bodyPr lIns="0" tIns="0" rIns="0" bIns="0" rtlCol="0" anchor="t"/>
            <a:lstStyle/>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225</a:t>
              </a:r>
            </a:p>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$22</a:t>
              </a: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M</a:t>
              </a:r>
            </a:p>
          </p:txBody>
        </p:sp>
        <p:grpSp>
          <p:nvGrpSpPr>
            <p:cNvPr id="154" name="Group 153">
              <a:extLst>
                <a:ext uri="{FF2B5EF4-FFF2-40B4-BE49-F238E27FC236}">
                  <a16:creationId xmlns:a16="http://schemas.microsoft.com/office/drawing/2014/main" id="{9F3B92C9-448C-4717-A30B-5D426B86D9A5}"/>
                </a:ext>
              </a:extLst>
            </p:cNvPr>
            <p:cNvGrpSpPr/>
            <p:nvPr/>
          </p:nvGrpSpPr>
          <p:grpSpPr>
            <a:xfrm>
              <a:off x="9874624" y="1408234"/>
              <a:ext cx="158442" cy="220512"/>
              <a:chOff x="3875868" y="3315665"/>
              <a:chExt cx="187541" cy="261011"/>
            </a:xfrm>
            <a:gradFill>
              <a:gsLst>
                <a:gs pos="0">
                  <a:srgbClr val="E31937"/>
                </a:gs>
                <a:gs pos="60000">
                  <a:srgbClr val="A82465"/>
                </a:gs>
                <a:gs pos="100000">
                  <a:srgbClr val="5236AB"/>
                </a:gs>
              </a:gsLst>
              <a:lin ang="0" scaled="0"/>
            </a:gradFill>
          </p:grpSpPr>
          <p:sp>
            <p:nvSpPr>
              <p:cNvPr id="159" name="Freeform 146">
                <a:extLst>
                  <a:ext uri="{FF2B5EF4-FFF2-40B4-BE49-F238E27FC236}">
                    <a16:creationId xmlns:a16="http://schemas.microsoft.com/office/drawing/2014/main" id="{48E144B5-9E82-46E3-B78C-98ADCC597FAA}"/>
                  </a:ext>
                </a:extLst>
              </p:cNvPr>
              <p:cNvSpPr/>
              <p:nvPr/>
            </p:nvSpPr>
            <p:spPr>
              <a:xfrm>
                <a:off x="3985659" y="3448981"/>
                <a:ext cx="38671" cy="77073"/>
              </a:xfrm>
              <a:custGeom>
                <a:avLst/>
                <a:gdLst>
                  <a:gd name="connsiteX0" fmla="*/ 19710 w 38671"/>
                  <a:gd name="connsiteY0" fmla="*/ 18696 h 77073"/>
                  <a:gd name="connsiteX1" fmla="*/ 30072 w 38671"/>
                  <a:gd name="connsiteY1" fmla="*/ 25390 h 77073"/>
                  <a:gd name="connsiteX2" fmla="*/ 35531 w 38671"/>
                  <a:gd name="connsiteY2" fmla="*/ 28344 h 77073"/>
                  <a:gd name="connsiteX3" fmla="*/ 38500 w 38671"/>
                  <a:gd name="connsiteY3" fmla="*/ 22935 h 77073"/>
                  <a:gd name="connsiteX4" fmla="*/ 24149 w 38671"/>
                  <a:gd name="connsiteY4" fmla="*/ 10406 h 77073"/>
                  <a:gd name="connsiteX5" fmla="*/ 24149 w 38671"/>
                  <a:gd name="connsiteY5" fmla="*/ 4362 h 77073"/>
                  <a:gd name="connsiteX6" fmla="*/ 19739 w 38671"/>
                  <a:gd name="connsiteY6" fmla="*/ 0 h 77073"/>
                  <a:gd name="connsiteX7" fmla="*/ 15366 w 38671"/>
                  <a:gd name="connsiteY7" fmla="*/ 4362 h 77073"/>
                  <a:gd name="connsiteX8" fmla="*/ 15366 w 38671"/>
                  <a:gd name="connsiteY8" fmla="*/ 10262 h 77073"/>
                  <a:gd name="connsiteX9" fmla="*/ 327 w 38671"/>
                  <a:gd name="connsiteY9" fmla="*/ 24762 h 77073"/>
                  <a:gd name="connsiteX10" fmla="*/ 11731 w 38671"/>
                  <a:gd name="connsiteY10" fmla="*/ 39277 h 77073"/>
                  <a:gd name="connsiteX11" fmla="*/ 24352 w 38671"/>
                  <a:gd name="connsiteY11" fmla="*/ 43018 h 77073"/>
                  <a:gd name="connsiteX12" fmla="*/ 29767 w 38671"/>
                  <a:gd name="connsiteY12" fmla="*/ 49596 h 77073"/>
                  <a:gd name="connsiteX13" fmla="*/ 26574 w 38671"/>
                  <a:gd name="connsiteY13" fmla="*/ 55908 h 77073"/>
                  <a:gd name="connsiteX14" fmla="*/ 26198 w 38671"/>
                  <a:gd name="connsiteY14" fmla="*/ 56081 h 77073"/>
                  <a:gd name="connsiteX15" fmla="*/ 7872 w 38671"/>
                  <a:gd name="connsiteY15" fmla="*/ 52037 h 77073"/>
                  <a:gd name="connsiteX16" fmla="*/ 1717 w 38671"/>
                  <a:gd name="connsiteY16" fmla="*/ 51228 h 77073"/>
                  <a:gd name="connsiteX17" fmla="*/ 906 w 38671"/>
                  <a:gd name="connsiteY17" fmla="*/ 57367 h 77073"/>
                  <a:gd name="connsiteX18" fmla="*/ 15366 w 38671"/>
                  <a:gd name="connsiteY18" fmla="*/ 66198 h 77073"/>
                  <a:gd name="connsiteX19" fmla="*/ 15366 w 38671"/>
                  <a:gd name="connsiteY19" fmla="*/ 72712 h 77073"/>
                  <a:gd name="connsiteX20" fmla="*/ 19775 w 38671"/>
                  <a:gd name="connsiteY20" fmla="*/ 77074 h 77073"/>
                  <a:gd name="connsiteX21" fmla="*/ 24149 w 38671"/>
                  <a:gd name="connsiteY21" fmla="*/ 72712 h 77073"/>
                  <a:gd name="connsiteX22" fmla="*/ 24149 w 38671"/>
                  <a:gd name="connsiteY22" fmla="*/ 65917 h 77073"/>
                  <a:gd name="connsiteX23" fmla="*/ 30086 w 38671"/>
                  <a:gd name="connsiteY23" fmla="*/ 63931 h 77073"/>
                  <a:gd name="connsiteX24" fmla="*/ 38514 w 38671"/>
                  <a:gd name="connsiteY24" fmla="*/ 48795 h 77073"/>
                  <a:gd name="connsiteX25" fmla="*/ 26864 w 38671"/>
                  <a:gd name="connsiteY25" fmla="*/ 34626 h 77073"/>
                  <a:gd name="connsiteX26" fmla="*/ 14222 w 38671"/>
                  <a:gd name="connsiteY26" fmla="*/ 30871 h 77073"/>
                  <a:gd name="connsiteX27" fmla="*/ 9103 w 38671"/>
                  <a:gd name="connsiteY27" fmla="*/ 24856 h 77073"/>
                  <a:gd name="connsiteX28" fmla="*/ 19710 w 38671"/>
                  <a:gd name="connsiteY28" fmla="*/ 18696 h 7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71" h="77073">
                    <a:moveTo>
                      <a:pt x="19710" y="18696"/>
                    </a:moveTo>
                    <a:cubicBezTo>
                      <a:pt x="24272" y="18400"/>
                      <a:pt x="28479" y="21123"/>
                      <a:pt x="30072" y="25390"/>
                    </a:cubicBezTo>
                    <a:cubicBezTo>
                      <a:pt x="30759" y="27708"/>
                      <a:pt x="33207" y="29030"/>
                      <a:pt x="35531" y="28344"/>
                    </a:cubicBezTo>
                    <a:cubicBezTo>
                      <a:pt x="37841" y="27658"/>
                      <a:pt x="39166" y="25246"/>
                      <a:pt x="38500" y="22935"/>
                    </a:cubicBezTo>
                    <a:cubicBezTo>
                      <a:pt x="36328" y="16486"/>
                      <a:pt x="30846" y="11706"/>
                      <a:pt x="24149" y="10406"/>
                    </a:cubicBezTo>
                    <a:lnTo>
                      <a:pt x="24149" y="4362"/>
                    </a:lnTo>
                    <a:cubicBezTo>
                      <a:pt x="24142" y="1943"/>
                      <a:pt x="22165" y="-7"/>
                      <a:pt x="19739" y="0"/>
                    </a:cubicBezTo>
                    <a:cubicBezTo>
                      <a:pt x="17328" y="7"/>
                      <a:pt x="15380" y="1957"/>
                      <a:pt x="15366" y="4362"/>
                    </a:cubicBezTo>
                    <a:lnTo>
                      <a:pt x="15366" y="10262"/>
                    </a:lnTo>
                    <a:cubicBezTo>
                      <a:pt x="1667" y="11879"/>
                      <a:pt x="356" y="21563"/>
                      <a:pt x="327" y="24762"/>
                    </a:cubicBezTo>
                    <a:cubicBezTo>
                      <a:pt x="81" y="31724"/>
                      <a:pt x="4896" y="37847"/>
                      <a:pt x="11731" y="39277"/>
                    </a:cubicBezTo>
                    <a:cubicBezTo>
                      <a:pt x="17994" y="41126"/>
                      <a:pt x="24352" y="43018"/>
                      <a:pt x="24352" y="43018"/>
                    </a:cubicBezTo>
                    <a:cubicBezTo>
                      <a:pt x="27298" y="43949"/>
                      <a:pt x="29420" y="46527"/>
                      <a:pt x="29767" y="49596"/>
                    </a:cubicBezTo>
                    <a:cubicBezTo>
                      <a:pt x="30202" y="52167"/>
                      <a:pt x="28913" y="54731"/>
                      <a:pt x="26574" y="55908"/>
                    </a:cubicBezTo>
                    <a:cubicBezTo>
                      <a:pt x="26451" y="55958"/>
                      <a:pt x="26314" y="56016"/>
                      <a:pt x="26198" y="56081"/>
                    </a:cubicBezTo>
                    <a:cubicBezTo>
                      <a:pt x="19928" y="59425"/>
                      <a:pt x="12144" y="57706"/>
                      <a:pt x="7872" y="52037"/>
                    </a:cubicBezTo>
                    <a:cubicBezTo>
                      <a:pt x="6395" y="50116"/>
                      <a:pt x="3643" y="49755"/>
                      <a:pt x="1717" y="51228"/>
                    </a:cubicBezTo>
                    <a:cubicBezTo>
                      <a:pt x="-202" y="52702"/>
                      <a:pt x="-571" y="55446"/>
                      <a:pt x="906" y="57367"/>
                    </a:cubicBezTo>
                    <a:cubicBezTo>
                      <a:pt x="4360" y="62111"/>
                      <a:pt x="9566" y="65288"/>
                      <a:pt x="15366" y="66198"/>
                    </a:cubicBezTo>
                    <a:lnTo>
                      <a:pt x="15366" y="72712"/>
                    </a:lnTo>
                    <a:cubicBezTo>
                      <a:pt x="15380" y="75131"/>
                      <a:pt x="17350" y="77081"/>
                      <a:pt x="19775" y="77074"/>
                    </a:cubicBezTo>
                    <a:cubicBezTo>
                      <a:pt x="22187" y="77066"/>
                      <a:pt x="24142" y="75117"/>
                      <a:pt x="24149" y="72712"/>
                    </a:cubicBezTo>
                    <a:lnTo>
                      <a:pt x="24149" y="65917"/>
                    </a:lnTo>
                    <a:cubicBezTo>
                      <a:pt x="26212" y="65519"/>
                      <a:pt x="28203" y="64848"/>
                      <a:pt x="30086" y="63931"/>
                    </a:cubicBezTo>
                    <a:cubicBezTo>
                      <a:pt x="35864" y="61216"/>
                      <a:pt x="39253" y="55121"/>
                      <a:pt x="38514" y="48795"/>
                    </a:cubicBezTo>
                    <a:cubicBezTo>
                      <a:pt x="37870" y="42151"/>
                      <a:pt x="33272" y="36555"/>
                      <a:pt x="26864" y="34626"/>
                    </a:cubicBezTo>
                    <a:cubicBezTo>
                      <a:pt x="26864" y="34626"/>
                      <a:pt x="20499" y="32734"/>
                      <a:pt x="14222" y="30871"/>
                    </a:cubicBezTo>
                    <a:cubicBezTo>
                      <a:pt x="9935" y="29615"/>
                      <a:pt x="9074" y="27557"/>
                      <a:pt x="9103" y="24856"/>
                    </a:cubicBezTo>
                    <a:cubicBezTo>
                      <a:pt x="9153" y="20696"/>
                      <a:pt x="12716" y="18638"/>
                      <a:pt x="19710" y="18696"/>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0" name="Freeform 147">
                <a:extLst>
                  <a:ext uri="{FF2B5EF4-FFF2-40B4-BE49-F238E27FC236}">
                    <a16:creationId xmlns:a16="http://schemas.microsoft.com/office/drawing/2014/main" id="{133090C5-DA7D-4A0F-AC7D-2549C494CBB1}"/>
                  </a:ext>
                </a:extLst>
              </p:cNvPr>
              <p:cNvSpPr/>
              <p:nvPr/>
            </p:nvSpPr>
            <p:spPr>
              <a:xfrm>
                <a:off x="3875868" y="3315665"/>
                <a:ext cx="187541" cy="261011"/>
              </a:xfrm>
              <a:custGeom>
                <a:avLst/>
                <a:gdLst>
                  <a:gd name="connsiteX0" fmla="*/ 129160 w 187541"/>
                  <a:gd name="connsiteY0" fmla="*/ 113193 h 261011"/>
                  <a:gd name="connsiteX1" fmla="*/ 121623 w 187541"/>
                  <a:gd name="connsiteY1" fmla="*/ 113736 h 261011"/>
                  <a:gd name="connsiteX2" fmla="*/ 121623 w 187541"/>
                  <a:gd name="connsiteY2" fmla="*/ 94548 h 261011"/>
                  <a:gd name="connsiteX3" fmla="*/ 154742 w 187541"/>
                  <a:gd name="connsiteY3" fmla="*/ 94548 h 261011"/>
                  <a:gd name="connsiteX4" fmla="*/ 159129 w 187541"/>
                  <a:gd name="connsiteY4" fmla="*/ 90172 h 261011"/>
                  <a:gd name="connsiteX5" fmla="*/ 158051 w 187541"/>
                  <a:gd name="connsiteY5" fmla="*/ 87291 h 261011"/>
                  <a:gd name="connsiteX6" fmla="*/ 82878 w 187541"/>
                  <a:gd name="connsiteY6" fmla="*/ 1428 h 261011"/>
                  <a:gd name="connsiteX7" fmla="*/ 76463 w 187541"/>
                  <a:gd name="connsiteY7" fmla="*/ 1225 h 261011"/>
                  <a:gd name="connsiteX8" fmla="*/ 76260 w 187541"/>
                  <a:gd name="connsiteY8" fmla="*/ 1428 h 261011"/>
                  <a:gd name="connsiteX9" fmla="*/ 1088 w 187541"/>
                  <a:gd name="connsiteY9" fmla="*/ 87291 h 261011"/>
                  <a:gd name="connsiteX10" fmla="*/ 1501 w 187541"/>
                  <a:gd name="connsiteY10" fmla="*/ 93467 h 261011"/>
                  <a:gd name="connsiteX11" fmla="*/ 4390 w 187541"/>
                  <a:gd name="connsiteY11" fmla="*/ 94548 h 261011"/>
                  <a:gd name="connsiteX12" fmla="*/ 37516 w 187541"/>
                  <a:gd name="connsiteY12" fmla="*/ 94548 h 261011"/>
                  <a:gd name="connsiteX13" fmla="*/ 37516 w 187541"/>
                  <a:gd name="connsiteY13" fmla="*/ 256628 h 261011"/>
                  <a:gd name="connsiteX14" fmla="*/ 41903 w 187541"/>
                  <a:gd name="connsiteY14" fmla="*/ 261012 h 261011"/>
                  <a:gd name="connsiteX15" fmla="*/ 117228 w 187541"/>
                  <a:gd name="connsiteY15" fmla="*/ 261012 h 261011"/>
                  <a:gd name="connsiteX16" fmla="*/ 121623 w 187541"/>
                  <a:gd name="connsiteY16" fmla="*/ 256628 h 261011"/>
                  <a:gd name="connsiteX17" fmla="*/ 121623 w 187541"/>
                  <a:gd name="connsiteY17" fmla="*/ 229086 h 261011"/>
                  <a:gd name="connsiteX18" fmla="*/ 187042 w 187541"/>
                  <a:gd name="connsiteY18" fmla="*/ 178934 h 261011"/>
                  <a:gd name="connsiteX19" fmla="*/ 136749 w 187541"/>
                  <a:gd name="connsiteY19" fmla="*/ 113684 h 261011"/>
                  <a:gd name="connsiteX20" fmla="*/ 129160 w 187541"/>
                  <a:gd name="connsiteY20" fmla="*/ 113193 h 261011"/>
                  <a:gd name="connsiteX21" fmla="*/ 112840 w 187541"/>
                  <a:gd name="connsiteY21" fmla="*/ 252252 h 261011"/>
                  <a:gd name="connsiteX22" fmla="*/ 46298 w 187541"/>
                  <a:gd name="connsiteY22" fmla="*/ 252252 h 261011"/>
                  <a:gd name="connsiteX23" fmla="*/ 46298 w 187541"/>
                  <a:gd name="connsiteY23" fmla="*/ 90169 h 261011"/>
                  <a:gd name="connsiteX24" fmla="*/ 41903 w 187541"/>
                  <a:gd name="connsiteY24" fmla="*/ 85793 h 261011"/>
                  <a:gd name="connsiteX25" fmla="*/ 14056 w 187541"/>
                  <a:gd name="connsiteY25" fmla="*/ 85793 h 261011"/>
                  <a:gd name="connsiteX26" fmla="*/ 79569 w 187541"/>
                  <a:gd name="connsiteY26" fmla="*/ 10966 h 261011"/>
                  <a:gd name="connsiteX27" fmla="*/ 145083 w 187541"/>
                  <a:gd name="connsiteY27" fmla="*/ 85793 h 261011"/>
                  <a:gd name="connsiteX28" fmla="*/ 117228 w 187541"/>
                  <a:gd name="connsiteY28" fmla="*/ 85793 h 261011"/>
                  <a:gd name="connsiteX29" fmla="*/ 112840 w 187541"/>
                  <a:gd name="connsiteY29" fmla="*/ 90168 h 261011"/>
                  <a:gd name="connsiteX30" fmla="*/ 112840 w 187541"/>
                  <a:gd name="connsiteY30" fmla="*/ 115556 h 261011"/>
                  <a:gd name="connsiteX31" fmla="*/ 73103 w 187541"/>
                  <a:gd name="connsiteY31" fmla="*/ 187636 h 261011"/>
                  <a:gd name="connsiteX32" fmla="*/ 112840 w 187541"/>
                  <a:gd name="connsiteY32" fmla="*/ 227266 h 261011"/>
                  <a:gd name="connsiteX33" fmla="*/ 129160 w 187541"/>
                  <a:gd name="connsiteY33" fmla="*/ 220875 h 261011"/>
                  <a:gd name="connsiteX34" fmla="*/ 79569 w 187541"/>
                  <a:gd name="connsiteY34" fmla="*/ 171409 h 261011"/>
                  <a:gd name="connsiteX35" fmla="*/ 129160 w 187541"/>
                  <a:gd name="connsiteY35" fmla="*/ 121950 h 261011"/>
                  <a:gd name="connsiteX36" fmla="*/ 178752 w 187541"/>
                  <a:gd name="connsiteY36" fmla="*/ 171409 h 261011"/>
                  <a:gd name="connsiteX37" fmla="*/ 129160 w 187541"/>
                  <a:gd name="connsiteY37" fmla="*/ 220875 h 2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7541" h="261011">
                    <a:moveTo>
                      <a:pt x="129160" y="113193"/>
                    </a:moveTo>
                    <a:cubicBezTo>
                      <a:pt x="126633" y="113211"/>
                      <a:pt x="124121" y="113393"/>
                      <a:pt x="121623" y="113736"/>
                    </a:cubicBezTo>
                    <a:lnTo>
                      <a:pt x="121623" y="94548"/>
                    </a:lnTo>
                    <a:lnTo>
                      <a:pt x="154742" y="94548"/>
                    </a:lnTo>
                    <a:cubicBezTo>
                      <a:pt x="157167" y="94549"/>
                      <a:pt x="159129" y="92590"/>
                      <a:pt x="159129" y="90172"/>
                    </a:cubicBezTo>
                    <a:cubicBezTo>
                      <a:pt x="159129" y="89113"/>
                      <a:pt x="158746" y="88089"/>
                      <a:pt x="158051" y="87291"/>
                    </a:cubicBezTo>
                    <a:lnTo>
                      <a:pt x="82878" y="1428"/>
                    </a:lnTo>
                    <a:cubicBezTo>
                      <a:pt x="81162" y="-394"/>
                      <a:pt x="78295" y="-485"/>
                      <a:pt x="76463" y="1225"/>
                    </a:cubicBezTo>
                    <a:cubicBezTo>
                      <a:pt x="76398" y="1290"/>
                      <a:pt x="76325" y="1358"/>
                      <a:pt x="76260" y="1428"/>
                    </a:cubicBezTo>
                    <a:lnTo>
                      <a:pt x="1088" y="87291"/>
                    </a:lnTo>
                    <a:cubicBezTo>
                      <a:pt x="-512" y="89112"/>
                      <a:pt x="-324" y="91877"/>
                      <a:pt x="1501" y="93467"/>
                    </a:cubicBezTo>
                    <a:cubicBezTo>
                      <a:pt x="2304" y="94164"/>
                      <a:pt x="3332" y="94549"/>
                      <a:pt x="4390" y="94548"/>
                    </a:cubicBezTo>
                    <a:lnTo>
                      <a:pt x="37516" y="94548"/>
                    </a:lnTo>
                    <a:lnTo>
                      <a:pt x="37516" y="256628"/>
                    </a:lnTo>
                    <a:cubicBezTo>
                      <a:pt x="37516" y="259048"/>
                      <a:pt x="39478" y="261012"/>
                      <a:pt x="41903" y="261012"/>
                    </a:cubicBezTo>
                    <a:lnTo>
                      <a:pt x="117228" y="261012"/>
                    </a:lnTo>
                    <a:cubicBezTo>
                      <a:pt x="119653" y="261012"/>
                      <a:pt x="121623" y="259048"/>
                      <a:pt x="121623" y="256628"/>
                    </a:cubicBezTo>
                    <a:lnTo>
                      <a:pt x="121623" y="229086"/>
                    </a:lnTo>
                    <a:cubicBezTo>
                      <a:pt x="153569" y="233253"/>
                      <a:pt x="182864" y="210802"/>
                      <a:pt x="187042" y="178934"/>
                    </a:cubicBezTo>
                    <a:cubicBezTo>
                      <a:pt x="191220" y="147066"/>
                      <a:pt x="168702" y="117852"/>
                      <a:pt x="136749" y="113684"/>
                    </a:cubicBezTo>
                    <a:cubicBezTo>
                      <a:pt x="134236" y="113357"/>
                      <a:pt x="131695" y="113192"/>
                      <a:pt x="129160" y="113193"/>
                    </a:cubicBezTo>
                    <a:close/>
                    <a:moveTo>
                      <a:pt x="112840" y="252252"/>
                    </a:moveTo>
                    <a:lnTo>
                      <a:pt x="46298" y="252252"/>
                    </a:lnTo>
                    <a:lnTo>
                      <a:pt x="46298" y="90169"/>
                    </a:lnTo>
                    <a:cubicBezTo>
                      <a:pt x="46298" y="87752"/>
                      <a:pt x="44329" y="85793"/>
                      <a:pt x="41903" y="85793"/>
                    </a:cubicBezTo>
                    <a:lnTo>
                      <a:pt x="14056" y="85793"/>
                    </a:lnTo>
                    <a:lnTo>
                      <a:pt x="79569" y="10966"/>
                    </a:lnTo>
                    <a:lnTo>
                      <a:pt x="145083" y="85793"/>
                    </a:lnTo>
                    <a:lnTo>
                      <a:pt x="117228" y="85793"/>
                    </a:lnTo>
                    <a:cubicBezTo>
                      <a:pt x="114802" y="85793"/>
                      <a:pt x="112840" y="87751"/>
                      <a:pt x="112840" y="90168"/>
                    </a:cubicBezTo>
                    <a:lnTo>
                      <a:pt x="112840" y="115556"/>
                    </a:lnTo>
                    <a:cubicBezTo>
                      <a:pt x="81908" y="124514"/>
                      <a:pt x="64118" y="156786"/>
                      <a:pt x="73103" y="187636"/>
                    </a:cubicBezTo>
                    <a:cubicBezTo>
                      <a:pt x="78671" y="206758"/>
                      <a:pt x="93660" y="221713"/>
                      <a:pt x="112840" y="227266"/>
                    </a:cubicBezTo>
                    <a:close/>
                    <a:moveTo>
                      <a:pt x="129160" y="220875"/>
                    </a:moveTo>
                    <a:cubicBezTo>
                      <a:pt x="101769" y="220868"/>
                      <a:pt x="79569" y="198728"/>
                      <a:pt x="79569" y="171409"/>
                    </a:cubicBezTo>
                    <a:cubicBezTo>
                      <a:pt x="79569" y="144098"/>
                      <a:pt x="101769" y="121950"/>
                      <a:pt x="129160" y="121950"/>
                    </a:cubicBezTo>
                    <a:cubicBezTo>
                      <a:pt x="156552" y="121950"/>
                      <a:pt x="178752" y="144098"/>
                      <a:pt x="178752" y="171409"/>
                    </a:cubicBezTo>
                    <a:cubicBezTo>
                      <a:pt x="178723" y="198713"/>
                      <a:pt x="156537" y="220839"/>
                      <a:pt x="129160" y="220875"/>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55" name="Graphic 625">
              <a:extLst>
                <a:ext uri="{FF2B5EF4-FFF2-40B4-BE49-F238E27FC236}">
                  <a16:creationId xmlns:a16="http://schemas.microsoft.com/office/drawing/2014/main" id="{B9AB070B-EDAC-44F5-80C8-15DD369762E7}"/>
                </a:ext>
              </a:extLst>
            </p:cNvPr>
            <p:cNvGrpSpPr/>
            <p:nvPr/>
          </p:nvGrpSpPr>
          <p:grpSpPr>
            <a:xfrm>
              <a:off x="9882822" y="1081088"/>
              <a:ext cx="142044" cy="213064"/>
              <a:chOff x="3976056" y="2618778"/>
              <a:chExt cx="177561" cy="266342"/>
            </a:xfrm>
            <a:gradFill>
              <a:gsLst>
                <a:gs pos="0">
                  <a:srgbClr val="E31937"/>
                </a:gs>
                <a:gs pos="60000">
                  <a:srgbClr val="A82465"/>
                </a:gs>
                <a:gs pos="100000">
                  <a:srgbClr val="5236AB"/>
                </a:gs>
              </a:gsLst>
              <a:lin ang="0" scaled="0"/>
            </a:gradFill>
          </p:grpSpPr>
          <p:sp>
            <p:nvSpPr>
              <p:cNvPr id="156" name="Freeform 143">
                <a:extLst>
                  <a:ext uri="{FF2B5EF4-FFF2-40B4-BE49-F238E27FC236}">
                    <a16:creationId xmlns:a16="http://schemas.microsoft.com/office/drawing/2014/main" id="{B9C6F054-D17A-45AF-BFA2-FC87B5C0EDDE}"/>
                  </a:ext>
                </a:extLst>
              </p:cNvPr>
              <p:cNvSpPr/>
              <p:nvPr/>
            </p:nvSpPr>
            <p:spPr>
              <a:xfrm>
                <a:off x="3976056" y="2676140"/>
                <a:ext cx="176522" cy="209152"/>
              </a:xfrm>
              <a:custGeom>
                <a:avLst/>
                <a:gdLst>
                  <a:gd name="connsiteX0" fmla="*/ 148325 w 176522"/>
                  <a:gd name="connsiteY0" fmla="*/ 107 h 209152"/>
                  <a:gd name="connsiteX1" fmla="*/ 90578 w 176522"/>
                  <a:gd name="connsiteY1" fmla="*/ 107 h 209152"/>
                  <a:gd name="connsiteX2" fmla="*/ 88237 w 176522"/>
                  <a:gd name="connsiteY2" fmla="*/ -9 h 209152"/>
                  <a:gd name="connsiteX3" fmla="*/ 28164 w 176522"/>
                  <a:gd name="connsiteY3" fmla="*/ -9 h 209152"/>
                  <a:gd name="connsiteX4" fmla="*/ -17 w 176522"/>
                  <a:gd name="connsiteY4" fmla="*/ 28553 h 209152"/>
                  <a:gd name="connsiteX5" fmla="*/ -17 w 176522"/>
                  <a:gd name="connsiteY5" fmla="*/ 92407 h 209152"/>
                  <a:gd name="connsiteX6" fmla="*/ 16233 w 176522"/>
                  <a:gd name="connsiteY6" fmla="*/ 108875 h 209152"/>
                  <a:gd name="connsiteX7" fmla="*/ 17812 w 176522"/>
                  <a:gd name="connsiteY7" fmla="*/ 108797 h 209152"/>
                  <a:gd name="connsiteX8" fmla="*/ 23862 w 176522"/>
                  <a:gd name="connsiteY8" fmla="*/ 106881 h 209152"/>
                  <a:gd name="connsiteX9" fmla="*/ 23862 w 176522"/>
                  <a:gd name="connsiteY9" fmla="*/ 189442 h 209152"/>
                  <a:gd name="connsiteX10" fmla="*/ 43177 w 176522"/>
                  <a:gd name="connsiteY10" fmla="*/ 209023 h 209152"/>
                  <a:gd name="connsiteX11" fmla="*/ 58204 w 176522"/>
                  <a:gd name="connsiteY11" fmla="*/ 201751 h 209152"/>
                  <a:gd name="connsiteX12" fmla="*/ 85180 w 176522"/>
                  <a:gd name="connsiteY12" fmla="*/ 204740 h 209152"/>
                  <a:gd name="connsiteX13" fmla="*/ 88199 w 176522"/>
                  <a:gd name="connsiteY13" fmla="*/ 201663 h 209152"/>
                  <a:gd name="connsiteX14" fmla="*/ 115139 w 176522"/>
                  <a:gd name="connsiteY14" fmla="*/ 205022 h 209152"/>
                  <a:gd name="connsiteX15" fmla="*/ 118290 w 176522"/>
                  <a:gd name="connsiteY15" fmla="*/ 201871 h 209152"/>
                  <a:gd name="connsiteX16" fmla="*/ 145457 w 176522"/>
                  <a:gd name="connsiteY16" fmla="*/ 204791 h 209152"/>
                  <a:gd name="connsiteX17" fmla="*/ 152632 w 176522"/>
                  <a:gd name="connsiteY17" fmla="*/ 189558 h 209152"/>
                  <a:gd name="connsiteX18" fmla="*/ 152632 w 176522"/>
                  <a:gd name="connsiteY18" fmla="*/ 106997 h 209152"/>
                  <a:gd name="connsiteX19" fmla="*/ 158680 w 176522"/>
                  <a:gd name="connsiteY19" fmla="*/ 108913 h 209152"/>
                  <a:gd name="connsiteX20" fmla="*/ 176428 w 176522"/>
                  <a:gd name="connsiteY20" fmla="*/ 94132 h 209152"/>
                  <a:gd name="connsiteX21" fmla="*/ 176506 w 176522"/>
                  <a:gd name="connsiteY21" fmla="*/ 92523 h 209152"/>
                  <a:gd name="connsiteX22" fmla="*/ 176506 w 176522"/>
                  <a:gd name="connsiteY22" fmla="*/ 28672 h 209152"/>
                  <a:gd name="connsiteX23" fmla="*/ 148325 w 176522"/>
                  <a:gd name="connsiteY23" fmla="*/ 107 h 209152"/>
                  <a:gd name="connsiteX24" fmla="*/ 88254 w 176522"/>
                  <a:gd name="connsiteY24" fmla="*/ 43681 h 209152"/>
                  <a:gd name="connsiteX25" fmla="*/ 83945 w 176522"/>
                  <a:gd name="connsiteY25" fmla="*/ 48045 h 209152"/>
                  <a:gd name="connsiteX26" fmla="*/ 83945 w 176522"/>
                  <a:gd name="connsiteY26" fmla="*/ 48046 h 209152"/>
                  <a:gd name="connsiteX27" fmla="*/ 83945 w 176522"/>
                  <a:gd name="connsiteY27" fmla="*/ 91908 h 209152"/>
                  <a:gd name="connsiteX28" fmla="*/ 83933 w 176522"/>
                  <a:gd name="connsiteY28" fmla="*/ 92161 h 209152"/>
                  <a:gd name="connsiteX29" fmla="*/ 83933 w 176522"/>
                  <a:gd name="connsiteY29" fmla="*/ 189442 h 209152"/>
                  <a:gd name="connsiteX30" fmla="*/ 73194 w 176522"/>
                  <a:gd name="connsiteY30" fmla="*/ 200269 h 209152"/>
                  <a:gd name="connsiteX31" fmla="*/ 62511 w 176522"/>
                  <a:gd name="connsiteY31" fmla="*/ 189442 h 209152"/>
                  <a:gd name="connsiteX32" fmla="*/ 62511 w 176522"/>
                  <a:gd name="connsiteY32" fmla="*/ 114825 h 209152"/>
                  <a:gd name="connsiteX33" fmla="*/ 58186 w 176522"/>
                  <a:gd name="connsiteY33" fmla="*/ 110477 h 209152"/>
                  <a:gd name="connsiteX34" fmla="*/ 53897 w 176522"/>
                  <a:gd name="connsiteY34" fmla="*/ 114825 h 209152"/>
                  <a:gd name="connsiteX35" fmla="*/ 53897 w 176522"/>
                  <a:gd name="connsiteY35" fmla="*/ 189442 h 209152"/>
                  <a:gd name="connsiteX36" fmla="*/ 43159 w 176522"/>
                  <a:gd name="connsiteY36" fmla="*/ 200269 h 209152"/>
                  <a:gd name="connsiteX37" fmla="*/ 32477 w 176522"/>
                  <a:gd name="connsiteY37" fmla="*/ 189442 h 209152"/>
                  <a:gd name="connsiteX38" fmla="*/ 32477 w 176522"/>
                  <a:gd name="connsiteY38" fmla="*/ 48165 h 209152"/>
                  <a:gd name="connsiteX39" fmla="*/ 28152 w 176522"/>
                  <a:gd name="connsiteY39" fmla="*/ 43818 h 209152"/>
                  <a:gd name="connsiteX40" fmla="*/ 23862 w 176522"/>
                  <a:gd name="connsiteY40" fmla="*/ 48165 h 209152"/>
                  <a:gd name="connsiteX41" fmla="*/ 23862 w 176522"/>
                  <a:gd name="connsiteY41" fmla="*/ 91887 h 209152"/>
                  <a:gd name="connsiteX42" fmla="*/ 16996 w 176522"/>
                  <a:gd name="connsiteY42" fmla="*/ 100104 h 209152"/>
                  <a:gd name="connsiteX43" fmla="*/ 8636 w 176522"/>
                  <a:gd name="connsiteY43" fmla="*/ 93185 h 209152"/>
                  <a:gd name="connsiteX44" fmla="*/ 8598 w 176522"/>
                  <a:gd name="connsiteY44" fmla="*/ 92407 h 209152"/>
                  <a:gd name="connsiteX45" fmla="*/ 8598 w 176522"/>
                  <a:gd name="connsiteY45" fmla="*/ 28553 h 209152"/>
                  <a:gd name="connsiteX46" fmla="*/ 28169 w 176522"/>
                  <a:gd name="connsiteY46" fmla="*/ 8722 h 209152"/>
                  <a:gd name="connsiteX47" fmla="*/ 88238 w 176522"/>
                  <a:gd name="connsiteY47" fmla="*/ 8722 h 209152"/>
                  <a:gd name="connsiteX48" fmla="*/ 90135 w 176522"/>
                  <a:gd name="connsiteY48" fmla="*/ 8817 h 209152"/>
                  <a:gd name="connsiteX49" fmla="*/ 107806 w 176522"/>
                  <a:gd name="connsiteY49" fmla="*/ 28553 h 209152"/>
                  <a:gd name="connsiteX50" fmla="*/ 107806 w 176522"/>
                  <a:gd name="connsiteY50" fmla="*/ 92407 h 209152"/>
                  <a:gd name="connsiteX51" fmla="*/ 100178 w 176522"/>
                  <a:gd name="connsiteY51" fmla="*/ 100143 h 209152"/>
                  <a:gd name="connsiteX52" fmla="*/ 99412 w 176522"/>
                  <a:gd name="connsiteY52" fmla="*/ 100105 h 209152"/>
                  <a:gd name="connsiteX53" fmla="*/ 96754 w 176522"/>
                  <a:gd name="connsiteY53" fmla="*/ 99275 h 209152"/>
                  <a:gd name="connsiteX54" fmla="*/ 92559 w 176522"/>
                  <a:gd name="connsiteY54" fmla="*/ 92006 h 209152"/>
                  <a:gd name="connsiteX55" fmla="*/ 92559 w 176522"/>
                  <a:gd name="connsiteY55" fmla="*/ 48046 h 209152"/>
                  <a:gd name="connsiteX56" fmla="*/ 88254 w 176522"/>
                  <a:gd name="connsiteY56" fmla="*/ 43681 h 209152"/>
                  <a:gd name="connsiteX57" fmla="*/ 167893 w 176522"/>
                  <a:gd name="connsiteY57" fmla="*/ 92523 h 209152"/>
                  <a:gd name="connsiteX58" fmla="*/ 160262 w 176522"/>
                  <a:gd name="connsiteY58" fmla="*/ 100263 h 209152"/>
                  <a:gd name="connsiteX59" fmla="*/ 159495 w 176522"/>
                  <a:gd name="connsiteY59" fmla="*/ 100224 h 209152"/>
                  <a:gd name="connsiteX60" fmla="*/ 152632 w 176522"/>
                  <a:gd name="connsiteY60" fmla="*/ 92035 h 209152"/>
                  <a:gd name="connsiteX61" fmla="*/ 152618 w 176522"/>
                  <a:gd name="connsiteY61" fmla="*/ 91711 h 209152"/>
                  <a:gd name="connsiteX62" fmla="*/ 152618 w 176522"/>
                  <a:gd name="connsiteY62" fmla="*/ 48165 h 209152"/>
                  <a:gd name="connsiteX63" fmla="*/ 148329 w 176522"/>
                  <a:gd name="connsiteY63" fmla="*/ 43783 h 209152"/>
                  <a:gd name="connsiteX64" fmla="*/ 144005 w 176522"/>
                  <a:gd name="connsiteY64" fmla="*/ 48130 h 209152"/>
                  <a:gd name="connsiteX65" fmla="*/ 144005 w 176522"/>
                  <a:gd name="connsiteY65" fmla="*/ 48165 h 209152"/>
                  <a:gd name="connsiteX66" fmla="*/ 144005 w 176522"/>
                  <a:gd name="connsiteY66" fmla="*/ 92006 h 209152"/>
                  <a:gd name="connsiteX67" fmla="*/ 144017 w 176522"/>
                  <a:gd name="connsiteY67" fmla="*/ 92344 h 209152"/>
                  <a:gd name="connsiteX68" fmla="*/ 144017 w 176522"/>
                  <a:gd name="connsiteY68" fmla="*/ 189558 h 209152"/>
                  <a:gd name="connsiteX69" fmla="*/ 133334 w 176522"/>
                  <a:gd name="connsiteY69" fmla="*/ 200442 h 209152"/>
                  <a:gd name="connsiteX70" fmla="*/ 122595 w 176522"/>
                  <a:gd name="connsiteY70" fmla="*/ 189614 h 209152"/>
                  <a:gd name="connsiteX71" fmla="*/ 122595 w 176522"/>
                  <a:gd name="connsiteY71" fmla="*/ 189558 h 209152"/>
                  <a:gd name="connsiteX72" fmla="*/ 122595 w 176522"/>
                  <a:gd name="connsiteY72" fmla="*/ 115940 h 209152"/>
                  <a:gd name="connsiteX73" fmla="*/ 118307 w 176522"/>
                  <a:gd name="connsiteY73" fmla="*/ 111557 h 209152"/>
                  <a:gd name="connsiteX74" fmla="*/ 113983 w 176522"/>
                  <a:gd name="connsiteY74" fmla="*/ 115904 h 209152"/>
                  <a:gd name="connsiteX75" fmla="*/ 113983 w 176522"/>
                  <a:gd name="connsiteY75" fmla="*/ 115940 h 209152"/>
                  <a:gd name="connsiteX76" fmla="*/ 113983 w 176522"/>
                  <a:gd name="connsiteY76" fmla="*/ 189558 h 209152"/>
                  <a:gd name="connsiteX77" fmla="*/ 103271 w 176522"/>
                  <a:gd name="connsiteY77" fmla="*/ 200414 h 209152"/>
                  <a:gd name="connsiteX78" fmla="*/ 92559 w 176522"/>
                  <a:gd name="connsiteY78" fmla="*/ 189558 h 209152"/>
                  <a:gd name="connsiteX79" fmla="*/ 92559 w 176522"/>
                  <a:gd name="connsiteY79" fmla="*/ 106923 h 209152"/>
                  <a:gd name="connsiteX80" fmla="*/ 94262 w 176522"/>
                  <a:gd name="connsiteY80" fmla="*/ 107651 h 209152"/>
                  <a:gd name="connsiteX81" fmla="*/ 98593 w 176522"/>
                  <a:gd name="connsiteY81" fmla="*/ 108797 h 209152"/>
                  <a:gd name="connsiteX82" fmla="*/ 116344 w 176522"/>
                  <a:gd name="connsiteY82" fmla="*/ 94011 h 209152"/>
                  <a:gd name="connsiteX83" fmla="*/ 116421 w 176522"/>
                  <a:gd name="connsiteY83" fmla="*/ 92407 h 209152"/>
                  <a:gd name="connsiteX84" fmla="*/ 116421 w 176522"/>
                  <a:gd name="connsiteY84" fmla="*/ 28553 h 209152"/>
                  <a:gd name="connsiteX85" fmla="*/ 115899 w 176522"/>
                  <a:gd name="connsiteY85" fmla="*/ 23059 h 209152"/>
                  <a:gd name="connsiteX86" fmla="*/ 115405 w 176522"/>
                  <a:gd name="connsiteY86" fmla="*/ 21315 h 209152"/>
                  <a:gd name="connsiteX87" fmla="*/ 114407 w 176522"/>
                  <a:gd name="connsiteY87" fmla="*/ 17917 h 209152"/>
                  <a:gd name="connsiteX88" fmla="*/ 113469 w 176522"/>
                  <a:gd name="connsiteY88" fmla="*/ 16019 h 209152"/>
                  <a:gd name="connsiteX89" fmla="*/ 112041 w 176522"/>
                  <a:gd name="connsiteY89" fmla="*/ 13228 h 209152"/>
                  <a:gd name="connsiteX90" fmla="*/ 110707 w 176522"/>
                  <a:gd name="connsiteY90" fmla="*/ 11435 h 209152"/>
                  <a:gd name="connsiteX91" fmla="*/ 108888 w 176522"/>
                  <a:gd name="connsiteY91" fmla="*/ 9095 h 209152"/>
                  <a:gd name="connsiteX92" fmla="*/ 108689 w 176522"/>
                  <a:gd name="connsiteY92" fmla="*/ 8838 h 209152"/>
                  <a:gd name="connsiteX93" fmla="*/ 148324 w 176522"/>
                  <a:gd name="connsiteY93" fmla="*/ 8838 h 209152"/>
                  <a:gd name="connsiteX94" fmla="*/ 167892 w 176522"/>
                  <a:gd name="connsiteY94" fmla="*/ 28672 h 20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6522" h="209152">
                    <a:moveTo>
                      <a:pt x="148325" y="107"/>
                    </a:moveTo>
                    <a:lnTo>
                      <a:pt x="90578" y="107"/>
                    </a:lnTo>
                    <a:cubicBezTo>
                      <a:pt x="89806" y="44"/>
                      <a:pt x="89029" y="-9"/>
                      <a:pt x="88237" y="-9"/>
                    </a:cubicBezTo>
                    <a:lnTo>
                      <a:pt x="28164" y="-9"/>
                    </a:lnTo>
                    <a:cubicBezTo>
                      <a:pt x="12607" y="8"/>
                      <a:pt x="0" y="12785"/>
                      <a:pt x="-17" y="28553"/>
                    </a:cubicBezTo>
                    <a:lnTo>
                      <a:pt x="-17" y="92407"/>
                    </a:lnTo>
                    <a:cubicBezTo>
                      <a:pt x="-16" y="101502"/>
                      <a:pt x="7259" y="108875"/>
                      <a:pt x="16233" y="108875"/>
                    </a:cubicBezTo>
                    <a:cubicBezTo>
                      <a:pt x="16760" y="108875"/>
                      <a:pt x="17288" y="108849"/>
                      <a:pt x="17812" y="108797"/>
                    </a:cubicBezTo>
                    <a:cubicBezTo>
                      <a:pt x="19938" y="108588"/>
                      <a:pt x="21998" y="107936"/>
                      <a:pt x="23862" y="106881"/>
                    </a:cubicBezTo>
                    <a:lnTo>
                      <a:pt x="23862" y="189442"/>
                    </a:lnTo>
                    <a:cubicBezTo>
                      <a:pt x="23861" y="200255"/>
                      <a:pt x="32508" y="209022"/>
                      <a:pt x="43177" y="209023"/>
                    </a:cubicBezTo>
                    <a:cubicBezTo>
                      <a:pt x="49012" y="209024"/>
                      <a:pt x="54536" y="206351"/>
                      <a:pt x="58204" y="201751"/>
                    </a:cubicBezTo>
                    <a:cubicBezTo>
                      <a:pt x="64839" y="210126"/>
                      <a:pt x="76916" y="211465"/>
                      <a:pt x="85180" y="204740"/>
                    </a:cubicBezTo>
                    <a:cubicBezTo>
                      <a:pt x="86296" y="203832"/>
                      <a:pt x="87309" y="202800"/>
                      <a:pt x="88199" y="201663"/>
                    </a:cubicBezTo>
                    <a:cubicBezTo>
                      <a:pt x="94723" y="210130"/>
                      <a:pt x="106784" y="211634"/>
                      <a:pt x="115139" y="205022"/>
                    </a:cubicBezTo>
                    <a:cubicBezTo>
                      <a:pt x="116306" y="204098"/>
                      <a:pt x="117363" y="203041"/>
                      <a:pt x="118290" y="201871"/>
                    </a:cubicBezTo>
                    <a:cubicBezTo>
                      <a:pt x="124996" y="210280"/>
                      <a:pt x="137159" y="211588"/>
                      <a:pt x="145457" y="204791"/>
                    </a:cubicBezTo>
                    <a:cubicBezTo>
                      <a:pt x="149997" y="201073"/>
                      <a:pt x="152634" y="195474"/>
                      <a:pt x="152632" y="189558"/>
                    </a:cubicBezTo>
                    <a:lnTo>
                      <a:pt x="152632" y="106997"/>
                    </a:lnTo>
                    <a:cubicBezTo>
                      <a:pt x="154495" y="108055"/>
                      <a:pt x="156555" y="108707"/>
                      <a:pt x="158680" y="108913"/>
                    </a:cubicBezTo>
                    <a:cubicBezTo>
                      <a:pt x="167608" y="109798"/>
                      <a:pt x="175555" y="103181"/>
                      <a:pt x="176428" y="94132"/>
                    </a:cubicBezTo>
                    <a:cubicBezTo>
                      <a:pt x="176480" y="93597"/>
                      <a:pt x="176506" y="93060"/>
                      <a:pt x="176506" y="92523"/>
                    </a:cubicBezTo>
                    <a:lnTo>
                      <a:pt x="176506" y="28672"/>
                    </a:lnTo>
                    <a:cubicBezTo>
                      <a:pt x="176489" y="12904"/>
                      <a:pt x="163882" y="126"/>
                      <a:pt x="148325" y="107"/>
                    </a:cubicBezTo>
                    <a:close/>
                    <a:moveTo>
                      <a:pt x="88254" y="43681"/>
                    </a:moveTo>
                    <a:cubicBezTo>
                      <a:pt x="85875" y="43680"/>
                      <a:pt x="83946" y="45633"/>
                      <a:pt x="83945" y="48045"/>
                    </a:cubicBezTo>
                    <a:cubicBezTo>
                      <a:pt x="83945" y="48045"/>
                      <a:pt x="83945" y="48046"/>
                      <a:pt x="83945" y="48046"/>
                    </a:cubicBezTo>
                    <a:lnTo>
                      <a:pt x="83945" y="91908"/>
                    </a:lnTo>
                    <a:cubicBezTo>
                      <a:pt x="83942" y="91992"/>
                      <a:pt x="83933" y="92077"/>
                      <a:pt x="83933" y="92161"/>
                    </a:cubicBezTo>
                    <a:lnTo>
                      <a:pt x="83933" y="189442"/>
                    </a:lnTo>
                    <a:cubicBezTo>
                      <a:pt x="83918" y="195437"/>
                      <a:pt x="79110" y="200285"/>
                      <a:pt x="73194" y="200269"/>
                    </a:cubicBezTo>
                    <a:cubicBezTo>
                      <a:pt x="67301" y="200254"/>
                      <a:pt x="62526" y="195415"/>
                      <a:pt x="62511" y="189442"/>
                    </a:cubicBezTo>
                    <a:lnTo>
                      <a:pt x="62511" y="114825"/>
                    </a:lnTo>
                    <a:cubicBezTo>
                      <a:pt x="62502" y="112414"/>
                      <a:pt x="60565" y="110467"/>
                      <a:pt x="58186" y="110477"/>
                    </a:cubicBezTo>
                    <a:cubicBezTo>
                      <a:pt x="55821" y="110487"/>
                      <a:pt x="53906" y="112428"/>
                      <a:pt x="53897" y="114825"/>
                    </a:cubicBezTo>
                    <a:lnTo>
                      <a:pt x="53897" y="189442"/>
                    </a:lnTo>
                    <a:cubicBezTo>
                      <a:pt x="53881" y="195437"/>
                      <a:pt x="49074" y="200284"/>
                      <a:pt x="43159" y="200269"/>
                    </a:cubicBezTo>
                    <a:cubicBezTo>
                      <a:pt x="37266" y="200253"/>
                      <a:pt x="32492" y="195415"/>
                      <a:pt x="32477" y="189442"/>
                    </a:cubicBezTo>
                    <a:lnTo>
                      <a:pt x="32477" y="48165"/>
                    </a:lnTo>
                    <a:cubicBezTo>
                      <a:pt x="32467" y="45754"/>
                      <a:pt x="30531" y="43808"/>
                      <a:pt x="28152" y="43818"/>
                    </a:cubicBezTo>
                    <a:cubicBezTo>
                      <a:pt x="25787" y="43827"/>
                      <a:pt x="23872" y="45768"/>
                      <a:pt x="23862" y="48165"/>
                    </a:cubicBezTo>
                    <a:lnTo>
                      <a:pt x="23862" y="91887"/>
                    </a:lnTo>
                    <a:cubicBezTo>
                      <a:pt x="23969" y="95997"/>
                      <a:pt x="21013" y="99534"/>
                      <a:pt x="16996" y="100104"/>
                    </a:cubicBezTo>
                    <a:cubicBezTo>
                      <a:pt x="12802" y="100533"/>
                      <a:pt x="9059" y="97436"/>
                      <a:pt x="8636" y="93185"/>
                    </a:cubicBezTo>
                    <a:cubicBezTo>
                      <a:pt x="8611" y="92927"/>
                      <a:pt x="8598" y="92667"/>
                      <a:pt x="8598" y="92407"/>
                    </a:cubicBezTo>
                    <a:lnTo>
                      <a:pt x="8598" y="28553"/>
                    </a:lnTo>
                    <a:cubicBezTo>
                      <a:pt x="8611" y="17604"/>
                      <a:pt x="17366" y="8732"/>
                      <a:pt x="28169" y="8722"/>
                    </a:cubicBezTo>
                    <a:lnTo>
                      <a:pt x="88238" y="8722"/>
                    </a:lnTo>
                    <a:cubicBezTo>
                      <a:pt x="88882" y="8722"/>
                      <a:pt x="89511" y="8757"/>
                      <a:pt x="90135" y="8817"/>
                    </a:cubicBezTo>
                    <a:cubicBezTo>
                      <a:pt x="100180" y="9764"/>
                      <a:pt x="107848" y="18328"/>
                      <a:pt x="107806" y="28553"/>
                    </a:cubicBezTo>
                    <a:lnTo>
                      <a:pt x="107806" y="92407"/>
                    </a:lnTo>
                    <a:cubicBezTo>
                      <a:pt x="107807" y="96678"/>
                      <a:pt x="104392" y="100142"/>
                      <a:pt x="100178" y="100143"/>
                    </a:cubicBezTo>
                    <a:cubicBezTo>
                      <a:pt x="99922" y="100143"/>
                      <a:pt x="99666" y="100130"/>
                      <a:pt x="99412" y="100105"/>
                    </a:cubicBezTo>
                    <a:cubicBezTo>
                      <a:pt x="98480" y="100013"/>
                      <a:pt x="97575" y="99731"/>
                      <a:pt x="96754" y="99275"/>
                    </a:cubicBezTo>
                    <a:cubicBezTo>
                      <a:pt x="94179" y="97782"/>
                      <a:pt x="92581" y="95013"/>
                      <a:pt x="92559" y="92006"/>
                    </a:cubicBezTo>
                    <a:lnTo>
                      <a:pt x="92559" y="48046"/>
                    </a:lnTo>
                    <a:cubicBezTo>
                      <a:pt x="92560" y="45636"/>
                      <a:pt x="90632" y="43681"/>
                      <a:pt x="88254" y="43681"/>
                    </a:cubicBezTo>
                    <a:close/>
                    <a:moveTo>
                      <a:pt x="167893" y="92523"/>
                    </a:moveTo>
                    <a:cubicBezTo>
                      <a:pt x="167894" y="96796"/>
                      <a:pt x="164478" y="100262"/>
                      <a:pt x="160262" y="100263"/>
                    </a:cubicBezTo>
                    <a:cubicBezTo>
                      <a:pt x="160006" y="100263"/>
                      <a:pt x="159750" y="100250"/>
                      <a:pt x="159495" y="100224"/>
                    </a:cubicBezTo>
                    <a:cubicBezTo>
                      <a:pt x="155490" y="99653"/>
                      <a:pt x="152540" y="96133"/>
                      <a:pt x="152632" y="92035"/>
                    </a:cubicBezTo>
                    <a:cubicBezTo>
                      <a:pt x="152632" y="91926"/>
                      <a:pt x="152629" y="91817"/>
                      <a:pt x="152618" y="91711"/>
                    </a:cubicBezTo>
                    <a:lnTo>
                      <a:pt x="152618" y="48165"/>
                    </a:lnTo>
                    <a:cubicBezTo>
                      <a:pt x="152627" y="45755"/>
                      <a:pt x="150707" y="43793"/>
                      <a:pt x="148329" y="43783"/>
                    </a:cubicBezTo>
                    <a:cubicBezTo>
                      <a:pt x="145951" y="43773"/>
                      <a:pt x="144015" y="45720"/>
                      <a:pt x="144005" y="48130"/>
                    </a:cubicBezTo>
                    <a:cubicBezTo>
                      <a:pt x="144005" y="48142"/>
                      <a:pt x="144005" y="48154"/>
                      <a:pt x="144005" y="48165"/>
                    </a:cubicBezTo>
                    <a:lnTo>
                      <a:pt x="144005" y="92006"/>
                    </a:lnTo>
                    <a:cubicBezTo>
                      <a:pt x="144005" y="92119"/>
                      <a:pt x="144010" y="92231"/>
                      <a:pt x="144017" y="92344"/>
                    </a:cubicBezTo>
                    <a:lnTo>
                      <a:pt x="144017" y="189558"/>
                    </a:lnTo>
                    <a:cubicBezTo>
                      <a:pt x="144032" y="195553"/>
                      <a:pt x="139249" y="200426"/>
                      <a:pt x="133334" y="200442"/>
                    </a:cubicBezTo>
                    <a:cubicBezTo>
                      <a:pt x="127418" y="200457"/>
                      <a:pt x="122611" y="195609"/>
                      <a:pt x="122595" y="189614"/>
                    </a:cubicBezTo>
                    <a:cubicBezTo>
                      <a:pt x="122595" y="189595"/>
                      <a:pt x="122595" y="189577"/>
                      <a:pt x="122595" y="189558"/>
                    </a:cubicBezTo>
                    <a:lnTo>
                      <a:pt x="122595" y="115940"/>
                    </a:lnTo>
                    <a:cubicBezTo>
                      <a:pt x="122605" y="113529"/>
                      <a:pt x="120685" y="111567"/>
                      <a:pt x="118307" y="111557"/>
                    </a:cubicBezTo>
                    <a:cubicBezTo>
                      <a:pt x="115928" y="111548"/>
                      <a:pt x="113992" y="113494"/>
                      <a:pt x="113983" y="115904"/>
                    </a:cubicBezTo>
                    <a:cubicBezTo>
                      <a:pt x="113983" y="115916"/>
                      <a:pt x="113983" y="115928"/>
                      <a:pt x="113983" y="115940"/>
                    </a:cubicBezTo>
                    <a:lnTo>
                      <a:pt x="113983" y="189558"/>
                    </a:lnTo>
                    <a:cubicBezTo>
                      <a:pt x="113983" y="195554"/>
                      <a:pt x="109187" y="200414"/>
                      <a:pt x="103271" y="200414"/>
                    </a:cubicBezTo>
                    <a:cubicBezTo>
                      <a:pt x="97355" y="200414"/>
                      <a:pt x="92559" y="195554"/>
                      <a:pt x="92559" y="189558"/>
                    </a:cubicBezTo>
                    <a:lnTo>
                      <a:pt x="92559" y="106923"/>
                    </a:lnTo>
                    <a:cubicBezTo>
                      <a:pt x="93112" y="107201"/>
                      <a:pt x="93680" y="107444"/>
                      <a:pt x="94262" y="107651"/>
                    </a:cubicBezTo>
                    <a:cubicBezTo>
                      <a:pt x="95643" y="108244"/>
                      <a:pt x="97103" y="108630"/>
                      <a:pt x="98593" y="108797"/>
                    </a:cubicBezTo>
                    <a:cubicBezTo>
                      <a:pt x="107524" y="109682"/>
                      <a:pt x="115471" y="103062"/>
                      <a:pt x="116344" y="94011"/>
                    </a:cubicBezTo>
                    <a:cubicBezTo>
                      <a:pt x="116395" y="93478"/>
                      <a:pt x="116421" y="92943"/>
                      <a:pt x="116421" y="92407"/>
                    </a:cubicBezTo>
                    <a:lnTo>
                      <a:pt x="116421" y="28553"/>
                    </a:lnTo>
                    <a:cubicBezTo>
                      <a:pt x="116419" y="26709"/>
                      <a:pt x="116245" y="24869"/>
                      <a:pt x="115899" y="23059"/>
                    </a:cubicBezTo>
                    <a:cubicBezTo>
                      <a:pt x="115784" y="22458"/>
                      <a:pt x="115555" y="21902"/>
                      <a:pt x="115405" y="21315"/>
                    </a:cubicBezTo>
                    <a:cubicBezTo>
                      <a:pt x="115141" y="20163"/>
                      <a:pt x="114808" y="19028"/>
                      <a:pt x="114407" y="17917"/>
                    </a:cubicBezTo>
                    <a:cubicBezTo>
                      <a:pt x="114147" y="17252"/>
                      <a:pt x="113776" y="16655"/>
                      <a:pt x="113469" y="16019"/>
                    </a:cubicBezTo>
                    <a:cubicBezTo>
                      <a:pt x="113045" y="15062"/>
                      <a:pt x="112568" y="14130"/>
                      <a:pt x="112041" y="13228"/>
                    </a:cubicBezTo>
                    <a:cubicBezTo>
                      <a:pt x="111644" y="12592"/>
                      <a:pt x="111151" y="12036"/>
                      <a:pt x="110707" y="11435"/>
                    </a:cubicBezTo>
                    <a:cubicBezTo>
                      <a:pt x="110141" y="10624"/>
                      <a:pt x="109534" y="9842"/>
                      <a:pt x="108888" y="9095"/>
                    </a:cubicBezTo>
                    <a:cubicBezTo>
                      <a:pt x="108814" y="9014"/>
                      <a:pt x="108763" y="8915"/>
                      <a:pt x="108689" y="8838"/>
                    </a:cubicBezTo>
                    <a:lnTo>
                      <a:pt x="148324" y="8838"/>
                    </a:lnTo>
                    <a:cubicBezTo>
                      <a:pt x="159127" y="8851"/>
                      <a:pt x="167881" y="17724"/>
                      <a:pt x="167892" y="28672"/>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7" name="Freeform 144">
                <a:extLst>
                  <a:ext uri="{FF2B5EF4-FFF2-40B4-BE49-F238E27FC236}">
                    <a16:creationId xmlns:a16="http://schemas.microsoft.com/office/drawing/2014/main" id="{EC7DCC94-0515-4F70-9D54-A7445400A5E7}"/>
                  </a:ext>
                </a:extLst>
              </p:cNvPr>
              <p:cNvSpPr/>
              <p:nvPr/>
            </p:nvSpPr>
            <p:spPr>
              <a:xfrm>
                <a:off x="4069887" y="2618894"/>
                <a:ext cx="48950" cy="49611"/>
              </a:xfrm>
              <a:custGeom>
                <a:avLst/>
                <a:gdLst>
                  <a:gd name="connsiteX0" fmla="*/ 24458 w 48950"/>
                  <a:gd name="connsiteY0" fmla="*/ 49602 h 49611"/>
                  <a:gd name="connsiteX1" fmla="*/ 48933 w 48950"/>
                  <a:gd name="connsiteY1" fmla="*/ 24797 h 49611"/>
                  <a:gd name="connsiteX2" fmla="*/ 24458 w 48950"/>
                  <a:gd name="connsiteY2" fmla="*/ -9 h 49611"/>
                  <a:gd name="connsiteX3" fmla="*/ -17 w 48950"/>
                  <a:gd name="connsiteY3" fmla="*/ 24795 h 49611"/>
                  <a:gd name="connsiteX4" fmla="*/ 24458 w 48950"/>
                  <a:gd name="connsiteY4" fmla="*/ 49602 h 49611"/>
                  <a:gd name="connsiteX5" fmla="*/ 24458 w 48950"/>
                  <a:gd name="connsiteY5" fmla="*/ 8721 h 49611"/>
                  <a:gd name="connsiteX6" fmla="*/ 40318 w 48950"/>
                  <a:gd name="connsiteY6" fmla="*/ 24798 h 49611"/>
                  <a:gd name="connsiteX7" fmla="*/ 24455 w 48950"/>
                  <a:gd name="connsiteY7" fmla="*/ 40872 h 49611"/>
                  <a:gd name="connsiteX8" fmla="*/ 8596 w 48950"/>
                  <a:gd name="connsiteY8" fmla="*/ 24795 h 49611"/>
                  <a:gd name="connsiteX9" fmla="*/ 24458 w 48950"/>
                  <a:gd name="connsiteY9" fmla="*/ 8721 h 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 h="49611">
                    <a:moveTo>
                      <a:pt x="24458" y="49602"/>
                    </a:moveTo>
                    <a:cubicBezTo>
                      <a:pt x="37976" y="49602"/>
                      <a:pt x="48933" y="38497"/>
                      <a:pt x="48933" y="24797"/>
                    </a:cubicBezTo>
                    <a:cubicBezTo>
                      <a:pt x="48933" y="11097"/>
                      <a:pt x="37976" y="-9"/>
                      <a:pt x="24458" y="-9"/>
                    </a:cubicBezTo>
                    <a:cubicBezTo>
                      <a:pt x="10942" y="-9"/>
                      <a:pt x="-15" y="11096"/>
                      <a:pt x="-17" y="24795"/>
                    </a:cubicBezTo>
                    <a:cubicBezTo>
                      <a:pt x="-3" y="38489"/>
                      <a:pt x="10947" y="49587"/>
                      <a:pt x="24458" y="49602"/>
                    </a:cubicBezTo>
                    <a:close/>
                    <a:moveTo>
                      <a:pt x="24458" y="8721"/>
                    </a:moveTo>
                    <a:cubicBezTo>
                      <a:pt x="33218" y="8722"/>
                      <a:pt x="40319" y="15920"/>
                      <a:pt x="40318" y="24798"/>
                    </a:cubicBezTo>
                    <a:cubicBezTo>
                      <a:pt x="40317" y="33676"/>
                      <a:pt x="33215" y="40873"/>
                      <a:pt x="24455" y="40872"/>
                    </a:cubicBezTo>
                    <a:cubicBezTo>
                      <a:pt x="15695" y="40871"/>
                      <a:pt x="8595" y="33673"/>
                      <a:pt x="8596" y="24795"/>
                    </a:cubicBezTo>
                    <a:cubicBezTo>
                      <a:pt x="8605" y="15920"/>
                      <a:pt x="15702" y="8728"/>
                      <a:pt x="24458" y="8721"/>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8" name="Freeform 145">
                <a:extLst>
                  <a:ext uri="{FF2B5EF4-FFF2-40B4-BE49-F238E27FC236}">
                    <a16:creationId xmlns:a16="http://schemas.microsoft.com/office/drawing/2014/main" id="{9DE2CCC9-C1A8-4875-B5F0-3EB9A16FD61B}"/>
                  </a:ext>
                </a:extLst>
              </p:cNvPr>
              <p:cNvSpPr/>
              <p:nvPr/>
            </p:nvSpPr>
            <p:spPr>
              <a:xfrm>
                <a:off x="4009802" y="2618777"/>
                <a:ext cx="48947" cy="49608"/>
              </a:xfrm>
              <a:custGeom>
                <a:avLst/>
                <a:gdLst>
                  <a:gd name="connsiteX0" fmla="*/ 24457 w 48947"/>
                  <a:gd name="connsiteY0" fmla="*/ 49600 h 49608"/>
                  <a:gd name="connsiteX1" fmla="*/ 48931 w 48947"/>
                  <a:gd name="connsiteY1" fmla="*/ 24795 h 49608"/>
                  <a:gd name="connsiteX2" fmla="*/ 24457 w 48947"/>
                  <a:gd name="connsiteY2" fmla="*/ -9 h 49608"/>
                  <a:gd name="connsiteX3" fmla="*/ -17 w 48947"/>
                  <a:gd name="connsiteY3" fmla="*/ 24795 h 49608"/>
                  <a:gd name="connsiteX4" fmla="*/ 24457 w 48947"/>
                  <a:gd name="connsiteY4" fmla="*/ 49600 h 49608"/>
                  <a:gd name="connsiteX5" fmla="*/ 24457 w 48947"/>
                  <a:gd name="connsiteY5" fmla="*/ 8718 h 49608"/>
                  <a:gd name="connsiteX6" fmla="*/ 40318 w 48947"/>
                  <a:gd name="connsiteY6" fmla="*/ 24793 h 49608"/>
                  <a:gd name="connsiteX7" fmla="*/ 24457 w 48947"/>
                  <a:gd name="connsiteY7" fmla="*/ 40869 h 49608"/>
                  <a:gd name="connsiteX8" fmla="*/ 8596 w 48947"/>
                  <a:gd name="connsiteY8" fmla="*/ 24795 h 49608"/>
                  <a:gd name="connsiteX9" fmla="*/ 24457 w 48947"/>
                  <a:gd name="connsiteY9" fmla="*/ 8718 h 4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7" h="49608">
                    <a:moveTo>
                      <a:pt x="24457" y="49600"/>
                    </a:moveTo>
                    <a:cubicBezTo>
                      <a:pt x="37973" y="49600"/>
                      <a:pt x="48931" y="38494"/>
                      <a:pt x="48931" y="24795"/>
                    </a:cubicBezTo>
                    <a:cubicBezTo>
                      <a:pt x="48931" y="11096"/>
                      <a:pt x="37973" y="-9"/>
                      <a:pt x="24457" y="-9"/>
                    </a:cubicBezTo>
                    <a:cubicBezTo>
                      <a:pt x="10941" y="-9"/>
                      <a:pt x="-17" y="11096"/>
                      <a:pt x="-17" y="24795"/>
                    </a:cubicBezTo>
                    <a:cubicBezTo>
                      <a:pt x="0" y="38488"/>
                      <a:pt x="10947" y="49583"/>
                      <a:pt x="24457" y="49600"/>
                    </a:cubicBezTo>
                    <a:close/>
                    <a:moveTo>
                      <a:pt x="24457" y="8718"/>
                    </a:moveTo>
                    <a:cubicBezTo>
                      <a:pt x="33217" y="8718"/>
                      <a:pt x="40318" y="15915"/>
                      <a:pt x="40318" y="24793"/>
                    </a:cubicBezTo>
                    <a:cubicBezTo>
                      <a:pt x="40318" y="33672"/>
                      <a:pt x="33217" y="40869"/>
                      <a:pt x="24457" y="40869"/>
                    </a:cubicBezTo>
                    <a:cubicBezTo>
                      <a:pt x="15698" y="40869"/>
                      <a:pt x="8597" y="33673"/>
                      <a:pt x="8596" y="24795"/>
                    </a:cubicBezTo>
                    <a:cubicBezTo>
                      <a:pt x="8606" y="15921"/>
                      <a:pt x="15701" y="8729"/>
                      <a:pt x="24457" y="8718"/>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161" name="Group 160">
            <a:extLst>
              <a:ext uri="{FF2B5EF4-FFF2-40B4-BE49-F238E27FC236}">
                <a16:creationId xmlns:a16="http://schemas.microsoft.com/office/drawing/2014/main" id="{4B8C5032-87B0-45D3-A9FD-ACE329F23D9F}"/>
              </a:ext>
            </a:extLst>
          </p:cNvPr>
          <p:cNvGrpSpPr/>
          <p:nvPr>
            <p:custDataLst>
              <p:tags r:id="rId20"/>
            </p:custDataLst>
          </p:nvPr>
        </p:nvGrpSpPr>
        <p:grpSpPr>
          <a:xfrm>
            <a:off x="772677" y="4335627"/>
            <a:ext cx="1003725" cy="598111"/>
            <a:chOff x="9874624" y="1030635"/>
            <a:chExt cx="1003725" cy="598111"/>
          </a:xfrm>
        </p:grpSpPr>
        <p:sp>
          <p:nvSpPr>
            <p:cNvPr id="162" name="Rectangle 161">
              <a:extLst>
                <a:ext uri="{FF2B5EF4-FFF2-40B4-BE49-F238E27FC236}">
                  <a16:creationId xmlns:a16="http://schemas.microsoft.com/office/drawing/2014/main" id="{53CF584A-E90A-40A5-B878-F0135BA13F0D}"/>
                </a:ext>
              </a:extLst>
            </p:cNvPr>
            <p:cNvSpPr/>
            <p:nvPr/>
          </p:nvSpPr>
          <p:spPr bwMode="gray">
            <a:xfrm>
              <a:off x="10099453" y="1030635"/>
              <a:ext cx="778896" cy="539086"/>
            </a:xfrm>
            <a:prstGeom prst="rect">
              <a:avLst/>
            </a:prstGeom>
            <a:noFill/>
            <a:ln w="9525" algn="ctr">
              <a:noFill/>
              <a:miter lim="800000"/>
              <a:headEnd/>
              <a:tailEnd/>
            </a:ln>
            <a:effectLst/>
          </p:spPr>
          <p:txBody>
            <a:bodyPr lIns="0" tIns="0" rIns="0" bIns="0" rtlCol="0" anchor="t"/>
            <a:lstStyle/>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2</a:t>
              </a:r>
            </a:p>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$138</a:t>
              </a: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k</a:t>
              </a:r>
            </a:p>
          </p:txBody>
        </p:sp>
        <p:grpSp>
          <p:nvGrpSpPr>
            <p:cNvPr id="163" name="Group 162">
              <a:extLst>
                <a:ext uri="{FF2B5EF4-FFF2-40B4-BE49-F238E27FC236}">
                  <a16:creationId xmlns:a16="http://schemas.microsoft.com/office/drawing/2014/main" id="{93D4ECD2-EB19-4D0C-800D-67FBCB51F680}"/>
                </a:ext>
              </a:extLst>
            </p:cNvPr>
            <p:cNvGrpSpPr/>
            <p:nvPr/>
          </p:nvGrpSpPr>
          <p:grpSpPr>
            <a:xfrm>
              <a:off x="9874624" y="1408234"/>
              <a:ext cx="158442" cy="220512"/>
              <a:chOff x="3875868" y="3315665"/>
              <a:chExt cx="187541" cy="261011"/>
            </a:xfrm>
            <a:gradFill>
              <a:gsLst>
                <a:gs pos="0">
                  <a:srgbClr val="E31937"/>
                </a:gs>
                <a:gs pos="60000">
                  <a:srgbClr val="A82465"/>
                </a:gs>
                <a:gs pos="100000">
                  <a:srgbClr val="5236AB"/>
                </a:gs>
              </a:gsLst>
              <a:lin ang="0" scaled="0"/>
            </a:gradFill>
          </p:grpSpPr>
          <p:sp>
            <p:nvSpPr>
              <p:cNvPr id="168" name="Freeform 146">
                <a:extLst>
                  <a:ext uri="{FF2B5EF4-FFF2-40B4-BE49-F238E27FC236}">
                    <a16:creationId xmlns:a16="http://schemas.microsoft.com/office/drawing/2014/main" id="{A85A65C1-9968-4621-A844-A63C5DB738AF}"/>
                  </a:ext>
                </a:extLst>
              </p:cNvPr>
              <p:cNvSpPr/>
              <p:nvPr/>
            </p:nvSpPr>
            <p:spPr>
              <a:xfrm>
                <a:off x="3985659" y="3448981"/>
                <a:ext cx="38671" cy="77073"/>
              </a:xfrm>
              <a:custGeom>
                <a:avLst/>
                <a:gdLst>
                  <a:gd name="connsiteX0" fmla="*/ 19710 w 38671"/>
                  <a:gd name="connsiteY0" fmla="*/ 18696 h 77073"/>
                  <a:gd name="connsiteX1" fmla="*/ 30072 w 38671"/>
                  <a:gd name="connsiteY1" fmla="*/ 25390 h 77073"/>
                  <a:gd name="connsiteX2" fmla="*/ 35531 w 38671"/>
                  <a:gd name="connsiteY2" fmla="*/ 28344 h 77073"/>
                  <a:gd name="connsiteX3" fmla="*/ 38500 w 38671"/>
                  <a:gd name="connsiteY3" fmla="*/ 22935 h 77073"/>
                  <a:gd name="connsiteX4" fmla="*/ 24149 w 38671"/>
                  <a:gd name="connsiteY4" fmla="*/ 10406 h 77073"/>
                  <a:gd name="connsiteX5" fmla="*/ 24149 w 38671"/>
                  <a:gd name="connsiteY5" fmla="*/ 4362 h 77073"/>
                  <a:gd name="connsiteX6" fmla="*/ 19739 w 38671"/>
                  <a:gd name="connsiteY6" fmla="*/ 0 h 77073"/>
                  <a:gd name="connsiteX7" fmla="*/ 15366 w 38671"/>
                  <a:gd name="connsiteY7" fmla="*/ 4362 h 77073"/>
                  <a:gd name="connsiteX8" fmla="*/ 15366 w 38671"/>
                  <a:gd name="connsiteY8" fmla="*/ 10262 h 77073"/>
                  <a:gd name="connsiteX9" fmla="*/ 327 w 38671"/>
                  <a:gd name="connsiteY9" fmla="*/ 24762 h 77073"/>
                  <a:gd name="connsiteX10" fmla="*/ 11731 w 38671"/>
                  <a:gd name="connsiteY10" fmla="*/ 39277 h 77073"/>
                  <a:gd name="connsiteX11" fmla="*/ 24352 w 38671"/>
                  <a:gd name="connsiteY11" fmla="*/ 43018 h 77073"/>
                  <a:gd name="connsiteX12" fmla="*/ 29767 w 38671"/>
                  <a:gd name="connsiteY12" fmla="*/ 49596 h 77073"/>
                  <a:gd name="connsiteX13" fmla="*/ 26574 w 38671"/>
                  <a:gd name="connsiteY13" fmla="*/ 55908 h 77073"/>
                  <a:gd name="connsiteX14" fmla="*/ 26198 w 38671"/>
                  <a:gd name="connsiteY14" fmla="*/ 56081 h 77073"/>
                  <a:gd name="connsiteX15" fmla="*/ 7872 w 38671"/>
                  <a:gd name="connsiteY15" fmla="*/ 52037 h 77073"/>
                  <a:gd name="connsiteX16" fmla="*/ 1717 w 38671"/>
                  <a:gd name="connsiteY16" fmla="*/ 51228 h 77073"/>
                  <a:gd name="connsiteX17" fmla="*/ 906 w 38671"/>
                  <a:gd name="connsiteY17" fmla="*/ 57367 h 77073"/>
                  <a:gd name="connsiteX18" fmla="*/ 15366 w 38671"/>
                  <a:gd name="connsiteY18" fmla="*/ 66198 h 77073"/>
                  <a:gd name="connsiteX19" fmla="*/ 15366 w 38671"/>
                  <a:gd name="connsiteY19" fmla="*/ 72712 h 77073"/>
                  <a:gd name="connsiteX20" fmla="*/ 19775 w 38671"/>
                  <a:gd name="connsiteY20" fmla="*/ 77074 h 77073"/>
                  <a:gd name="connsiteX21" fmla="*/ 24149 w 38671"/>
                  <a:gd name="connsiteY21" fmla="*/ 72712 h 77073"/>
                  <a:gd name="connsiteX22" fmla="*/ 24149 w 38671"/>
                  <a:gd name="connsiteY22" fmla="*/ 65917 h 77073"/>
                  <a:gd name="connsiteX23" fmla="*/ 30086 w 38671"/>
                  <a:gd name="connsiteY23" fmla="*/ 63931 h 77073"/>
                  <a:gd name="connsiteX24" fmla="*/ 38514 w 38671"/>
                  <a:gd name="connsiteY24" fmla="*/ 48795 h 77073"/>
                  <a:gd name="connsiteX25" fmla="*/ 26864 w 38671"/>
                  <a:gd name="connsiteY25" fmla="*/ 34626 h 77073"/>
                  <a:gd name="connsiteX26" fmla="*/ 14222 w 38671"/>
                  <a:gd name="connsiteY26" fmla="*/ 30871 h 77073"/>
                  <a:gd name="connsiteX27" fmla="*/ 9103 w 38671"/>
                  <a:gd name="connsiteY27" fmla="*/ 24856 h 77073"/>
                  <a:gd name="connsiteX28" fmla="*/ 19710 w 38671"/>
                  <a:gd name="connsiteY28" fmla="*/ 18696 h 7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71" h="77073">
                    <a:moveTo>
                      <a:pt x="19710" y="18696"/>
                    </a:moveTo>
                    <a:cubicBezTo>
                      <a:pt x="24272" y="18400"/>
                      <a:pt x="28479" y="21123"/>
                      <a:pt x="30072" y="25390"/>
                    </a:cubicBezTo>
                    <a:cubicBezTo>
                      <a:pt x="30759" y="27708"/>
                      <a:pt x="33207" y="29030"/>
                      <a:pt x="35531" y="28344"/>
                    </a:cubicBezTo>
                    <a:cubicBezTo>
                      <a:pt x="37841" y="27658"/>
                      <a:pt x="39166" y="25246"/>
                      <a:pt x="38500" y="22935"/>
                    </a:cubicBezTo>
                    <a:cubicBezTo>
                      <a:pt x="36328" y="16486"/>
                      <a:pt x="30846" y="11706"/>
                      <a:pt x="24149" y="10406"/>
                    </a:cubicBezTo>
                    <a:lnTo>
                      <a:pt x="24149" y="4362"/>
                    </a:lnTo>
                    <a:cubicBezTo>
                      <a:pt x="24142" y="1943"/>
                      <a:pt x="22165" y="-7"/>
                      <a:pt x="19739" y="0"/>
                    </a:cubicBezTo>
                    <a:cubicBezTo>
                      <a:pt x="17328" y="7"/>
                      <a:pt x="15380" y="1957"/>
                      <a:pt x="15366" y="4362"/>
                    </a:cubicBezTo>
                    <a:lnTo>
                      <a:pt x="15366" y="10262"/>
                    </a:lnTo>
                    <a:cubicBezTo>
                      <a:pt x="1667" y="11879"/>
                      <a:pt x="356" y="21563"/>
                      <a:pt x="327" y="24762"/>
                    </a:cubicBezTo>
                    <a:cubicBezTo>
                      <a:pt x="81" y="31724"/>
                      <a:pt x="4896" y="37847"/>
                      <a:pt x="11731" y="39277"/>
                    </a:cubicBezTo>
                    <a:cubicBezTo>
                      <a:pt x="17994" y="41126"/>
                      <a:pt x="24352" y="43018"/>
                      <a:pt x="24352" y="43018"/>
                    </a:cubicBezTo>
                    <a:cubicBezTo>
                      <a:pt x="27298" y="43949"/>
                      <a:pt x="29420" y="46527"/>
                      <a:pt x="29767" y="49596"/>
                    </a:cubicBezTo>
                    <a:cubicBezTo>
                      <a:pt x="30202" y="52167"/>
                      <a:pt x="28913" y="54731"/>
                      <a:pt x="26574" y="55908"/>
                    </a:cubicBezTo>
                    <a:cubicBezTo>
                      <a:pt x="26451" y="55958"/>
                      <a:pt x="26314" y="56016"/>
                      <a:pt x="26198" y="56081"/>
                    </a:cubicBezTo>
                    <a:cubicBezTo>
                      <a:pt x="19928" y="59425"/>
                      <a:pt x="12144" y="57706"/>
                      <a:pt x="7872" y="52037"/>
                    </a:cubicBezTo>
                    <a:cubicBezTo>
                      <a:pt x="6395" y="50116"/>
                      <a:pt x="3643" y="49755"/>
                      <a:pt x="1717" y="51228"/>
                    </a:cubicBezTo>
                    <a:cubicBezTo>
                      <a:pt x="-202" y="52702"/>
                      <a:pt x="-571" y="55446"/>
                      <a:pt x="906" y="57367"/>
                    </a:cubicBezTo>
                    <a:cubicBezTo>
                      <a:pt x="4360" y="62111"/>
                      <a:pt x="9566" y="65288"/>
                      <a:pt x="15366" y="66198"/>
                    </a:cubicBezTo>
                    <a:lnTo>
                      <a:pt x="15366" y="72712"/>
                    </a:lnTo>
                    <a:cubicBezTo>
                      <a:pt x="15380" y="75131"/>
                      <a:pt x="17350" y="77081"/>
                      <a:pt x="19775" y="77074"/>
                    </a:cubicBezTo>
                    <a:cubicBezTo>
                      <a:pt x="22187" y="77066"/>
                      <a:pt x="24142" y="75117"/>
                      <a:pt x="24149" y="72712"/>
                    </a:cubicBezTo>
                    <a:lnTo>
                      <a:pt x="24149" y="65917"/>
                    </a:lnTo>
                    <a:cubicBezTo>
                      <a:pt x="26212" y="65519"/>
                      <a:pt x="28203" y="64848"/>
                      <a:pt x="30086" y="63931"/>
                    </a:cubicBezTo>
                    <a:cubicBezTo>
                      <a:pt x="35864" y="61216"/>
                      <a:pt x="39253" y="55121"/>
                      <a:pt x="38514" y="48795"/>
                    </a:cubicBezTo>
                    <a:cubicBezTo>
                      <a:pt x="37870" y="42151"/>
                      <a:pt x="33272" y="36555"/>
                      <a:pt x="26864" y="34626"/>
                    </a:cubicBezTo>
                    <a:cubicBezTo>
                      <a:pt x="26864" y="34626"/>
                      <a:pt x="20499" y="32734"/>
                      <a:pt x="14222" y="30871"/>
                    </a:cubicBezTo>
                    <a:cubicBezTo>
                      <a:pt x="9935" y="29615"/>
                      <a:pt x="9074" y="27557"/>
                      <a:pt x="9103" y="24856"/>
                    </a:cubicBezTo>
                    <a:cubicBezTo>
                      <a:pt x="9153" y="20696"/>
                      <a:pt x="12716" y="18638"/>
                      <a:pt x="19710" y="18696"/>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9" name="Freeform 147">
                <a:extLst>
                  <a:ext uri="{FF2B5EF4-FFF2-40B4-BE49-F238E27FC236}">
                    <a16:creationId xmlns:a16="http://schemas.microsoft.com/office/drawing/2014/main" id="{72964842-E36A-41CC-90F2-13B930D17FC0}"/>
                  </a:ext>
                </a:extLst>
              </p:cNvPr>
              <p:cNvSpPr/>
              <p:nvPr/>
            </p:nvSpPr>
            <p:spPr>
              <a:xfrm>
                <a:off x="3875868" y="3315665"/>
                <a:ext cx="187541" cy="261011"/>
              </a:xfrm>
              <a:custGeom>
                <a:avLst/>
                <a:gdLst>
                  <a:gd name="connsiteX0" fmla="*/ 129160 w 187541"/>
                  <a:gd name="connsiteY0" fmla="*/ 113193 h 261011"/>
                  <a:gd name="connsiteX1" fmla="*/ 121623 w 187541"/>
                  <a:gd name="connsiteY1" fmla="*/ 113736 h 261011"/>
                  <a:gd name="connsiteX2" fmla="*/ 121623 w 187541"/>
                  <a:gd name="connsiteY2" fmla="*/ 94548 h 261011"/>
                  <a:gd name="connsiteX3" fmla="*/ 154742 w 187541"/>
                  <a:gd name="connsiteY3" fmla="*/ 94548 h 261011"/>
                  <a:gd name="connsiteX4" fmla="*/ 159129 w 187541"/>
                  <a:gd name="connsiteY4" fmla="*/ 90172 h 261011"/>
                  <a:gd name="connsiteX5" fmla="*/ 158051 w 187541"/>
                  <a:gd name="connsiteY5" fmla="*/ 87291 h 261011"/>
                  <a:gd name="connsiteX6" fmla="*/ 82878 w 187541"/>
                  <a:gd name="connsiteY6" fmla="*/ 1428 h 261011"/>
                  <a:gd name="connsiteX7" fmla="*/ 76463 w 187541"/>
                  <a:gd name="connsiteY7" fmla="*/ 1225 h 261011"/>
                  <a:gd name="connsiteX8" fmla="*/ 76260 w 187541"/>
                  <a:gd name="connsiteY8" fmla="*/ 1428 h 261011"/>
                  <a:gd name="connsiteX9" fmla="*/ 1088 w 187541"/>
                  <a:gd name="connsiteY9" fmla="*/ 87291 h 261011"/>
                  <a:gd name="connsiteX10" fmla="*/ 1501 w 187541"/>
                  <a:gd name="connsiteY10" fmla="*/ 93467 h 261011"/>
                  <a:gd name="connsiteX11" fmla="*/ 4390 w 187541"/>
                  <a:gd name="connsiteY11" fmla="*/ 94548 h 261011"/>
                  <a:gd name="connsiteX12" fmla="*/ 37516 w 187541"/>
                  <a:gd name="connsiteY12" fmla="*/ 94548 h 261011"/>
                  <a:gd name="connsiteX13" fmla="*/ 37516 w 187541"/>
                  <a:gd name="connsiteY13" fmla="*/ 256628 h 261011"/>
                  <a:gd name="connsiteX14" fmla="*/ 41903 w 187541"/>
                  <a:gd name="connsiteY14" fmla="*/ 261012 h 261011"/>
                  <a:gd name="connsiteX15" fmla="*/ 117228 w 187541"/>
                  <a:gd name="connsiteY15" fmla="*/ 261012 h 261011"/>
                  <a:gd name="connsiteX16" fmla="*/ 121623 w 187541"/>
                  <a:gd name="connsiteY16" fmla="*/ 256628 h 261011"/>
                  <a:gd name="connsiteX17" fmla="*/ 121623 w 187541"/>
                  <a:gd name="connsiteY17" fmla="*/ 229086 h 261011"/>
                  <a:gd name="connsiteX18" fmla="*/ 187042 w 187541"/>
                  <a:gd name="connsiteY18" fmla="*/ 178934 h 261011"/>
                  <a:gd name="connsiteX19" fmla="*/ 136749 w 187541"/>
                  <a:gd name="connsiteY19" fmla="*/ 113684 h 261011"/>
                  <a:gd name="connsiteX20" fmla="*/ 129160 w 187541"/>
                  <a:gd name="connsiteY20" fmla="*/ 113193 h 261011"/>
                  <a:gd name="connsiteX21" fmla="*/ 112840 w 187541"/>
                  <a:gd name="connsiteY21" fmla="*/ 252252 h 261011"/>
                  <a:gd name="connsiteX22" fmla="*/ 46298 w 187541"/>
                  <a:gd name="connsiteY22" fmla="*/ 252252 h 261011"/>
                  <a:gd name="connsiteX23" fmla="*/ 46298 w 187541"/>
                  <a:gd name="connsiteY23" fmla="*/ 90169 h 261011"/>
                  <a:gd name="connsiteX24" fmla="*/ 41903 w 187541"/>
                  <a:gd name="connsiteY24" fmla="*/ 85793 h 261011"/>
                  <a:gd name="connsiteX25" fmla="*/ 14056 w 187541"/>
                  <a:gd name="connsiteY25" fmla="*/ 85793 h 261011"/>
                  <a:gd name="connsiteX26" fmla="*/ 79569 w 187541"/>
                  <a:gd name="connsiteY26" fmla="*/ 10966 h 261011"/>
                  <a:gd name="connsiteX27" fmla="*/ 145083 w 187541"/>
                  <a:gd name="connsiteY27" fmla="*/ 85793 h 261011"/>
                  <a:gd name="connsiteX28" fmla="*/ 117228 w 187541"/>
                  <a:gd name="connsiteY28" fmla="*/ 85793 h 261011"/>
                  <a:gd name="connsiteX29" fmla="*/ 112840 w 187541"/>
                  <a:gd name="connsiteY29" fmla="*/ 90168 h 261011"/>
                  <a:gd name="connsiteX30" fmla="*/ 112840 w 187541"/>
                  <a:gd name="connsiteY30" fmla="*/ 115556 h 261011"/>
                  <a:gd name="connsiteX31" fmla="*/ 73103 w 187541"/>
                  <a:gd name="connsiteY31" fmla="*/ 187636 h 261011"/>
                  <a:gd name="connsiteX32" fmla="*/ 112840 w 187541"/>
                  <a:gd name="connsiteY32" fmla="*/ 227266 h 261011"/>
                  <a:gd name="connsiteX33" fmla="*/ 129160 w 187541"/>
                  <a:gd name="connsiteY33" fmla="*/ 220875 h 261011"/>
                  <a:gd name="connsiteX34" fmla="*/ 79569 w 187541"/>
                  <a:gd name="connsiteY34" fmla="*/ 171409 h 261011"/>
                  <a:gd name="connsiteX35" fmla="*/ 129160 w 187541"/>
                  <a:gd name="connsiteY35" fmla="*/ 121950 h 261011"/>
                  <a:gd name="connsiteX36" fmla="*/ 178752 w 187541"/>
                  <a:gd name="connsiteY36" fmla="*/ 171409 h 261011"/>
                  <a:gd name="connsiteX37" fmla="*/ 129160 w 187541"/>
                  <a:gd name="connsiteY37" fmla="*/ 220875 h 2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7541" h="261011">
                    <a:moveTo>
                      <a:pt x="129160" y="113193"/>
                    </a:moveTo>
                    <a:cubicBezTo>
                      <a:pt x="126633" y="113211"/>
                      <a:pt x="124121" y="113393"/>
                      <a:pt x="121623" y="113736"/>
                    </a:cubicBezTo>
                    <a:lnTo>
                      <a:pt x="121623" y="94548"/>
                    </a:lnTo>
                    <a:lnTo>
                      <a:pt x="154742" y="94548"/>
                    </a:lnTo>
                    <a:cubicBezTo>
                      <a:pt x="157167" y="94549"/>
                      <a:pt x="159129" y="92590"/>
                      <a:pt x="159129" y="90172"/>
                    </a:cubicBezTo>
                    <a:cubicBezTo>
                      <a:pt x="159129" y="89113"/>
                      <a:pt x="158746" y="88089"/>
                      <a:pt x="158051" y="87291"/>
                    </a:cubicBezTo>
                    <a:lnTo>
                      <a:pt x="82878" y="1428"/>
                    </a:lnTo>
                    <a:cubicBezTo>
                      <a:pt x="81162" y="-394"/>
                      <a:pt x="78295" y="-485"/>
                      <a:pt x="76463" y="1225"/>
                    </a:cubicBezTo>
                    <a:cubicBezTo>
                      <a:pt x="76398" y="1290"/>
                      <a:pt x="76325" y="1358"/>
                      <a:pt x="76260" y="1428"/>
                    </a:cubicBezTo>
                    <a:lnTo>
                      <a:pt x="1088" y="87291"/>
                    </a:lnTo>
                    <a:cubicBezTo>
                      <a:pt x="-512" y="89112"/>
                      <a:pt x="-324" y="91877"/>
                      <a:pt x="1501" y="93467"/>
                    </a:cubicBezTo>
                    <a:cubicBezTo>
                      <a:pt x="2304" y="94164"/>
                      <a:pt x="3332" y="94549"/>
                      <a:pt x="4390" y="94548"/>
                    </a:cubicBezTo>
                    <a:lnTo>
                      <a:pt x="37516" y="94548"/>
                    </a:lnTo>
                    <a:lnTo>
                      <a:pt x="37516" y="256628"/>
                    </a:lnTo>
                    <a:cubicBezTo>
                      <a:pt x="37516" y="259048"/>
                      <a:pt x="39478" y="261012"/>
                      <a:pt x="41903" y="261012"/>
                    </a:cubicBezTo>
                    <a:lnTo>
                      <a:pt x="117228" y="261012"/>
                    </a:lnTo>
                    <a:cubicBezTo>
                      <a:pt x="119653" y="261012"/>
                      <a:pt x="121623" y="259048"/>
                      <a:pt x="121623" y="256628"/>
                    </a:cubicBezTo>
                    <a:lnTo>
                      <a:pt x="121623" y="229086"/>
                    </a:lnTo>
                    <a:cubicBezTo>
                      <a:pt x="153569" y="233253"/>
                      <a:pt x="182864" y="210802"/>
                      <a:pt x="187042" y="178934"/>
                    </a:cubicBezTo>
                    <a:cubicBezTo>
                      <a:pt x="191220" y="147066"/>
                      <a:pt x="168702" y="117852"/>
                      <a:pt x="136749" y="113684"/>
                    </a:cubicBezTo>
                    <a:cubicBezTo>
                      <a:pt x="134236" y="113357"/>
                      <a:pt x="131695" y="113192"/>
                      <a:pt x="129160" y="113193"/>
                    </a:cubicBezTo>
                    <a:close/>
                    <a:moveTo>
                      <a:pt x="112840" y="252252"/>
                    </a:moveTo>
                    <a:lnTo>
                      <a:pt x="46298" y="252252"/>
                    </a:lnTo>
                    <a:lnTo>
                      <a:pt x="46298" y="90169"/>
                    </a:lnTo>
                    <a:cubicBezTo>
                      <a:pt x="46298" y="87752"/>
                      <a:pt x="44329" y="85793"/>
                      <a:pt x="41903" y="85793"/>
                    </a:cubicBezTo>
                    <a:lnTo>
                      <a:pt x="14056" y="85793"/>
                    </a:lnTo>
                    <a:lnTo>
                      <a:pt x="79569" y="10966"/>
                    </a:lnTo>
                    <a:lnTo>
                      <a:pt x="145083" y="85793"/>
                    </a:lnTo>
                    <a:lnTo>
                      <a:pt x="117228" y="85793"/>
                    </a:lnTo>
                    <a:cubicBezTo>
                      <a:pt x="114802" y="85793"/>
                      <a:pt x="112840" y="87751"/>
                      <a:pt x="112840" y="90168"/>
                    </a:cubicBezTo>
                    <a:lnTo>
                      <a:pt x="112840" y="115556"/>
                    </a:lnTo>
                    <a:cubicBezTo>
                      <a:pt x="81908" y="124514"/>
                      <a:pt x="64118" y="156786"/>
                      <a:pt x="73103" y="187636"/>
                    </a:cubicBezTo>
                    <a:cubicBezTo>
                      <a:pt x="78671" y="206758"/>
                      <a:pt x="93660" y="221713"/>
                      <a:pt x="112840" y="227266"/>
                    </a:cubicBezTo>
                    <a:close/>
                    <a:moveTo>
                      <a:pt x="129160" y="220875"/>
                    </a:moveTo>
                    <a:cubicBezTo>
                      <a:pt x="101769" y="220868"/>
                      <a:pt x="79569" y="198728"/>
                      <a:pt x="79569" y="171409"/>
                    </a:cubicBezTo>
                    <a:cubicBezTo>
                      <a:pt x="79569" y="144098"/>
                      <a:pt x="101769" y="121950"/>
                      <a:pt x="129160" y="121950"/>
                    </a:cubicBezTo>
                    <a:cubicBezTo>
                      <a:pt x="156552" y="121950"/>
                      <a:pt x="178752" y="144098"/>
                      <a:pt x="178752" y="171409"/>
                    </a:cubicBezTo>
                    <a:cubicBezTo>
                      <a:pt x="178723" y="198713"/>
                      <a:pt x="156537" y="220839"/>
                      <a:pt x="129160" y="220875"/>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64" name="Graphic 625">
              <a:extLst>
                <a:ext uri="{FF2B5EF4-FFF2-40B4-BE49-F238E27FC236}">
                  <a16:creationId xmlns:a16="http://schemas.microsoft.com/office/drawing/2014/main" id="{56F0D7D9-B387-4867-BDE0-7122B4DD2899}"/>
                </a:ext>
              </a:extLst>
            </p:cNvPr>
            <p:cNvGrpSpPr/>
            <p:nvPr/>
          </p:nvGrpSpPr>
          <p:grpSpPr>
            <a:xfrm>
              <a:off x="9882822" y="1081088"/>
              <a:ext cx="142044" cy="213064"/>
              <a:chOff x="3976056" y="2618778"/>
              <a:chExt cx="177561" cy="266342"/>
            </a:xfrm>
            <a:gradFill>
              <a:gsLst>
                <a:gs pos="0">
                  <a:srgbClr val="E31937"/>
                </a:gs>
                <a:gs pos="60000">
                  <a:srgbClr val="A82465"/>
                </a:gs>
                <a:gs pos="100000">
                  <a:srgbClr val="5236AB"/>
                </a:gs>
              </a:gsLst>
              <a:lin ang="0" scaled="0"/>
            </a:gradFill>
          </p:grpSpPr>
          <p:sp>
            <p:nvSpPr>
              <p:cNvPr id="165" name="Freeform 143">
                <a:extLst>
                  <a:ext uri="{FF2B5EF4-FFF2-40B4-BE49-F238E27FC236}">
                    <a16:creationId xmlns:a16="http://schemas.microsoft.com/office/drawing/2014/main" id="{6C12C38A-B22E-4557-8365-659B43F0BB8A}"/>
                  </a:ext>
                </a:extLst>
              </p:cNvPr>
              <p:cNvSpPr/>
              <p:nvPr/>
            </p:nvSpPr>
            <p:spPr>
              <a:xfrm>
                <a:off x="3976056" y="2676140"/>
                <a:ext cx="176522" cy="209152"/>
              </a:xfrm>
              <a:custGeom>
                <a:avLst/>
                <a:gdLst>
                  <a:gd name="connsiteX0" fmla="*/ 148325 w 176522"/>
                  <a:gd name="connsiteY0" fmla="*/ 107 h 209152"/>
                  <a:gd name="connsiteX1" fmla="*/ 90578 w 176522"/>
                  <a:gd name="connsiteY1" fmla="*/ 107 h 209152"/>
                  <a:gd name="connsiteX2" fmla="*/ 88237 w 176522"/>
                  <a:gd name="connsiteY2" fmla="*/ -9 h 209152"/>
                  <a:gd name="connsiteX3" fmla="*/ 28164 w 176522"/>
                  <a:gd name="connsiteY3" fmla="*/ -9 h 209152"/>
                  <a:gd name="connsiteX4" fmla="*/ -17 w 176522"/>
                  <a:gd name="connsiteY4" fmla="*/ 28553 h 209152"/>
                  <a:gd name="connsiteX5" fmla="*/ -17 w 176522"/>
                  <a:gd name="connsiteY5" fmla="*/ 92407 h 209152"/>
                  <a:gd name="connsiteX6" fmla="*/ 16233 w 176522"/>
                  <a:gd name="connsiteY6" fmla="*/ 108875 h 209152"/>
                  <a:gd name="connsiteX7" fmla="*/ 17812 w 176522"/>
                  <a:gd name="connsiteY7" fmla="*/ 108797 h 209152"/>
                  <a:gd name="connsiteX8" fmla="*/ 23862 w 176522"/>
                  <a:gd name="connsiteY8" fmla="*/ 106881 h 209152"/>
                  <a:gd name="connsiteX9" fmla="*/ 23862 w 176522"/>
                  <a:gd name="connsiteY9" fmla="*/ 189442 h 209152"/>
                  <a:gd name="connsiteX10" fmla="*/ 43177 w 176522"/>
                  <a:gd name="connsiteY10" fmla="*/ 209023 h 209152"/>
                  <a:gd name="connsiteX11" fmla="*/ 58204 w 176522"/>
                  <a:gd name="connsiteY11" fmla="*/ 201751 h 209152"/>
                  <a:gd name="connsiteX12" fmla="*/ 85180 w 176522"/>
                  <a:gd name="connsiteY12" fmla="*/ 204740 h 209152"/>
                  <a:gd name="connsiteX13" fmla="*/ 88199 w 176522"/>
                  <a:gd name="connsiteY13" fmla="*/ 201663 h 209152"/>
                  <a:gd name="connsiteX14" fmla="*/ 115139 w 176522"/>
                  <a:gd name="connsiteY14" fmla="*/ 205022 h 209152"/>
                  <a:gd name="connsiteX15" fmla="*/ 118290 w 176522"/>
                  <a:gd name="connsiteY15" fmla="*/ 201871 h 209152"/>
                  <a:gd name="connsiteX16" fmla="*/ 145457 w 176522"/>
                  <a:gd name="connsiteY16" fmla="*/ 204791 h 209152"/>
                  <a:gd name="connsiteX17" fmla="*/ 152632 w 176522"/>
                  <a:gd name="connsiteY17" fmla="*/ 189558 h 209152"/>
                  <a:gd name="connsiteX18" fmla="*/ 152632 w 176522"/>
                  <a:gd name="connsiteY18" fmla="*/ 106997 h 209152"/>
                  <a:gd name="connsiteX19" fmla="*/ 158680 w 176522"/>
                  <a:gd name="connsiteY19" fmla="*/ 108913 h 209152"/>
                  <a:gd name="connsiteX20" fmla="*/ 176428 w 176522"/>
                  <a:gd name="connsiteY20" fmla="*/ 94132 h 209152"/>
                  <a:gd name="connsiteX21" fmla="*/ 176506 w 176522"/>
                  <a:gd name="connsiteY21" fmla="*/ 92523 h 209152"/>
                  <a:gd name="connsiteX22" fmla="*/ 176506 w 176522"/>
                  <a:gd name="connsiteY22" fmla="*/ 28672 h 209152"/>
                  <a:gd name="connsiteX23" fmla="*/ 148325 w 176522"/>
                  <a:gd name="connsiteY23" fmla="*/ 107 h 209152"/>
                  <a:gd name="connsiteX24" fmla="*/ 88254 w 176522"/>
                  <a:gd name="connsiteY24" fmla="*/ 43681 h 209152"/>
                  <a:gd name="connsiteX25" fmla="*/ 83945 w 176522"/>
                  <a:gd name="connsiteY25" fmla="*/ 48045 h 209152"/>
                  <a:gd name="connsiteX26" fmla="*/ 83945 w 176522"/>
                  <a:gd name="connsiteY26" fmla="*/ 48046 h 209152"/>
                  <a:gd name="connsiteX27" fmla="*/ 83945 w 176522"/>
                  <a:gd name="connsiteY27" fmla="*/ 91908 h 209152"/>
                  <a:gd name="connsiteX28" fmla="*/ 83933 w 176522"/>
                  <a:gd name="connsiteY28" fmla="*/ 92161 h 209152"/>
                  <a:gd name="connsiteX29" fmla="*/ 83933 w 176522"/>
                  <a:gd name="connsiteY29" fmla="*/ 189442 h 209152"/>
                  <a:gd name="connsiteX30" fmla="*/ 73194 w 176522"/>
                  <a:gd name="connsiteY30" fmla="*/ 200269 h 209152"/>
                  <a:gd name="connsiteX31" fmla="*/ 62511 w 176522"/>
                  <a:gd name="connsiteY31" fmla="*/ 189442 h 209152"/>
                  <a:gd name="connsiteX32" fmla="*/ 62511 w 176522"/>
                  <a:gd name="connsiteY32" fmla="*/ 114825 h 209152"/>
                  <a:gd name="connsiteX33" fmla="*/ 58186 w 176522"/>
                  <a:gd name="connsiteY33" fmla="*/ 110477 h 209152"/>
                  <a:gd name="connsiteX34" fmla="*/ 53897 w 176522"/>
                  <a:gd name="connsiteY34" fmla="*/ 114825 h 209152"/>
                  <a:gd name="connsiteX35" fmla="*/ 53897 w 176522"/>
                  <a:gd name="connsiteY35" fmla="*/ 189442 h 209152"/>
                  <a:gd name="connsiteX36" fmla="*/ 43159 w 176522"/>
                  <a:gd name="connsiteY36" fmla="*/ 200269 h 209152"/>
                  <a:gd name="connsiteX37" fmla="*/ 32477 w 176522"/>
                  <a:gd name="connsiteY37" fmla="*/ 189442 h 209152"/>
                  <a:gd name="connsiteX38" fmla="*/ 32477 w 176522"/>
                  <a:gd name="connsiteY38" fmla="*/ 48165 h 209152"/>
                  <a:gd name="connsiteX39" fmla="*/ 28152 w 176522"/>
                  <a:gd name="connsiteY39" fmla="*/ 43818 h 209152"/>
                  <a:gd name="connsiteX40" fmla="*/ 23862 w 176522"/>
                  <a:gd name="connsiteY40" fmla="*/ 48165 h 209152"/>
                  <a:gd name="connsiteX41" fmla="*/ 23862 w 176522"/>
                  <a:gd name="connsiteY41" fmla="*/ 91887 h 209152"/>
                  <a:gd name="connsiteX42" fmla="*/ 16996 w 176522"/>
                  <a:gd name="connsiteY42" fmla="*/ 100104 h 209152"/>
                  <a:gd name="connsiteX43" fmla="*/ 8636 w 176522"/>
                  <a:gd name="connsiteY43" fmla="*/ 93185 h 209152"/>
                  <a:gd name="connsiteX44" fmla="*/ 8598 w 176522"/>
                  <a:gd name="connsiteY44" fmla="*/ 92407 h 209152"/>
                  <a:gd name="connsiteX45" fmla="*/ 8598 w 176522"/>
                  <a:gd name="connsiteY45" fmla="*/ 28553 h 209152"/>
                  <a:gd name="connsiteX46" fmla="*/ 28169 w 176522"/>
                  <a:gd name="connsiteY46" fmla="*/ 8722 h 209152"/>
                  <a:gd name="connsiteX47" fmla="*/ 88238 w 176522"/>
                  <a:gd name="connsiteY47" fmla="*/ 8722 h 209152"/>
                  <a:gd name="connsiteX48" fmla="*/ 90135 w 176522"/>
                  <a:gd name="connsiteY48" fmla="*/ 8817 h 209152"/>
                  <a:gd name="connsiteX49" fmla="*/ 107806 w 176522"/>
                  <a:gd name="connsiteY49" fmla="*/ 28553 h 209152"/>
                  <a:gd name="connsiteX50" fmla="*/ 107806 w 176522"/>
                  <a:gd name="connsiteY50" fmla="*/ 92407 h 209152"/>
                  <a:gd name="connsiteX51" fmla="*/ 100178 w 176522"/>
                  <a:gd name="connsiteY51" fmla="*/ 100143 h 209152"/>
                  <a:gd name="connsiteX52" fmla="*/ 99412 w 176522"/>
                  <a:gd name="connsiteY52" fmla="*/ 100105 h 209152"/>
                  <a:gd name="connsiteX53" fmla="*/ 96754 w 176522"/>
                  <a:gd name="connsiteY53" fmla="*/ 99275 h 209152"/>
                  <a:gd name="connsiteX54" fmla="*/ 92559 w 176522"/>
                  <a:gd name="connsiteY54" fmla="*/ 92006 h 209152"/>
                  <a:gd name="connsiteX55" fmla="*/ 92559 w 176522"/>
                  <a:gd name="connsiteY55" fmla="*/ 48046 h 209152"/>
                  <a:gd name="connsiteX56" fmla="*/ 88254 w 176522"/>
                  <a:gd name="connsiteY56" fmla="*/ 43681 h 209152"/>
                  <a:gd name="connsiteX57" fmla="*/ 167893 w 176522"/>
                  <a:gd name="connsiteY57" fmla="*/ 92523 h 209152"/>
                  <a:gd name="connsiteX58" fmla="*/ 160262 w 176522"/>
                  <a:gd name="connsiteY58" fmla="*/ 100263 h 209152"/>
                  <a:gd name="connsiteX59" fmla="*/ 159495 w 176522"/>
                  <a:gd name="connsiteY59" fmla="*/ 100224 h 209152"/>
                  <a:gd name="connsiteX60" fmla="*/ 152632 w 176522"/>
                  <a:gd name="connsiteY60" fmla="*/ 92035 h 209152"/>
                  <a:gd name="connsiteX61" fmla="*/ 152618 w 176522"/>
                  <a:gd name="connsiteY61" fmla="*/ 91711 h 209152"/>
                  <a:gd name="connsiteX62" fmla="*/ 152618 w 176522"/>
                  <a:gd name="connsiteY62" fmla="*/ 48165 h 209152"/>
                  <a:gd name="connsiteX63" fmla="*/ 148329 w 176522"/>
                  <a:gd name="connsiteY63" fmla="*/ 43783 h 209152"/>
                  <a:gd name="connsiteX64" fmla="*/ 144005 w 176522"/>
                  <a:gd name="connsiteY64" fmla="*/ 48130 h 209152"/>
                  <a:gd name="connsiteX65" fmla="*/ 144005 w 176522"/>
                  <a:gd name="connsiteY65" fmla="*/ 48165 h 209152"/>
                  <a:gd name="connsiteX66" fmla="*/ 144005 w 176522"/>
                  <a:gd name="connsiteY66" fmla="*/ 92006 h 209152"/>
                  <a:gd name="connsiteX67" fmla="*/ 144017 w 176522"/>
                  <a:gd name="connsiteY67" fmla="*/ 92344 h 209152"/>
                  <a:gd name="connsiteX68" fmla="*/ 144017 w 176522"/>
                  <a:gd name="connsiteY68" fmla="*/ 189558 h 209152"/>
                  <a:gd name="connsiteX69" fmla="*/ 133334 w 176522"/>
                  <a:gd name="connsiteY69" fmla="*/ 200442 h 209152"/>
                  <a:gd name="connsiteX70" fmla="*/ 122595 w 176522"/>
                  <a:gd name="connsiteY70" fmla="*/ 189614 h 209152"/>
                  <a:gd name="connsiteX71" fmla="*/ 122595 w 176522"/>
                  <a:gd name="connsiteY71" fmla="*/ 189558 h 209152"/>
                  <a:gd name="connsiteX72" fmla="*/ 122595 w 176522"/>
                  <a:gd name="connsiteY72" fmla="*/ 115940 h 209152"/>
                  <a:gd name="connsiteX73" fmla="*/ 118307 w 176522"/>
                  <a:gd name="connsiteY73" fmla="*/ 111557 h 209152"/>
                  <a:gd name="connsiteX74" fmla="*/ 113983 w 176522"/>
                  <a:gd name="connsiteY74" fmla="*/ 115904 h 209152"/>
                  <a:gd name="connsiteX75" fmla="*/ 113983 w 176522"/>
                  <a:gd name="connsiteY75" fmla="*/ 115940 h 209152"/>
                  <a:gd name="connsiteX76" fmla="*/ 113983 w 176522"/>
                  <a:gd name="connsiteY76" fmla="*/ 189558 h 209152"/>
                  <a:gd name="connsiteX77" fmla="*/ 103271 w 176522"/>
                  <a:gd name="connsiteY77" fmla="*/ 200414 h 209152"/>
                  <a:gd name="connsiteX78" fmla="*/ 92559 w 176522"/>
                  <a:gd name="connsiteY78" fmla="*/ 189558 h 209152"/>
                  <a:gd name="connsiteX79" fmla="*/ 92559 w 176522"/>
                  <a:gd name="connsiteY79" fmla="*/ 106923 h 209152"/>
                  <a:gd name="connsiteX80" fmla="*/ 94262 w 176522"/>
                  <a:gd name="connsiteY80" fmla="*/ 107651 h 209152"/>
                  <a:gd name="connsiteX81" fmla="*/ 98593 w 176522"/>
                  <a:gd name="connsiteY81" fmla="*/ 108797 h 209152"/>
                  <a:gd name="connsiteX82" fmla="*/ 116344 w 176522"/>
                  <a:gd name="connsiteY82" fmla="*/ 94011 h 209152"/>
                  <a:gd name="connsiteX83" fmla="*/ 116421 w 176522"/>
                  <a:gd name="connsiteY83" fmla="*/ 92407 h 209152"/>
                  <a:gd name="connsiteX84" fmla="*/ 116421 w 176522"/>
                  <a:gd name="connsiteY84" fmla="*/ 28553 h 209152"/>
                  <a:gd name="connsiteX85" fmla="*/ 115899 w 176522"/>
                  <a:gd name="connsiteY85" fmla="*/ 23059 h 209152"/>
                  <a:gd name="connsiteX86" fmla="*/ 115405 w 176522"/>
                  <a:gd name="connsiteY86" fmla="*/ 21315 h 209152"/>
                  <a:gd name="connsiteX87" fmla="*/ 114407 w 176522"/>
                  <a:gd name="connsiteY87" fmla="*/ 17917 h 209152"/>
                  <a:gd name="connsiteX88" fmla="*/ 113469 w 176522"/>
                  <a:gd name="connsiteY88" fmla="*/ 16019 h 209152"/>
                  <a:gd name="connsiteX89" fmla="*/ 112041 w 176522"/>
                  <a:gd name="connsiteY89" fmla="*/ 13228 h 209152"/>
                  <a:gd name="connsiteX90" fmla="*/ 110707 w 176522"/>
                  <a:gd name="connsiteY90" fmla="*/ 11435 h 209152"/>
                  <a:gd name="connsiteX91" fmla="*/ 108888 w 176522"/>
                  <a:gd name="connsiteY91" fmla="*/ 9095 h 209152"/>
                  <a:gd name="connsiteX92" fmla="*/ 108689 w 176522"/>
                  <a:gd name="connsiteY92" fmla="*/ 8838 h 209152"/>
                  <a:gd name="connsiteX93" fmla="*/ 148324 w 176522"/>
                  <a:gd name="connsiteY93" fmla="*/ 8838 h 209152"/>
                  <a:gd name="connsiteX94" fmla="*/ 167892 w 176522"/>
                  <a:gd name="connsiteY94" fmla="*/ 28672 h 20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6522" h="209152">
                    <a:moveTo>
                      <a:pt x="148325" y="107"/>
                    </a:moveTo>
                    <a:lnTo>
                      <a:pt x="90578" y="107"/>
                    </a:lnTo>
                    <a:cubicBezTo>
                      <a:pt x="89806" y="44"/>
                      <a:pt x="89029" y="-9"/>
                      <a:pt x="88237" y="-9"/>
                    </a:cubicBezTo>
                    <a:lnTo>
                      <a:pt x="28164" y="-9"/>
                    </a:lnTo>
                    <a:cubicBezTo>
                      <a:pt x="12607" y="8"/>
                      <a:pt x="0" y="12785"/>
                      <a:pt x="-17" y="28553"/>
                    </a:cubicBezTo>
                    <a:lnTo>
                      <a:pt x="-17" y="92407"/>
                    </a:lnTo>
                    <a:cubicBezTo>
                      <a:pt x="-16" y="101502"/>
                      <a:pt x="7259" y="108875"/>
                      <a:pt x="16233" y="108875"/>
                    </a:cubicBezTo>
                    <a:cubicBezTo>
                      <a:pt x="16760" y="108875"/>
                      <a:pt x="17288" y="108849"/>
                      <a:pt x="17812" y="108797"/>
                    </a:cubicBezTo>
                    <a:cubicBezTo>
                      <a:pt x="19938" y="108588"/>
                      <a:pt x="21998" y="107936"/>
                      <a:pt x="23862" y="106881"/>
                    </a:cubicBezTo>
                    <a:lnTo>
                      <a:pt x="23862" y="189442"/>
                    </a:lnTo>
                    <a:cubicBezTo>
                      <a:pt x="23861" y="200255"/>
                      <a:pt x="32508" y="209022"/>
                      <a:pt x="43177" y="209023"/>
                    </a:cubicBezTo>
                    <a:cubicBezTo>
                      <a:pt x="49012" y="209024"/>
                      <a:pt x="54536" y="206351"/>
                      <a:pt x="58204" y="201751"/>
                    </a:cubicBezTo>
                    <a:cubicBezTo>
                      <a:pt x="64839" y="210126"/>
                      <a:pt x="76916" y="211465"/>
                      <a:pt x="85180" y="204740"/>
                    </a:cubicBezTo>
                    <a:cubicBezTo>
                      <a:pt x="86296" y="203832"/>
                      <a:pt x="87309" y="202800"/>
                      <a:pt x="88199" y="201663"/>
                    </a:cubicBezTo>
                    <a:cubicBezTo>
                      <a:pt x="94723" y="210130"/>
                      <a:pt x="106784" y="211634"/>
                      <a:pt x="115139" y="205022"/>
                    </a:cubicBezTo>
                    <a:cubicBezTo>
                      <a:pt x="116306" y="204098"/>
                      <a:pt x="117363" y="203041"/>
                      <a:pt x="118290" y="201871"/>
                    </a:cubicBezTo>
                    <a:cubicBezTo>
                      <a:pt x="124996" y="210280"/>
                      <a:pt x="137159" y="211588"/>
                      <a:pt x="145457" y="204791"/>
                    </a:cubicBezTo>
                    <a:cubicBezTo>
                      <a:pt x="149997" y="201073"/>
                      <a:pt x="152634" y="195474"/>
                      <a:pt x="152632" y="189558"/>
                    </a:cubicBezTo>
                    <a:lnTo>
                      <a:pt x="152632" y="106997"/>
                    </a:lnTo>
                    <a:cubicBezTo>
                      <a:pt x="154495" y="108055"/>
                      <a:pt x="156555" y="108707"/>
                      <a:pt x="158680" y="108913"/>
                    </a:cubicBezTo>
                    <a:cubicBezTo>
                      <a:pt x="167608" y="109798"/>
                      <a:pt x="175555" y="103181"/>
                      <a:pt x="176428" y="94132"/>
                    </a:cubicBezTo>
                    <a:cubicBezTo>
                      <a:pt x="176480" y="93597"/>
                      <a:pt x="176506" y="93060"/>
                      <a:pt x="176506" y="92523"/>
                    </a:cubicBezTo>
                    <a:lnTo>
                      <a:pt x="176506" y="28672"/>
                    </a:lnTo>
                    <a:cubicBezTo>
                      <a:pt x="176489" y="12904"/>
                      <a:pt x="163882" y="126"/>
                      <a:pt x="148325" y="107"/>
                    </a:cubicBezTo>
                    <a:close/>
                    <a:moveTo>
                      <a:pt x="88254" y="43681"/>
                    </a:moveTo>
                    <a:cubicBezTo>
                      <a:pt x="85875" y="43680"/>
                      <a:pt x="83946" y="45633"/>
                      <a:pt x="83945" y="48045"/>
                    </a:cubicBezTo>
                    <a:cubicBezTo>
                      <a:pt x="83945" y="48045"/>
                      <a:pt x="83945" y="48046"/>
                      <a:pt x="83945" y="48046"/>
                    </a:cubicBezTo>
                    <a:lnTo>
                      <a:pt x="83945" y="91908"/>
                    </a:lnTo>
                    <a:cubicBezTo>
                      <a:pt x="83942" y="91992"/>
                      <a:pt x="83933" y="92077"/>
                      <a:pt x="83933" y="92161"/>
                    </a:cubicBezTo>
                    <a:lnTo>
                      <a:pt x="83933" y="189442"/>
                    </a:lnTo>
                    <a:cubicBezTo>
                      <a:pt x="83918" y="195437"/>
                      <a:pt x="79110" y="200285"/>
                      <a:pt x="73194" y="200269"/>
                    </a:cubicBezTo>
                    <a:cubicBezTo>
                      <a:pt x="67301" y="200254"/>
                      <a:pt x="62526" y="195415"/>
                      <a:pt x="62511" y="189442"/>
                    </a:cubicBezTo>
                    <a:lnTo>
                      <a:pt x="62511" y="114825"/>
                    </a:lnTo>
                    <a:cubicBezTo>
                      <a:pt x="62502" y="112414"/>
                      <a:pt x="60565" y="110467"/>
                      <a:pt x="58186" y="110477"/>
                    </a:cubicBezTo>
                    <a:cubicBezTo>
                      <a:pt x="55821" y="110487"/>
                      <a:pt x="53906" y="112428"/>
                      <a:pt x="53897" y="114825"/>
                    </a:cubicBezTo>
                    <a:lnTo>
                      <a:pt x="53897" y="189442"/>
                    </a:lnTo>
                    <a:cubicBezTo>
                      <a:pt x="53881" y="195437"/>
                      <a:pt x="49074" y="200284"/>
                      <a:pt x="43159" y="200269"/>
                    </a:cubicBezTo>
                    <a:cubicBezTo>
                      <a:pt x="37266" y="200253"/>
                      <a:pt x="32492" y="195415"/>
                      <a:pt x="32477" y="189442"/>
                    </a:cubicBezTo>
                    <a:lnTo>
                      <a:pt x="32477" y="48165"/>
                    </a:lnTo>
                    <a:cubicBezTo>
                      <a:pt x="32467" y="45754"/>
                      <a:pt x="30531" y="43808"/>
                      <a:pt x="28152" y="43818"/>
                    </a:cubicBezTo>
                    <a:cubicBezTo>
                      <a:pt x="25787" y="43827"/>
                      <a:pt x="23872" y="45768"/>
                      <a:pt x="23862" y="48165"/>
                    </a:cubicBezTo>
                    <a:lnTo>
                      <a:pt x="23862" y="91887"/>
                    </a:lnTo>
                    <a:cubicBezTo>
                      <a:pt x="23969" y="95997"/>
                      <a:pt x="21013" y="99534"/>
                      <a:pt x="16996" y="100104"/>
                    </a:cubicBezTo>
                    <a:cubicBezTo>
                      <a:pt x="12802" y="100533"/>
                      <a:pt x="9059" y="97436"/>
                      <a:pt x="8636" y="93185"/>
                    </a:cubicBezTo>
                    <a:cubicBezTo>
                      <a:pt x="8611" y="92927"/>
                      <a:pt x="8598" y="92667"/>
                      <a:pt x="8598" y="92407"/>
                    </a:cubicBezTo>
                    <a:lnTo>
                      <a:pt x="8598" y="28553"/>
                    </a:lnTo>
                    <a:cubicBezTo>
                      <a:pt x="8611" y="17604"/>
                      <a:pt x="17366" y="8732"/>
                      <a:pt x="28169" y="8722"/>
                    </a:cubicBezTo>
                    <a:lnTo>
                      <a:pt x="88238" y="8722"/>
                    </a:lnTo>
                    <a:cubicBezTo>
                      <a:pt x="88882" y="8722"/>
                      <a:pt x="89511" y="8757"/>
                      <a:pt x="90135" y="8817"/>
                    </a:cubicBezTo>
                    <a:cubicBezTo>
                      <a:pt x="100180" y="9764"/>
                      <a:pt x="107848" y="18328"/>
                      <a:pt x="107806" y="28553"/>
                    </a:cubicBezTo>
                    <a:lnTo>
                      <a:pt x="107806" y="92407"/>
                    </a:lnTo>
                    <a:cubicBezTo>
                      <a:pt x="107807" y="96678"/>
                      <a:pt x="104392" y="100142"/>
                      <a:pt x="100178" y="100143"/>
                    </a:cubicBezTo>
                    <a:cubicBezTo>
                      <a:pt x="99922" y="100143"/>
                      <a:pt x="99666" y="100130"/>
                      <a:pt x="99412" y="100105"/>
                    </a:cubicBezTo>
                    <a:cubicBezTo>
                      <a:pt x="98480" y="100013"/>
                      <a:pt x="97575" y="99731"/>
                      <a:pt x="96754" y="99275"/>
                    </a:cubicBezTo>
                    <a:cubicBezTo>
                      <a:pt x="94179" y="97782"/>
                      <a:pt x="92581" y="95013"/>
                      <a:pt x="92559" y="92006"/>
                    </a:cubicBezTo>
                    <a:lnTo>
                      <a:pt x="92559" y="48046"/>
                    </a:lnTo>
                    <a:cubicBezTo>
                      <a:pt x="92560" y="45636"/>
                      <a:pt x="90632" y="43681"/>
                      <a:pt x="88254" y="43681"/>
                    </a:cubicBezTo>
                    <a:close/>
                    <a:moveTo>
                      <a:pt x="167893" y="92523"/>
                    </a:moveTo>
                    <a:cubicBezTo>
                      <a:pt x="167894" y="96796"/>
                      <a:pt x="164478" y="100262"/>
                      <a:pt x="160262" y="100263"/>
                    </a:cubicBezTo>
                    <a:cubicBezTo>
                      <a:pt x="160006" y="100263"/>
                      <a:pt x="159750" y="100250"/>
                      <a:pt x="159495" y="100224"/>
                    </a:cubicBezTo>
                    <a:cubicBezTo>
                      <a:pt x="155490" y="99653"/>
                      <a:pt x="152540" y="96133"/>
                      <a:pt x="152632" y="92035"/>
                    </a:cubicBezTo>
                    <a:cubicBezTo>
                      <a:pt x="152632" y="91926"/>
                      <a:pt x="152629" y="91817"/>
                      <a:pt x="152618" y="91711"/>
                    </a:cubicBezTo>
                    <a:lnTo>
                      <a:pt x="152618" y="48165"/>
                    </a:lnTo>
                    <a:cubicBezTo>
                      <a:pt x="152627" y="45755"/>
                      <a:pt x="150707" y="43793"/>
                      <a:pt x="148329" y="43783"/>
                    </a:cubicBezTo>
                    <a:cubicBezTo>
                      <a:pt x="145951" y="43773"/>
                      <a:pt x="144015" y="45720"/>
                      <a:pt x="144005" y="48130"/>
                    </a:cubicBezTo>
                    <a:cubicBezTo>
                      <a:pt x="144005" y="48142"/>
                      <a:pt x="144005" y="48154"/>
                      <a:pt x="144005" y="48165"/>
                    </a:cubicBezTo>
                    <a:lnTo>
                      <a:pt x="144005" y="92006"/>
                    </a:lnTo>
                    <a:cubicBezTo>
                      <a:pt x="144005" y="92119"/>
                      <a:pt x="144010" y="92231"/>
                      <a:pt x="144017" y="92344"/>
                    </a:cubicBezTo>
                    <a:lnTo>
                      <a:pt x="144017" y="189558"/>
                    </a:lnTo>
                    <a:cubicBezTo>
                      <a:pt x="144032" y="195553"/>
                      <a:pt x="139249" y="200426"/>
                      <a:pt x="133334" y="200442"/>
                    </a:cubicBezTo>
                    <a:cubicBezTo>
                      <a:pt x="127418" y="200457"/>
                      <a:pt x="122611" y="195609"/>
                      <a:pt x="122595" y="189614"/>
                    </a:cubicBezTo>
                    <a:cubicBezTo>
                      <a:pt x="122595" y="189595"/>
                      <a:pt x="122595" y="189577"/>
                      <a:pt x="122595" y="189558"/>
                    </a:cubicBezTo>
                    <a:lnTo>
                      <a:pt x="122595" y="115940"/>
                    </a:lnTo>
                    <a:cubicBezTo>
                      <a:pt x="122605" y="113529"/>
                      <a:pt x="120685" y="111567"/>
                      <a:pt x="118307" y="111557"/>
                    </a:cubicBezTo>
                    <a:cubicBezTo>
                      <a:pt x="115928" y="111548"/>
                      <a:pt x="113992" y="113494"/>
                      <a:pt x="113983" y="115904"/>
                    </a:cubicBezTo>
                    <a:cubicBezTo>
                      <a:pt x="113983" y="115916"/>
                      <a:pt x="113983" y="115928"/>
                      <a:pt x="113983" y="115940"/>
                    </a:cubicBezTo>
                    <a:lnTo>
                      <a:pt x="113983" y="189558"/>
                    </a:lnTo>
                    <a:cubicBezTo>
                      <a:pt x="113983" y="195554"/>
                      <a:pt x="109187" y="200414"/>
                      <a:pt x="103271" y="200414"/>
                    </a:cubicBezTo>
                    <a:cubicBezTo>
                      <a:pt x="97355" y="200414"/>
                      <a:pt x="92559" y="195554"/>
                      <a:pt x="92559" y="189558"/>
                    </a:cubicBezTo>
                    <a:lnTo>
                      <a:pt x="92559" y="106923"/>
                    </a:lnTo>
                    <a:cubicBezTo>
                      <a:pt x="93112" y="107201"/>
                      <a:pt x="93680" y="107444"/>
                      <a:pt x="94262" y="107651"/>
                    </a:cubicBezTo>
                    <a:cubicBezTo>
                      <a:pt x="95643" y="108244"/>
                      <a:pt x="97103" y="108630"/>
                      <a:pt x="98593" y="108797"/>
                    </a:cubicBezTo>
                    <a:cubicBezTo>
                      <a:pt x="107524" y="109682"/>
                      <a:pt x="115471" y="103062"/>
                      <a:pt x="116344" y="94011"/>
                    </a:cubicBezTo>
                    <a:cubicBezTo>
                      <a:pt x="116395" y="93478"/>
                      <a:pt x="116421" y="92943"/>
                      <a:pt x="116421" y="92407"/>
                    </a:cubicBezTo>
                    <a:lnTo>
                      <a:pt x="116421" y="28553"/>
                    </a:lnTo>
                    <a:cubicBezTo>
                      <a:pt x="116419" y="26709"/>
                      <a:pt x="116245" y="24869"/>
                      <a:pt x="115899" y="23059"/>
                    </a:cubicBezTo>
                    <a:cubicBezTo>
                      <a:pt x="115784" y="22458"/>
                      <a:pt x="115555" y="21902"/>
                      <a:pt x="115405" y="21315"/>
                    </a:cubicBezTo>
                    <a:cubicBezTo>
                      <a:pt x="115141" y="20163"/>
                      <a:pt x="114808" y="19028"/>
                      <a:pt x="114407" y="17917"/>
                    </a:cubicBezTo>
                    <a:cubicBezTo>
                      <a:pt x="114147" y="17252"/>
                      <a:pt x="113776" y="16655"/>
                      <a:pt x="113469" y="16019"/>
                    </a:cubicBezTo>
                    <a:cubicBezTo>
                      <a:pt x="113045" y="15062"/>
                      <a:pt x="112568" y="14130"/>
                      <a:pt x="112041" y="13228"/>
                    </a:cubicBezTo>
                    <a:cubicBezTo>
                      <a:pt x="111644" y="12592"/>
                      <a:pt x="111151" y="12036"/>
                      <a:pt x="110707" y="11435"/>
                    </a:cubicBezTo>
                    <a:cubicBezTo>
                      <a:pt x="110141" y="10624"/>
                      <a:pt x="109534" y="9842"/>
                      <a:pt x="108888" y="9095"/>
                    </a:cubicBezTo>
                    <a:cubicBezTo>
                      <a:pt x="108814" y="9014"/>
                      <a:pt x="108763" y="8915"/>
                      <a:pt x="108689" y="8838"/>
                    </a:cubicBezTo>
                    <a:lnTo>
                      <a:pt x="148324" y="8838"/>
                    </a:lnTo>
                    <a:cubicBezTo>
                      <a:pt x="159127" y="8851"/>
                      <a:pt x="167881" y="17724"/>
                      <a:pt x="167892" y="28672"/>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 name="Freeform 144">
                <a:extLst>
                  <a:ext uri="{FF2B5EF4-FFF2-40B4-BE49-F238E27FC236}">
                    <a16:creationId xmlns:a16="http://schemas.microsoft.com/office/drawing/2014/main" id="{59C7D8F6-AE49-424C-BF8B-7ED192CDD4BB}"/>
                  </a:ext>
                </a:extLst>
              </p:cNvPr>
              <p:cNvSpPr/>
              <p:nvPr/>
            </p:nvSpPr>
            <p:spPr>
              <a:xfrm>
                <a:off x="4069887" y="2618894"/>
                <a:ext cx="48950" cy="49611"/>
              </a:xfrm>
              <a:custGeom>
                <a:avLst/>
                <a:gdLst>
                  <a:gd name="connsiteX0" fmla="*/ 24458 w 48950"/>
                  <a:gd name="connsiteY0" fmla="*/ 49602 h 49611"/>
                  <a:gd name="connsiteX1" fmla="*/ 48933 w 48950"/>
                  <a:gd name="connsiteY1" fmla="*/ 24797 h 49611"/>
                  <a:gd name="connsiteX2" fmla="*/ 24458 w 48950"/>
                  <a:gd name="connsiteY2" fmla="*/ -9 h 49611"/>
                  <a:gd name="connsiteX3" fmla="*/ -17 w 48950"/>
                  <a:gd name="connsiteY3" fmla="*/ 24795 h 49611"/>
                  <a:gd name="connsiteX4" fmla="*/ 24458 w 48950"/>
                  <a:gd name="connsiteY4" fmla="*/ 49602 h 49611"/>
                  <a:gd name="connsiteX5" fmla="*/ 24458 w 48950"/>
                  <a:gd name="connsiteY5" fmla="*/ 8721 h 49611"/>
                  <a:gd name="connsiteX6" fmla="*/ 40318 w 48950"/>
                  <a:gd name="connsiteY6" fmla="*/ 24798 h 49611"/>
                  <a:gd name="connsiteX7" fmla="*/ 24455 w 48950"/>
                  <a:gd name="connsiteY7" fmla="*/ 40872 h 49611"/>
                  <a:gd name="connsiteX8" fmla="*/ 8596 w 48950"/>
                  <a:gd name="connsiteY8" fmla="*/ 24795 h 49611"/>
                  <a:gd name="connsiteX9" fmla="*/ 24458 w 48950"/>
                  <a:gd name="connsiteY9" fmla="*/ 8721 h 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 h="49611">
                    <a:moveTo>
                      <a:pt x="24458" y="49602"/>
                    </a:moveTo>
                    <a:cubicBezTo>
                      <a:pt x="37976" y="49602"/>
                      <a:pt x="48933" y="38497"/>
                      <a:pt x="48933" y="24797"/>
                    </a:cubicBezTo>
                    <a:cubicBezTo>
                      <a:pt x="48933" y="11097"/>
                      <a:pt x="37976" y="-9"/>
                      <a:pt x="24458" y="-9"/>
                    </a:cubicBezTo>
                    <a:cubicBezTo>
                      <a:pt x="10942" y="-9"/>
                      <a:pt x="-15" y="11096"/>
                      <a:pt x="-17" y="24795"/>
                    </a:cubicBezTo>
                    <a:cubicBezTo>
                      <a:pt x="-3" y="38489"/>
                      <a:pt x="10947" y="49587"/>
                      <a:pt x="24458" y="49602"/>
                    </a:cubicBezTo>
                    <a:close/>
                    <a:moveTo>
                      <a:pt x="24458" y="8721"/>
                    </a:moveTo>
                    <a:cubicBezTo>
                      <a:pt x="33218" y="8722"/>
                      <a:pt x="40319" y="15920"/>
                      <a:pt x="40318" y="24798"/>
                    </a:cubicBezTo>
                    <a:cubicBezTo>
                      <a:pt x="40317" y="33676"/>
                      <a:pt x="33215" y="40873"/>
                      <a:pt x="24455" y="40872"/>
                    </a:cubicBezTo>
                    <a:cubicBezTo>
                      <a:pt x="15695" y="40871"/>
                      <a:pt x="8595" y="33673"/>
                      <a:pt x="8596" y="24795"/>
                    </a:cubicBezTo>
                    <a:cubicBezTo>
                      <a:pt x="8605" y="15920"/>
                      <a:pt x="15702" y="8728"/>
                      <a:pt x="24458" y="8721"/>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7" name="Freeform 145">
                <a:extLst>
                  <a:ext uri="{FF2B5EF4-FFF2-40B4-BE49-F238E27FC236}">
                    <a16:creationId xmlns:a16="http://schemas.microsoft.com/office/drawing/2014/main" id="{0C21E1AA-9104-40DF-AEA0-C5205964FB1E}"/>
                  </a:ext>
                </a:extLst>
              </p:cNvPr>
              <p:cNvSpPr/>
              <p:nvPr/>
            </p:nvSpPr>
            <p:spPr>
              <a:xfrm>
                <a:off x="4009802" y="2618777"/>
                <a:ext cx="48947" cy="49608"/>
              </a:xfrm>
              <a:custGeom>
                <a:avLst/>
                <a:gdLst>
                  <a:gd name="connsiteX0" fmla="*/ 24457 w 48947"/>
                  <a:gd name="connsiteY0" fmla="*/ 49600 h 49608"/>
                  <a:gd name="connsiteX1" fmla="*/ 48931 w 48947"/>
                  <a:gd name="connsiteY1" fmla="*/ 24795 h 49608"/>
                  <a:gd name="connsiteX2" fmla="*/ 24457 w 48947"/>
                  <a:gd name="connsiteY2" fmla="*/ -9 h 49608"/>
                  <a:gd name="connsiteX3" fmla="*/ -17 w 48947"/>
                  <a:gd name="connsiteY3" fmla="*/ 24795 h 49608"/>
                  <a:gd name="connsiteX4" fmla="*/ 24457 w 48947"/>
                  <a:gd name="connsiteY4" fmla="*/ 49600 h 49608"/>
                  <a:gd name="connsiteX5" fmla="*/ 24457 w 48947"/>
                  <a:gd name="connsiteY5" fmla="*/ 8718 h 49608"/>
                  <a:gd name="connsiteX6" fmla="*/ 40318 w 48947"/>
                  <a:gd name="connsiteY6" fmla="*/ 24793 h 49608"/>
                  <a:gd name="connsiteX7" fmla="*/ 24457 w 48947"/>
                  <a:gd name="connsiteY7" fmla="*/ 40869 h 49608"/>
                  <a:gd name="connsiteX8" fmla="*/ 8596 w 48947"/>
                  <a:gd name="connsiteY8" fmla="*/ 24795 h 49608"/>
                  <a:gd name="connsiteX9" fmla="*/ 24457 w 48947"/>
                  <a:gd name="connsiteY9" fmla="*/ 8718 h 4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7" h="49608">
                    <a:moveTo>
                      <a:pt x="24457" y="49600"/>
                    </a:moveTo>
                    <a:cubicBezTo>
                      <a:pt x="37973" y="49600"/>
                      <a:pt x="48931" y="38494"/>
                      <a:pt x="48931" y="24795"/>
                    </a:cubicBezTo>
                    <a:cubicBezTo>
                      <a:pt x="48931" y="11096"/>
                      <a:pt x="37973" y="-9"/>
                      <a:pt x="24457" y="-9"/>
                    </a:cubicBezTo>
                    <a:cubicBezTo>
                      <a:pt x="10941" y="-9"/>
                      <a:pt x="-17" y="11096"/>
                      <a:pt x="-17" y="24795"/>
                    </a:cubicBezTo>
                    <a:cubicBezTo>
                      <a:pt x="0" y="38488"/>
                      <a:pt x="10947" y="49583"/>
                      <a:pt x="24457" y="49600"/>
                    </a:cubicBezTo>
                    <a:close/>
                    <a:moveTo>
                      <a:pt x="24457" y="8718"/>
                    </a:moveTo>
                    <a:cubicBezTo>
                      <a:pt x="33217" y="8718"/>
                      <a:pt x="40318" y="15915"/>
                      <a:pt x="40318" y="24793"/>
                    </a:cubicBezTo>
                    <a:cubicBezTo>
                      <a:pt x="40318" y="33672"/>
                      <a:pt x="33217" y="40869"/>
                      <a:pt x="24457" y="40869"/>
                    </a:cubicBezTo>
                    <a:cubicBezTo>
                      <a:pt x="15698" y="40869"/>
                      <a:pt x="8597" y="33673"/>
                      <a:pt x="8596" y="24795"/>
                    </a:cubicBezTo>
                    <a:cubicBezTo>
                      <a:pt x="8606" y="15921"/>
                      <a:pt x="15701" y="8729"/>
                      <a:pt x="24457" y="8718"/>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89" name="Group 88">
            <a:extLst>
              <a:ext uri="{FF2B5EF4-FFF2-40B4-BE49-F238E27FC236}">
                <a16:creationId xmlns:a16="http://schemas.microsoft.com/office/drawing/2014/main" id="{19C5237E-D732-4EB3-A78C-79C4B3CAB4F8}"/>
              </a:ext>
            </a:extLst>
          </p:cNvPr>
          <p:cNvGrpSpPr/>
          <p:nvPr>
            <p:custDataLst>
              <p:tags r:id="rId21"/>
            </p:custDataLst>
          </p:nvPr>
        </p:nvGrpSpPr>
        <p:grpSpPr>
          <a:xfrm>
            <a:off x="779253" y="2240540"/>
            <a:ext cx="2497347" cy="598107"/>
            <a:chOff x="9874624" y="1030635"/>
            <a:chExt cx="1950621" cy="598107"/>
          </a:xfrm>
        </p:grpSpPr>
        <p:sp>
          <p:nvSpPr>
            <p:cNvPr id="92" name="Rectangle 91">
              <a:extLst>
                <a:ext uri="{FF2B5EF4-FFF2-40B4-BE49-F238E27FC236}">
                  <a16:creationId xmlns:a16="http://schemas.microsoft.com/office/drawing/2014/main" id="{F9F8DB8C-9322-49BD-9D2D-DC7CD949B69F}"/>
                </a:ext>
              </a:extLst>
            </p:cNvPr>
            <p:cNvSpPr/>
            <p:nvPr/>
          </p:nvSpPr>
          <p:spPr bwMode="gray">
            <a:xfrm>
              <a:off x="10099452" y="1030635"/>
              <a:ext cx="1725793" cy="539086"/>
            </a:xfrm>
            <a:prstGeom prst="rect">
              <a:avLst/>
            </a:prstGeom>
            <a:noFill/>
            <a:ln w="9525" algn="ctr">
              <a:noFill/>
              <a:miter lim="800000"/>
              <a:headEnd/>
              <a:tailEnd/>
            </a:ln>
            <a:effectLst/>
          </p:spPr>
          <p:txBody>
            <a:bodyPr lIns="0" tIns="0" rIns="0" bIns="0" rtlCol="0" anchor="t"/>
            <a:lstStyle/>
            <a:p>
              <a:pPr marL="0" marR="0" lvl="0" indent="0" algn="l" defTabSz="914400" rtl="0" eaLnBrk="1" fontAlgn="auto" latinLnBrk="0" hangingPunct="1">
                <a:lnSpc>
                  <a:spcPct val="100000"/>
                </a:lnSpc>
                <a:spcBef>
                  <a:spcPct val="0"/>
                </a:spcBef>
                <a:spcAft>
                  <a:spcPts val="60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Number of members</a:t>
              </a:r>
            </a:p>
            <a:p>
              <a:pPr marL="0" marR="0" lvl="0" indent="0" algn="l" defTabSz="914400" rtl="0" eaLnBrk="1" fontAlgn="auto" latinLnBrk="0" hangingPunct="1">
                <a:lnSpc>
                  <a:spcPct val="100000"/>
                </a:lnSpc>
                <a:spcBef>
                  <a:spcPct val="0"/>
                </a:spcBef>
                <a:spcAft>
                  <a:spcPts val="400"/>
                </a:spcAft>
                <a:buClrTx/>
                <a:buSzPct val="90000"/>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rPr>
                <a:t>Revenue</a:t>
              </a:r>
            </a:p>
          </p:txBody>
        </p:sp>
        <p:grpSp>
          <p:nvGrpSpPr>
            <p:cNvPr id="93" name="Group 92">
              <a:extLst>
                <a:ext uri="{FF2B5EF4-FFF2-40B4-BE49-F238E27FC236}">
                  <a16:creationId xmlns:a16="http://schemas.microsoft.com/office/drawing/2014/main" id="{7916D656-7C7F-4A95-B9CC-BB346B673BFC}"/>
                </a:ext>
              </a:extLst>
            </p:cNvPr>
            <p:cNvGrpSpPr/>
            <p:nvPr/>
          </p:nvGrpSpPr>
          <p:grpSpPr>
            <a:xfrm>
              <a:off x="9874624" y="1408230"/>
              <a:ext cx="158442" cy="220512"/>
              <a:chOff x="3875868" y="3315660"/>
              <a:chExt cx="187541" cy="261011"/>
            </a:xfrm>
            <a:gradFill>
              <a:gsLst>
                <a:gs pos="0">
                  <a:srgbClr val="E31937"/>
                </a:gs>
                <a:gs pos="60000">
                  <a:srgbClr val="A82465"/>
                </a:gs>
                <a:gs pos="100000">
                  <a:srgbClr val="5236AB"/>
                </a:gs>
              </a:gsLst>
              <a:lin ang="0" scaled="0"/>
            </a:gradFill>
          </p:grpSpPr>
          <p:sp>
            <p:nvSpPr>
              <p:cNvPr id="103" name="Freeform 146">
                <a:extLst>
                  <a:ext uri="{FF2B5EF4-FFF2-40B4-BE49-F238E27FC236}">
                    <a16:creationId xmlns:a16="http://schemas.microsoft.com/office/drawing/2014/main" id="{6482BEC1-E269-4A64-9CD2-AF069776E568}"/>
                  </a:ext>
                </a:extLst>
              </p:cNvPr>
              <p:cNvSpPr/>
              <p:nvPr/>
            </p:nvSpPr>
            <p:spPr>
              <a:xfrm>
                <a:off x="3985659" y="3448981"/>
                <a:ext cx="38671" cy="77073"/>
              </a:xfrm>
              <a:custGeom>
                <a:avLst/>
                <a:gdLst>
                  <a:gd name="connsiteX0" fmla="*/ 19710 w 38671"/>
                  <a:gd name="connsiteY0" fmla="*/ 18696 h 77073"/>
                  <a:gd name="connsiteX1" fmla="*/ 30072 w 38671"/>
                  <a:gd name="connsiteY1" fmla="*/ 25390 h 77073"/>
                  <a:gd name="connsiteX2" fmla="*/ 35531 w 38671"/>
                  <a:gd name="connsiteY2" fmla="*/ 28344 h 77073"/>
                  <a:gd name="connsiteX3" fmla="*/ 38500 w 38671"/>
                  <a:gd name="connsiteY3" fmla="*/ 22935 h 77073"/>
                  <a:gd name="connsiteX4" fmla="*/ 24149 w 38671"/>
                  <a:gd name="connsiteY4" fmla="*/ 10406 h 77073"/>
                  <a:gd name="connsiteX5" fmla="*/ 24149 w 38671"/>
                  <a:gd name="connsiteY5" fmla="*/ 4362 h 77073"/>
                  <a:gd name="connsiteX6" fmla="*/ 19739 w 38671"/>
                  <a:gd name="connsiteY6" fmla="*/ 0 h 77073"/>
                  <a:gd name="connsiteX7" fmla="*/ 15366 w 38671"/>
                  <a:gd name="connsiteY7" fmla="*/ 4362 h 77073"/>
                  <a:gd name="connsiteX8" fmla="*/ 15366 w 38671"/>
                  <a:gd name="connsiteY8" fmla="*/ 10262 h 77073"/>
                  <a:gd name="connsiteX9" fmla="*/ 327 w 38671"/>
                  <a:gd name="connsiteY9" fmla="*/ 24762 h 77073"/>
                  <a:gd name="connsiteX10" fmla="*/ 11731 w 38671"/>
                  <a:gd name="connsiteY10" fmla="*/ 39277 h 77073"/>
                  <a:gd name="connsiteX11" fmla="*/ 24352 w 38671"/>
                  <a:gd name="connsiteY11" fmla="*/ 43018 h 77073"/>
                  <a:gd name="connsiteX12" fmla="*/ 29767 w 38671"/>
                  <a:gd name="connsiteY12" fmla="*/ 49596 h 77073"/>
                  <a:gd name="connsiteX13" fmla="*/ 26574 w 38671"/>
                  <a:gd name="connsiteY13" fmla="*/ 55908 h 77073"/>
                  <a:gd name="connsiteX14" fmla="*/ 26198 w 38671"/>
                  <a:gd name="connsiteY14" fmla="*/ 56081 h 77073"/>
                  <a:gd name="connsiteX15" fmla="*/ 7872 w 38671"/>
                  <a:gd name="connsiteY15" fmla="*/ 52037 h 77073"/>
                  <a:gd name="connsiteX16" fmla="*/ 1717 w 38671"/>
                  <a:gd name="connsiteY16" fmla="*/ 51228 h 77073"/>
                  <a:gd name="connsiteX17" fmla="*/ 906 w 38671"/>
                  <a:gd name="connsiteY17" fmla="*/ 57367 h 77073"/>
                  <a:gd name="connsiteX18" fmla="*/ 15366 w 38671"/>
                  <a:gd name="connsiteY18" fmla="*/ 66198 h 77073"/>
                  <a:gd name="connsiteX19" fmla="*/ 15366 w 38671"/>
                  <a:gd name="connsiteY19" fmla="*/ 72712 h 77073"/>
                  <a:gd name="connsiteX20" fmla="*/ 19775 w 38671"/>
                  <a:gd name="connsiteY20" fmla="*/ 77074 h 77073"/>
                  <a:gd name="connsiteX21" fmla="*/ 24149 w 38671"/>
                  <a:gd name="connsiteY21" fmla="*/ 72712 h 77073"/>
                  <a:gd name="connsiteX22" fmla="*/ 24149 w 38671"/>
                  <a:gd name="connsiteY22" fmla="*/ 65917 h 77073"/>
                  <a:gd name="connsiteX23" fmla="*/ 30086 w 38671"/>
                  <a:gd name="connsiteY23" fmla="*/ 63931 h 77073"/>
                  <a:gd name="connsiteX24" fmla="*/ 38514 w 38671"/>
                  <a:gd name="connsiteY24" fmla="*/ 48795 h 77073"/>
                  <a:gd name="connsiteX25" fmla="*/ 26864 w 38671"/>
                  <a:gd name="connsiteY25" fmla="*/ 34626 h 77073"/>
                  <a:gd name="connsiteX26" fmla="*/ 14222 w 38671"/>
                  <a:gd name="connsiteY26" fmla="*/ 30871 h 77073"/>
                  <a:gd name="connsiteX27" fmla="*/ 9103 w 38671"/>
                  <a:gd name="connsiteY27" fmla="*/ 24856 h 77073"/>
                  <a:gd name="connsiteX28" fmla="*/ 19710 w 38671"/>
                  <a:gd name="connsiteY28" fmla="*/ 18696 h 7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71" h="77073">
                    <a:moveTo>
                      <a:pt x="19710" y="18696"/>
                    </a:moveTo>
                    <a:cubicBezTo>
                      <a:pt x="24272" y="18400"/>
                      <a:pt x="28479" y="21123"/>
                      <a:pt x="30072" y="25390"/>
                    </a:cubicBezTo>
                    <a:cubicBezTo>
                      <a:pt x="30759" y="27708"/>
                      <a:pt x="33207" y="29030"/>
                      <a:pt x="35531" y="28344"/>
                    </a:cubicBezTo>
                    <a:cubicBezTo>
                      <a:pt x="37841" y="27658"/>
                      <a:pt x="39166" y="25246"/>
                      <a:pt x="38500" y="22935"/>
                    </a:cubicBezTo>
                    <a:cubicBezTo>
                      <a:pt x="36328" y="16486"/>
                      <a:pt x="30846" y="11706"/>
                      <a:pt x="24149" y="10406"/>
                    </a:cubicBezTo>
                    <a:lnTo>
                      <a:pt x="24149" y="4362"/>
                    </a:lnTo>
                    <a:cubicBezTo>
                      <a:pt x="24142" y="1943"/>
                      <a:pt x="22165" y="-7"/>
                      <a:pt x="19739" y="0"/>
                    </a:cubicBezTo>
                    <a:cubicBezTo>
                      <a:pt x="17328" y="7"/>
                      <a:pt x="15380" y="1957"/>
                      <a:pt x="15366" y="4362"/>
                    </a:cubicBezTo>
                    <a:lnTo>
                      <a:pt x="15366" y="10262"/>
                    </a:lnTo>
                    <a:cubicBezTo>
                      <a:pt x="1667" y="11879"/>
                      <a:pt x="356" y="21563"/>
                      <a:pt x="327" y="24762"/>
                    </a:cubicBezTo>
                    <a:cubicBezTo>
                      <a:pt x="81" y="31724"/>
                      <a:pt x="4896" y="37847"/>
                      <a:pt x="11731" y="39277"/>
                    </a:cubicBezTo>
                    <a:cubicBezTo>
                      <a:pt x="17994" y="41126"/>
                      <a:pt x="24352" y="43018"/>
                      <a:pt x="24352" y="43018"/>
                    </a:cubicBezTo>
                    <a:cubicBezTo>
                      <a:pt x="27298" y="43949"/>
                      <a:pt x="29420" y="46527"/>
                      <a:pt x="29767" y="49596"/>
                    </a:cubicBezTo>
                    <a:cubicBezTo>
                      <a:pt x="30202" y="52167"/>
                      <a:pt x="28913" y="54731"/>
                      <a:pt x="26574" y="55908"/>
                    </a:cubicBezTo>
                    <a:cubicBezTo>
                      <a:pt x="26451" y="55958"/>
                      <a:pt x="26314" y="56016"/>
                      <a:pt x="26198" y="56081"/>
                    </a:cubicBezTo>
                    <a:cubicBezTo>
                      <a:pt x="19928" y="59425"/>
                      <a:pt x="12144" y="57706"/>
                      <a:pt x="7872" y="52037"/>
                    </a:cubicBezTo>
                    <a:cubicBezTo>
                      <a:pt x="6395" y="50116"/>
                      <a:pt x="3643" y="49755"/>
                      <a:pt x="1717" y="51228"/>
                    </a:cubicBezTo>
                    <a:cubicBezTo>
                      <a:pt x="-202" y="52702"/>
                      <a:pt x="-571" y="55446"/>
                      <a:pt x="906" y="57367"/>
                    </a:cubicBezTo>
                    <a:cubicBezTo>
                      <a:pt x="4360" y="62111"/>
                      <a:pt x="9566" y="65288"/>
                      <a:pt x="15366" y="66198"/>
                    </a:cubicBezTo>
                    <a:lnTo>
                      <a:pt x="15366" y="72712"/>
                    </a:lnTo>
                    <a:cubicBezTo>
                      <a:pt x="15380" y="75131"/>
                      <a:pt x="17350" y="77081"/>
                      <a:pt x="19775" y="77074"/>
                    </a:cubicBezTo>
                    <a:cubicBezTo>
                      <a:pt x="22187" y="77066"/>
                      <a:pt x="24142" y="75117"/>
                      <a:pt x="24149" y="72712"/>
                    </a:cubicBezTo>
                    <a:lnTo>
                      <a:pt x="24149" y="65917"/>
                    </a:lnTo>
                    <a:cubicBezTo>
                      <a:pt x="26212" y="65519"/>
                      <a:pt x="28203" y="64848"/>
                      <a:pt x="30086" y="63931"/>
                    </a:cubicBezTo>
                    <a:cubicBezTo>
                      <a:pt x="35864" y="61216"/>
                      <a:pt x="39253" y="55121"/>
                      <a:pt x="38514" y="48795"/>
                    </a:cubicBezTo>
                    <a:cubicBezTo>
                      <a:pt x="37870" y="42151"/>
                      <a:pt x="33272" y="36555"/>
                      <a:pt x="26864" y="34626"/>
                    </a:cubicBezTo>
                    <a:cubicBezTo>
                      <a:pt x="26864" y="34626"/>
                      <a:pt x="20499" y="32734"/>
                      <a:pt x="14222" y="30871"/>
                    </a:cubicBezTo>
                    <a:cubicBezTo>
                      <a:pt x="9935" y="29615"/>
                      <a:pt x="9074" y="27557"/>
                      <a:pt x="9103" y="24856"/>
                    </a:cubicBezTo>
                    <a:cubicBezTo>
                      <a:pt x="9153" y="20696"/>
                      <a:pt x="12716" y="18638"/>
                      <a:pt x="19710" y="18696"/>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4" name="Freeform 147">
                <a:extLst>
                  <a:ext uri="{FF2B5EF4-FFF2-40B4-BE49-F238E27FC236}">
                    <a16:creationId xmlns:a16="http://schemas.microsoft.com/office/drawing/2014/main" id="{17797FA1-2392-4A0B-9833-A0B65078DC3B}"/>
                  </a:ext>
                </a:extLst>
              </p:cNvPr>
              <p:cNvSpPr/>
              <p:nvPr/>
            </p:nvSpPr>
            <p:spPr>
              <a:xfrm>
                <a:off x="3875868" y="3315660"/>
                <a:ext cx="187541" cy="261011"/>
              </a:xfrm>
              <a:custGeom>
                <a:avLst/>
                <a:gdLst>
                  <a:gd name="connsiteX0" fmla="*/ 129160 w 187541"/>
                  <a:gd name="connsiteY0" fmla="*/ 113193 h 261011"/>
                  <a:gd name="connsiteX1" fmla="*/ 121623 w 187541"/>
                  <a:gd name="connsiteY1" fmla="*/ 113736 h 261011"/>
                  <a:gd name="connsiteX2" fmla="*/ 121623 w 187541"/>
                  <a:gd name="connsiteY2" fmla="*/ 94548 h 261011"/>
                  <a:gd name="connsiteX3" fmla="*/ 154742 w 187541"/>
                  <a:gd name="connsiteY3" fmla="*/ 94548 h 261011"/>
                  <a:gd name="connsiteX4" fmla="*/ 159129 w 187541"/>
                  <a:gd name="connsiteY4" fmla="*/ 90172 h 261011"/>
                  <a:gd name="connsiteX5" fmla="*/ 158051 w 187541"/>
                  <a:gd name="connsiteY5" fmla="*/ 87291 h 261011"/>
                  <a:gd name="connsiteX6" fmla="*/ 82878 w 187541"/>
                  <a:gd name="connsiteY6" fmla="*/ 1428 h 261011"/>
                  <a:gd name="connsiteX7" fmla="*/ 76463 w 187541"/>
                  <a:gd name="connsiteY7" fmla="*/ 1225 h 261011"/>
                  <a:gd name="connsiteX8" fmla="*/ 76260 w 187541"/>
                  <a:gd name="connsiteY8" fmla="*/ 1428 h 261011"/>
                  <a:gd name="connsiteX9" fmla="*/ 1088 w 187541"/>
                  <a:gd name="connsiteY9" fmla="*/ 87291 h 261011"/>
                  <a:gd name="connsiteX10" fmla="*/ 1501 w 187541"/>
                  <a:gd name="connsiteY10" fmla="*/ 93467 h 261011"/>
                  <a:gd name="connsiteX11" fmla="*/ 4390 w 187541"/>
                  <a:gd name="connsiteY11" fmla="*/ 94548 h 261011"/>
                  <a:gd name="connsiteX12" fmla="*/ 37516 w 187541"/>
                  <a:gd name="connsiteY12" fmla="*/ 94548 h 261011"/>
                  <a:gd name="connsiteX13" fmla="*/ 37516 w 187541"/>
                  <a:gd name="connsiteY13" fmla="*/ 256628 h 261011"/>
                  <a:gd name="connsiteX14" fmla="*/ 41903 w 187541"/>
                  <a:gd name="connsiteY14" fmla="*/ 261012 h 261011"/>
                  <a:gd name="connsiteX15" fmla="*/ 117228 w 187541"/>
                  <a:gd name="connsiteY15" fmla="*/ 261012 h 261011"/>
                  <a:gd name="connsiteX16" fmla="*/ 121623 w 187541"/>
                  <a:gd name="connsiteY16" fmla="*/ 256628 h 261011"/>
                  <a:gd name="connsiteX17" fmla="*/ 121623 w 187541"/>
                  <a:gd name="connsiteY17" fmla="*/ 229086 h 261011"/>
                  <a:gd name="connsiteX18" fmla="*/ 187042 w 187541"/>
                  <a:gd name="connsiteY18" fmla="*/ 178934 h 261011"/>
                  <a:gd name="connsiteX19" fmla="*/ 136749 w 187541"/>
                  <a:gd name="connsiteY19" fmla="*/ 113684 h 261011"/>
                  <a:gd name="connsiteX20" fmla="*/ 129160 w 187541"/>
                  <a:gd name="connsiteY20" fmla="*/ 113193 h 261011"/>
                  <a:gd name="connsiteX21" fmla="*/ 112840 w 187541"/>
                  <a:gd name="connsiteY21" fmla="*/ 252252 h 261011"/>
                  <a:gd name="connsiteX22" fmla="*/ 46298 w 187541"/>
                  <a:gd name="connsiteY22" fmla="*/ 252252 h 261011"/>
                  <a:gd name="connsiteX23" fmla="*/ 46298 w 187541"/>
                  <a:gd name="connsiteY23" fmla="*/ 90169 h 261011"/>
                  <a:gd name="connsiteX24" fmla="*/ 41903 w 187541"/>
                  <a:gd name="connsiteY24" fmla="*/ 85793 h 261011"/>
                  <a:gd name="connsiteX25" fmla="*/ 14056 w 187541"/>
                  <a:gd name="connsiteY25" fmla="*/ 85793 h 261011"/>
                  <a:gd name="connsiteX26" fmla="*/ 79569 w 187541"/>
                  <a:gd name="connsiteY26" fmla="*/ 10966 h 261011"/>
                  <a:gd name="connsiteX27" fmla="*/ 145083 w 187541"/>
                  <a:gd name="connsiteY27" fmla="*/ 85793 h 261011"/>
                  <a:gd name="connsiteX28" fmla="*/ 117228 w 187541"/>
                  <a:gd name="connsiteY28" fmla="*/ 85793 h 261011"/>
                  <a:gd name="connsiteX29" fmla="*/ 112840 w 187541"/>
                  <a:gd name="connsiteY29" fmla="*/ 90168 h 261011"/>
                  <a:gd name="connsiteX30" fmla="*/ 112840 w 187541"/>
                  <a:gd name="connsiteY30" fmla="*/ 115556 h 261011"/>
                  <a:gd name="connsiteX31" fmla="*/ 73103 w 187541"/>
                  <a:gd name="connsiteY31" fmla="*/ 187636 h 261011"/>
                  <a:gd name="connsiteX32" fmla="*/ 112840 w 187541"/>
                  <a:gd name="connsiteY32" fmla="*/ 227266 h 261011"/>
                  <a:gd name="connsiteX33" fmla="*/ 129160 w 187541"/>
                  <a:gd name="connsiteY33" fmla="*/ 220875 h 261011"/>
                  <a:gd name="connsiteX34" fmla="*/ 79569 w 187541"/>
                  <a:gd name="connsiteY34" fmla="*/ 171409 h 261011"/>
                  <a:gd name="connsiteX35" fmla="*/ 129160 w 187541"/>
                  <a:gd name="connsiteY35" fmla="*/ 121950 h 261011"/>
                  <a:gd name="connsiteX36" fmla="*/ 178752 w 187541"/>
                  <a:gd name="connsiteY36" fmla="*/ 171409 h 261011"/>
                  <a:gd name="connsiteX37" fmla="*/ 129160 w 187541"/>
                  <a:gd name="connsiteY37" fmla="*/ 220875 h 26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7541" h="261011">
                    <a:moveTo>
                      <a:pt x="129160" y="113193"/>
                    </a:moveTo>
                    <a:cubicBezTo>
                      <a:pt x="126633" y="113211"/>
                      <a:pt x="124121" y="113393"/>
                      <a:pt x="121623" y="113736"/>
                    </a:cubicBezTo>
                    <a:lnTo>
                      <a:pt x="121623" y="94548"/>
                    </a:lnTo>
                    <a:lnTo>
                      <a:pt x="154742" y="94548"/>
                    </a:lnTo>
                    <a:cubicBezTo>
                      <a:pt x="157167" y="94549"/>
                      <a:pt x="159129" y="92590"/>
                      <a:pt x="159129" y="90172"/>
                    </a:cubicBezTo>
                    <a:cubicBezTo>
                      <a:pt x="159129" y="89113"/>
                      <a:pt x="158746" y="88089"/>
                      <a:pt x="158051" y="87291"/>
                    </a:cubicBezTo>
                    <a:lnTo>
                      <a:pt x="82878" y="1428"/>
                    </a:lnTo>
                    <a:cubicBezTo>
                      <a:pt x="81162" y="-394"/>
                      <a:pt x="78295" y="-485"/>
                      <a:pt x="76463" y="1225"/>
                    </a:cubicBezTo>
                    <a:cubicBezTo>
                      <a:pt x="76398" y="1290"/>
                      <a:pt x="76325" y="1358"/>
                      <a:pt x="76260" y="1428"/>
                    </a:cubicBezTo>
                    <a:lnTo>
                      <a:pt x="1088" y="87291"/>
                    </a:lnTo>
                    <a:cubicBezTo>
                      <a:pt x="-512" y="89112"/>
                      <a:pt x="-324" y="91877"/>
                      <a:pt x="1501" y="93467"/>
                    </a:cubicBezTo>
                    <a:cubicBezTo>
                      <a:pt x="2304" y="94164"/>
                      <a:pt x="3332" y="94549"/>
                      <a:pt x="4390" y="94548"/>
                    </a:cubicBezTo>
                    <a:lnTo>
                      <a:pt x="37516" y="94548"/>
                    </a:lnTo>
                    <a:lnTo>
                      <a:pt x="37516" y="256628"/>
                    </a:lnTo>
                    <a:cubicBezTo>
                      <a:pt x="37516" y="259048"/>
                      <a:pt x="39478" y="261012"/>
                      <a:pt x="41903" y="261012"/>
                    </a:cubicBezTo>
                    <a:lnTo>
                      <a:pt x="117228" y="261012"/>
                    </a:lnTo>
                    <a:cubicBezTo>
                      <a:pt x="119653" y="261012"/>
                      <a:pt x="121623" y="259048"/>
                      <a:pt x="121623" y="256628"/>
                    </a:cubicBezTo>
                    <a:lnTo>
                      <a:pt x="121623" y="229086"/>
                    </a:lnTo>
                    <a:cubicBezTo>
                      <a:pt x="153569" y="233253"/>
                      <a:pt x="182864" y="210802"/>
                      <a:pt x="187042" y="178934"/>
                    </a:cubicBezTo>
                    <a:cubicBezTo>
                      <a:pt x="191220" y="147066"/>
                      <a:pt x="168702" y="117852"/>
                      <a:pt x="136749" y="113684"/>
                    </a:cubicBezTo>
                    <a:cubicBezTo>
                      <a:pt x="134236" y="113357"/>
                      <a:pt x="131695" y="113192"/>
                      <a:pt x="129160" y="113193"/>
                    </a:cubicBezTo>
                    <a:close/>
                    <a:moveTo>
                      <a:pt x="112840" y="252252"/>
                    </a:moveTo>
                    <a:lnTo>
                      <a:pt x="46298" y="252252"/>
                    </a:lnTo>
                    <a:lnTo>
                      <a:pt x="46298" y="90169"/>
                    </a:lnTo>
                    <a:cubicBezTo>
                      <a:pt x="46298" y="87752"/>
                      <a:pt x="44329" y="85793"/>
                      <a:pt x="41903" y="85793"/>
                    </a:cubicBezTo>
                    <a:lnTo>
                      <a:pt x="14056" y="85793"/>
                    </a:lnTo>
                    <a:lnTo>
                      <a:pt x="79569" y="10966"/>
                    </a:lnTo>
                    <a:lnTo>
                      <a:pt x="145083" y="85793"/>
                    </a:lnTo>
                    <a:lnTo>
                      <a:pt x="117228" y="85793"/>
                    </a:lnTo>
                    <a:cubicBezTo>
                      <a:pt x="114802" y="85793"/>
                      <a:pt x="112840" y="87751"/>
                      <a:pt x="112840" y="90168"/>
                    </a:cubicBezTo>
                    <a:lnTo>
                      <a:pt x="112840" y="115556"/>
                    </a:lnTo>
                    <a:cubicBezTo>
                      <a:pt x="81908" y="124514"/>
                      <a:pt x="64118" y="156786"/>
                      <a:pt x="73103" y="187636"/>
                    </a:cubicBezTo>
                    <a:cubicBezTo>
                      <a:pt x="78671" y="206758"/>
                      <a:pt x="93660" y="221713"/>
                      <a:pt x="112840" y="227266"/>
                    </a:cubicBezTo>
                    <a:close/>
                    <a:moveTo>
                      <a:pt x="129160" y="220875"/>
                    </a:moveTo>
                    <a:cubicBezTo>
                      <a:pt x="101769" y="220868"/>
                      <a:pt x="79569" y="198728"/>
                      <a:pt x="79569" y="171409"/>
                    </a:cubicBezTo>
                    <a:cubicBezTo>
                      <a:pt x="79569" y="144098"/>
                      <a:pt x="101769" y="121950"/>
                      <a:pt x="129160" y="121950"/>
                    </a:cubicBezTo>
                    <a:cubicBezTo>
                      <a:pt x="156552" y="121950"/>
                      <a:pt x="178752" y="144098"/>
                      <a:pt x="178752" y="171409"/>
                    </a:cubicBezTo>
                    <a:cubicBezTo>
                      <a:pt x="178723" y="198713"/>
                      <a:pt x="156537" y="220839"/>
                      <a:pt x="129160" y="220875"/>
                    </a:cubicBezTo>
                    <a:close/>
                  </a:path>
                </a:pathLst>
              </a:custGeom>
              <a:grpFill/>
              <a:ln w="72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96" name="Graphic 625">
              <a:extLst>
                <a:ext uri="{FF2B5EF4-FFF2-40B4-BE49-F238E27FC236}">
                  <a16:creationId xmlns:a16="http://schemas.microsoft.com/office/drawing/2014/main" id="{FC337EA9-10B3-4C78-8431-DB77A9F832B7}"/>
                </a:ext>
              </a:extLst>
            </p:cNvPr>
            <p:cNvGrpSpPr/>
            <p:nvPr/>
          </p:nvGrpSpPr>
          <p:grpSpPr>
            <a:xfrm>
              <a:off x="9882822" y="1081086"/>
              <a:ext cx="141213" cy="213203"/>
              <a:chOff x="3976052" y="2618777"/>
              <a:chExt cx="176522" cy="266516"/>
            </a:xfrm>
            <a:gradFill>
              <a:gsLst>
                <a:gs pos="0">
                  <a:srgbClr val="E31937"/>
                </a:gs>
                <a:gs pos="60000">
                  <a:srgbClr val="A82465"/>
                </a:gs>
                <a:gs pos="100000">
                  <a:srgbClr val="5236AB"/>
                </a:gs>
              </a:gsLst>
              <a:lin ang="0" scaled="0"/>
            </a:gradFill>
          </p:grpSpPr>
          <p:sp>
            <p:nvSpPr>
              <p:cNvPr id="97" name="Freeform 143">
                <a:extLst>
                  <a:ext uri="{FF2B5EF4-FFF2-40B4-BE49-F238E27FC236}">
                    <a16:creationId xmlns:a16="http://schemas.microsoft.com/office/drawing/2014/main" id="{00DC334C-C158-43EC-9252-0067B59701F5}"/>
                  </a:ext>
                </a:extLst>
              </p:cNvPr>
              <p:cNvSpPr/>
              <p:nvPr/>
            </p:nvSpPr>
            <p:spPr>
              <a:xfrm>
                <a:off x="3976052" y="2676141"/>
                <a:ext cx="176522" cy="209152"/>
              </a:xfrm>
              <a:custGeom>
                <a:avLst/>
                <a:gdLst>
                  <a:gd name="connsiteX0" fmla="*/ 148325 w 176522"/>
                  <a:gd name="connsiteY0" fmla="*/ 107 h 209152"/>
                  <a:gd name="connsiteX1" fmla="*/ 90578 w 176522"/>
                  <a:gd name="connsiteY1" fmla="*/ 107 h 209152"/>
                  <a:gd name="connsiteX2" fmla="*/ 88237 w 176522"/>
                  <a:gd name="connsiteY2" fmla="*/ -9 h 209152"/>
                  <a:gd name="connsiteX3" fmla="*/ 28164 w 176522"/>
                  <a:gd name="connsiteY3" fmla="*/ -9 h 209152"/>
                  <a:gd name="connsiteX4" fmla="*/ -17 w 176522"/>
                  <a:gd name="connsiteY4" fmla="*/ 28553 h 209152"/>
                  <a:gd name="connsiteX5" fmla="*/ -17 w 176522"/>
                  <a:gd name="connsiteY5" fmla="*/ 92407 h 209152"/>
                  <a:gd name="connsiteX6" fmla="*/ 16233 w 176522"/>
                  <a:gd name="connsiteY6" fmla="*/ 108875 h 209152"/>
                  <a:gd name="connsiteX7" fmla="*/ 17812 w 176522"/>
                  <a:gd name="connsiteY7" fmla="*/ 108797 h 209152"/>
                  <a:gd name="connsiteX8" fmla="*/ 23862 w 176522"/>
                  <a:gd name="connsiteY8" fmla="*/ 106881 h 209152"/>
                  <a:gd name="connsiteX9" fmla="*/ 23862 w 176522"/>
                  <a:gd name="connsiteY9" fmla="*/ 189442 h 209152"/>
                  <a:gd name="connsiteX10" fmla="*/ 43177 w 176522"/>
                  <a:gd name="connsiteY10" fmla="*/ 209023 h 209152"/>
                  <a:gd name="connsiteX11" fmla="*/ 58204 w 176522"/>
                  <a:gd name="connsiteY11" fmla="*/ 201751 h 209152"/>
                  <a:gd name="connsiteX12" fmla="*/ 85180 w 176522"/>
                  <a:gd name="connsiteY12" fmla="*/ 204740 h 209152"/>
                  <a:gd name="connsiteX13" fmla="*/ 88199 w 176522"/>
                  <a:gd name="connsiteY13" fmla="*/ 201663 h 209152"/>
                  <a:gd name="connsiteX14" fmla="*/ 115139 w 176522"/>
                  <a:gd name="connsiteY14" fmla="*/ 205022 h 209152"/>
                  <a:gd name="connsiteX15" fmla="*/ 118290 w 176522"/>
                  <a:gd name="connsiteY15" fmla="*/ 201871 h 209152"/>
                  <a:gd name="connsiteX16" fmla="*/ 145457 w 176522"/>
                  <a:gd name="connsiteY16" fmla="*/ 204791 h 209152"/>
                  <a:gd name="connsiteX17" fmla="*/ 152632 w 176522"/>
                  <a:gd name="connsiteY17" fmla="*/ 189558 h 209152"/>
                  <a:gd name="connsiteX18" fmla="*/ 152632 w 176522"/>
                  <a:gd name="connsiteY18" fmla="*/ 106997 h 209152"/>
                  <a:gd name="connsiteX19" fmla="*/ 158680 w 176522"/>
                  <a:gd name="connsiteY19" fmla="*/ 108913 h 209152"/>
                  <a:gd name="connsiteX20" fmla="*/ 176428 w 176522"/>
                  <a:gd name="connsiteY20" fmla="*/ 94132 h 209152"/>
                  <a:gd name="connsiteX21" fmla="*/ 176506 w 176522"/>
                  <a:gd name="connsiteY21" fmla="*/ 92523 h 209152"/>
                  <a:gd name="connsiteX22" fmla="*/ 176506 w 176522"/>
                  <a:gd name="connsiteY22" fmla="*/ 28672 h 209152"/>
                  <a:gd name="connsiteX23" fmla="*/ 148325 w 176522"/>
                  <a:gd name="connsiteY23" fmla="*/ 107 h 209152"/>
                  <a:gd name="connsiteX24" fmla="*/ 88254 w 176522"/>
                  <a:gd name="connsiteY24" fmla="*/ 43681 h 209152"/>
                  <a:gd name="connsiteX25" fmla="*/ 83945 w 176522"/>
                  <a:gd name="connsiteY25" fmla="*/ 48045 h 209152"/>
                  <a:gd name="connsiteX26" fmla="*/ 83945 w 176522"/>
                  <a:gd name="connsiteY26" fmla="*/ 48046 h 209152"/>
                  <a:gd name="connsiteX27" fmla="*/ 83945 w 176522"/>
                  <a:gd name="connsiteY27" fmla="*/ 91908 h 209152"/>
                  <a:gd name="connsiteX28" fmla="*/ 83933 w 176522"/>
                  <a:gd name="connsiteY28" fmla="*/ 92161 h 209152"/>
                  <a:gd name="connsiteX29" fmla="*/ 83933 w 176522"/>
                  <a:gd name="connsiteY29" fmla="*/ 189442 h 209152"/>
                  <a:gd name="connsiteX30" fmla="*/ 73194 w 176522"/>
                  <a:gd name="connsiteY30" fmla="*/ 200269 h 209152"/>
                  <a:gd name="connsiteX31" fmla="*/ 62511 w 176522"/>
                  <a:gd name="connsiteY31" fmla="*/ 189442 h 209152"/>
                  <a:gd name="connsiteX32" fmla="*/ 62511 w 176522"/>
                  <a:gd name="connsiteY32" fmla="*/ 114825 h 209152"/>
                  <a:gd name="connsiteX33" fmla="*/ 58186 w 176522"/>
                  <a:gd name="connsiteY33" fmla="*/ 110477 h 209152"/>
                  <a:gd name="connsiteX34" fmla="*/ 53897 w 176522"/>
                  <a:gd name="connsiteY34" fmla="*/ 114825 h 209152"/>
                  <a:gd name="connsiteX35" fmla="*/ 53897 w 176522"/>
                  <a:gd name="connsiteY35" fmla="*/ 189442 h 209152"/>
                  <a:gd name="connsiteX36" fmla="*/ 43159 w 176522"/>
                  <a:gd name="connsiteY36" fmla="*/ 200269 h 209152"/>
                  <a:gd name="connsiteX37" fmla="*/ 32477 w 176522"/>
                  <a:gd name="connsiteY37" fmla="*/ 189442 h 209152"/>
                  <a:gd name="connsiteX38" fmla="*/ 32477 w 176522"/>
                  <a:gd name="connsiteY38" fmla="*/ 48165 h 209152"/>
                  <a:gd name="connsiteX39" fmla="*/ 28152 w 176522"/>
                  <a:gd name="connsiteY39" fmla="*/ 43818 h 209152"/>
                  <a:gd name="connsiteX40" fmla="*/ 23862 w 176522"/>
                  <a:gd name="connsiteY40" fmla="*/ 48165 h 209152"/>
                  <a:gd name="connsiteX41" fmla="*/ 23862 w 176522"/>
                  <a:gd name="connsiteY41" fmla="*/ 91887 h 209152"/>
                  <a:gd name="connsiteX42" fmla="*/ 16996 w 176522"/>
                  <a:gd name="connsiteY42" fmla="*/ 100104 h 209152"/>
                  <a:gd name="connsiteX43" fmla="*/ 8636 w 176522"/>
                  <a:gd name="connsiteY43" fmla="*/ 93185 h 209152"/>
                  <a:gd name="connsiteX44" fmla="*/ 8598 w 176522"/>
                  <a:gd name="connsiteY44" fmla="*/ 92407 h 209152"/>
                  <a:gd name="connsiteX45" fmla="*/ 8598 w 176522"/>
                  <a:gd name="connsiteY45" fmla="*/ 28553 h 209152"/>
                  <a:gd name="connsiteX46" fmla="*/ 28169 w 176522"/>
                  <a:gd name="connsiteY46" fmla="*/ 8722 h 209152"/>
                  <a:gd name="connsiteX47" fmla="*/ 88238 w 176522"/>
                  <a:gd name="connsiteY47" fmla="*/ 8722 h 209152"/>
                  <a:gd name="connsiteX48" fmla="*/ 90135 w 176522"/>
                  <a:gd name="connsiteY48" fmla="*/ 8817 h 209152"/>
                  <a:gd name="connsiteX49" fmla="*/ 107806 w 176522"/>
                  <a:gd name="connsiteY49" fmla="*/ 28553 h 209152"/>
                  <a:gd name="connsiteX50" fmla="*/ 107806 w 176522"/>
                  <a:gd name="connsiteY50" fmla="*/ 92407 h 209152"/>
                  <a:gd name="connsiteX51" fmla="*/ 100178 w 176522"/>
                  <a:gd name="connsiteY51" fmla="*/ 100143 h 209152"/>
                  <a:gd name="connsiteX52" fmla="*/ 99412 w 176522"/>
                  <a:gd name="connsiteY52" fmla="*/ 100105 h 209152"/>
                  <a:gd name="connsiteX53" fmla="*/ 96754 w 176522"/>
                  <a:gd name="connsiteY53" fmla="*/ 99275 h 209152"/>
                  <a:gd name="connsiteX54" fmla="*/ 92559 w 176522"/>
                  <a:gd name="connsiteY54" fmla="*/ 92006 h 209152"/>
                  <a:gd name="connsiteX55" fmla="*/ 92559 w 176522"/>
                  <a:gd name="connsiteY55" fmla="*/ 48046 h 209152"/>
                  <a:gd name="connsiteX56" fmla="*/ 88254 w 176522"/>
                  <a:gd name="connsiteY56" fmla="*/ 43681 h 209152"/>
                  <a:gd name="connsiteX57" fmla="*/ 167893 w 176522"/>
                  <a:gd name="connsiteY57" fmla="*/ 92523 h 209152"/>
                  <a:gd name="connsiteX58" fmla="*/ 160262 w 176522"/>
                  <a:gd name="connsiteY58" fmla="*/ 100263 h 209152"/>
                  <a:gd name="connsiteX59" fmla="*/ 159495 w 176522"/>
                  <a:gd name="connsiteY59" fmla="*/ 100224 h 209152"/>
                  <a:gd name="connsiteX60" fmla="*/ 152632 w 176522"/>
                  <a:gd name="connsiteY60" fmla="*/ 92035 h 209152"/>
                  <a:gd name="connsiteX61" fmla="*/ 152618 w 176522"/>
                  <a:gd name="connsiteY61" fmla="*/ 91711 h 209152"/>
                  <a:gd name="connsiteX62" fmla="*/ 152618 w 176522"/>
                  <a:gd name="connsiteY62" fmla="*/ 48165 h 209152"/>
                  <a:gd name="connsiteX63" fmla="*/ 148329 w 176522"/>
                  <a:gd name="connsiteY63" fmla="*/ 43783 h 209152"/>
                  <a:gd name="connsiteX64" fmla="*/ 144005 w 176522"/>
                  <a:gd name="connsiteY64" fmla="*/ 48130 h 209152"/>
                  <a:gd name="connsiteX65" fmla="*/ 144005 w 176522"/>
                  <a:gd name="connsiteY65" fmla="*/ 48165 h 209152"/>
                  <a:gd name="connsiteX66" fmla="*/ 144005 w 176522"/>
                  <a:gd name="connsiteY66" fmla="*/ 92006 h 209152"/>
                  <a:gd name="connsiteX67" fmla="*/ 144017 w 176522"/>
                  <a:gd name="connsiteY67" fmla="*/ 92344 h 209152"/>
                  <a:gd name="connsiteX68" fmla="*/ 144017 w 176522"/>
                  <a:gd name="connsiteY68" fmla="*/ 189558 h 209152"/>
                  <a:gd name="connsiteX69" fmla="*/ 133334 w 176522"/>
                  <a:gd name="connsiteY69" fmla="*/ 200442 h 209152"/>
                  <a:gd name="connsiteX70" fmla="*/ 122595 w 176522"/>
                  <a:gd name="connsiteY70" fmla="*/ 189614 h 209152"/>
                  <a:gd name="connsiteX71" fmla="*/ 122595 w 176522"/>
                  <a:gd name="connsiteY71" fmla="*/ 189558 h 209152"/>
                  <a:gd name="connsiteX72" fmla="*/ 122595 w 176522"/>
                  <a:gd name="connsiteY72" fmla="*/ 115940 h 209152"/>
                  <a:gd name="connsiteX73" fmla="*/ 118307 w 176522"/>
                  <a:gd name="connsiteY73" fmla="*/ 111557 h 209152"/>
                  <a:gd name="connsiteX74" fmla="*/ 113983 w 176522"/>
                  <a:gd name="connsiteY74" fmla="*/ 115904 h 209152"/>
                  <a:gd name="connsiteX75" fmla="*/ 113983 w 176522"/>
                  <a:gd name="connsiteY75" fmla="*/ 115940 h 209152"/>
                  <a:gd name="connsiteX76" fmla="*/ 113983 w 176522"/>
                  <a:gd name="connsiteY76" fmla="*/ 189558 h 209152"/>
                  <a:gd name="connsiteX77" fmla="*/ 103271 w 176522"/>
                  <a:gd name="connsiteY77" fmla="*/ 200414 h 209152"/>
                  <a:gd name="connsiteX78" fmla="*/ 92559 w 176522"/>
                  <a:gd name="connsiteY78" fmla="*/ 189558 h 209152"/>
                  <a:gd name="connsiteX79" fmla="*/ 92559 w 176522"/>
                  <a:gd name="connsiteY79" fmla="*/ 106923 h 209152"/>
                  <a:gd name="connsiteX80" fmla="*/ 94262 w 176522"/>
                  <a:gd name="connsiteY80" fmla="*/ 107651 h 209152"/>
                  <a:gd name="connsiteX81" fmla="*/ 98593 w 176522"/>
                  <a:gd name="connsiteY81" fmla="*/ 108797 h 209152"/>
                  <a:gd name="connsiteX82" fmla="*/ 116344 w 176522"/>
                  <a:gd name="connsiteY82" fmla="*/ 94011 h 209152"/>
                  <a:gd name="connsiteX83" fmla="*/ 116421 w 176522"/>
                  <a:gd name="connsiteY83" fmla="*/ 92407 h 209152"/>
                  <a:gd name="connsiteX84" fmla="*/ 116421 w 176522"/>
                  <a:gd name="connsiteY84" fmla="*/ 28553 h 209152"/>
                  <a:gd name="connsiteX85" fmla="*/ 115899 w 176522"/>
                  <a:gd name="connsiteY85" fmla="*/ 23059 h 209152"/>
                  <a:gd name="connsiteX86" fmla="*/ 115405 w 176522"/>
                  <a:gd name="connsiteY86" fmla="*/ 21315 h 209152"/>
                  <a:gd name="connsiteX87" fmla="*/ 114407 w 176522"/>
                  <a:gd name="connsiteY87" fmla="*/ 17917 h 209152"/>
                  <a:gd name="connsiteX88" fmla="*/ 113469 w 176522"/>
                  <a:gd name="connsiteY88" fmla="*/ 16019 h 209152"/>
                  <a:gd name="connsiteX89" fmla="*/ 112041 w 176522"/>
                  <a:gd name="connsiteY89" fmla="*/ 13228 h 209152"/>
                  <a:gd name="connsiteX90" fmla="*/ 110707 w 176522"/>
                  <a:gd name="connsiteY90" fmla="*/ 11435 h 209152"/>
                  <a:gd name="connsiteX91" fmla="*/ 108888 w 176522"/>
                  <a:gd name="connsiteY91" fmla="*/ 9095 h 209152"/>
                  <a:gd name="connsiteX92" fmla="*/ 108689 w 176522"/>
                  <a:gd name="connsiteY92" fmla="*/ 8838 h 209152"/>
                  <a:gd name="connsiteX93" fmla="*/ 148324 w 176522"/>
                  <a:gd name="connsiteY93" fmla="*/ 8838 h 209152"/>
                  <a:gd name="connsiteX94" fmla="*/ 167892 w 176522"/>
                  <a:gd name="connsiteY94" fmla="*/ 28672 h 20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6522" h="209152">
                    <a:moveTo>
                      <a:pt x="148325" y="107"/>
                    </a:moveTo>
                    <a:lnTo>
                      <a:pt x="90578" y="107"/>
                    </a:lnTo>
                    <a:cubicBezTo>
                      <a:pt x="89806" y="44"/>
                      <a:pt x="89029" y="-9"/>
                      <a:pt x="88237" y="-9"/>
                    </a:cubicBezTo>
                    <a:lnTo>
                      <a:pt x="28164" y="-9"/>
                    </a:lnTo>
                    <a:cubicBezTo>
                      <a:pt x="12607" y="8"/>
                      <a:pt x="0" y="12785"/>
                      <a:pt x="-17" y="28553"/>
                    </a:cubicBezTo>
                    <a:lnTo>
                      <a:pt x="-17" y="92407"/>
                    </a:lnTo>
                    <a:cubicBezTo>
                      <a:pt x="-16" y="101502"/>
                      <a:pt x="7259" y="108875"/>
                      <a:pt x="16233" y="108875"/>
                    </a:cubicBezTo>
                    <a:cubicBezTo>
                      <a:pt x="16760" y="108875"/>
                      <a:pt x="17288" y="108849"/>
                      <a:pt x="17812" y="108797"/>
                    </a:cubicBezTo>
                    <a:cubicBezTo>
                      <a:pt x="19938" y="108588"/>
                      <a:pt x="21998" y="107936"/>
                      <a:pt x="23862" y="106881"/>
                    </a:cubicBezTo>
                    <a:lnTo>
                      <a:pt x="23862" y="189442"/>
                    </a:lnTo>
                    <a:cubicBezTo>
                      <a:pt x="23861" y="200255"/>
                      <a:pt x="32508" y="209022"/>
                      <a:pt x="43177" y="209023"/>
                    </a:cubicBezTo>
                    <a:cubicBezTo>
                      <a:pt x="49012" y="209024"/>
                      <a:pt x="54536" y="206351"/>
                      <a:pt x="58204" y="201751"/>
                    </a:cubicBezTo>
                    <a:cubicBezTo>
                      <a:pt x="64839" y="210126"/>
                      <a:pt x="76916" y="211465"/>
                      <a:pt x="85180" y="204740"/>
                    </a:cubicBezTo>
                    <a:cubicBezTo>
                      <a:pt x="86296" y="203832"/>
                      <a:pt x="87309" y="202800"/>
                      <a:pt x="88199" y="201663"/>
                    </a:cubicBezTo>
                    <a:cubicBezTo>
                      <a:pt x="94723" y="210130"/>
                      <a:pt x="106784" y="211634"/>
                      <a:pt x="115139" y="205022"/>
                    </a:cubicBezTo>
                    <a:cubicBezTo>
                      <a:pt x="116306" y="204098"/>
                      <a:pt x="117363" y="203041"/>
                      <a:pt x="118290" y="201871"/>
                    </a:cubicBezTo>
                    <a:cubicBezTo>
                      <a:pt x="124996" y="210280"/>
                      <a:pt x="137159" y="211588"/>
                      <a:pt x="145457" y="204791"/>
                    </a:cubicBezTo>
                    <a:cubicBezTo>
                      <a:pt x="149997" y="201073"/>
                      <a:pt x="152634" y="195474"/>
                      <a:pt x="152632" y="189558"/>
                    </a:cubicBezTo>
                    <a:lnTo>
                      <a:pt x="152632" y="106997"/>
                    </a:lnTo>
                    <a:cubicBezTo>
                      <a:pt x="154495" y="108055"/>
                      <a:pt x="156555" y="108707"/>
                      <a:pt x="158680" y="108913"/>
                    </a:cubicBezTo>
                    <a:cubicBezTo>
                      <a:pt x="167608" y="109798"/>
                      <a:pt x="175555" y="103181"/>
                      <a:pt x="176428" y="94132"/>
                    </a:cubicBezTo>
                    <a:cubicBezTo>
                      <a:pt x="176480" y="93597"/>
                      <a:pt x="176506" y="93060"/>
                      <a:pt x="176506" y="92523"/>
                    </a:cubicBezTo>
                    <a:lnTo>
                      <a:pt x="176506" y="28672"/>
                    </a:lnTo>
                    <a:cubicBezTo>
                      <a:pt x="176489" y="12904"/>
                      <a:pt x="163882" y="126"/>
                      <a:pt x="148325" y="107"/>
                    </a:cubicBezTo>
                    <a:close/>
                    <a:moveTo>
                      <a:pt x="88254" y="43681"/>
                    </a:moveTo>
                    <a:cubicBezTo>
                      <a:pt x="85875" y="43680"/>
                      <a:pt x="83946" y="45633"/>
                      <a:pt x="83945" y="48045"/>
                    </a:cubicBezTo>
                    <a:cubicBezTo>
                      <a:pt x="83945" y="48045"/>
                      <a:pt x="83945" y="48046"/>
                      <a:pt x="83945" y="48046"/>
                    </a:cubicBezTo>
                    <a:lnTo>
                      <a:pt x="83945" y="91908"/>
                    </a:lnTo>
                    <a:cubicBezTo>
                      <a:pt x="83942" y="91992"/>
                      <a:pt x="83933" y="92077"/>
                      <a:pt x="83933" y="92161"/>
                    </a:cubicBezTo>
                    <a:lnTo>
                      <a:pt x="83933" y="189442"/>
                    </a:lnTo>
                    <a:cubicBezTo>
                      <a:pt x="83918" y="195437"/>
                      <a:pt x="79110" y="200285"/>
                      <a:pt x="73194" y="200269"/>
                    </a:cubicBezTo>
                    <a:cubicBezTo>
                      <a:pt x="67301" y="200254"/>
                      <a:pt x="62526" y="195415"/>
                      <a:pt x="62511" y="189442"/>
                    </a:cubicBezTo>
                    <a:lnTo>
                      <a:pt x="62511" y="114825"/>
                    </a:lnTo>
                    <a:cubicBezTo>
                      <a:pt x="62502" y="112414"/>
                      <a:pt x="60565" y="110467"/>
                      <a:pt x="58186" y="110477"/>
                    </a:cubicBezTo>
                    <a:cubicBezTo>
                      <a:pt x="55821" y="110487"/>
                      <a:pt x="53906" y="112428"/>
                      <a:pt x="53897" y="114825"/>
                    </a:cubicBezTo>
                    <a:lnTo>
                      <a:pt x="53897" y="189442"/>
                    </a:lnTo>
                    <a:cubicBezTo>
                      <a:pt x="53881" y="195437"/>
                      <a:pt x="49074" y="200284"/>
                      <a:pt x="43159" y="200269"/>
                    </a:cubicBezTo>
                    <a:cubicBezTo>
                      <a:pt x="37266" y="200253"/>
                      <a:pt x="32492" y="195415"/>
                      <a:pt x="32477" y="189442"/>
                    </a:cubicBezTo>
                    <a:lnTo>
                      <a:pt x="32477" y="48165"/>
                    </a:lnTo>
                    <a:cubicBezTo>
                      <a:pt x="32467" y="45754"/>
                      <a:pt x="30531" y="43808"/>
                      <a:pt x="28152" y="43818"/>
                    </a:cubicBezTo>
                    <a:cubicBezTo>
                      <a:pt x="25787" y="43827"/>
                      <a:pt x="23872" y="45768"/>
                      <a:pt x="23862" y="48165"/>
                    </a:cubicBezTo>
                    <a:lnTo>
                      <a:pt x="23862" y="91887"/>
                    </a:lnTo>
                    <a:cubicBezTo>
                      <a:pt x="23969" y="95997"/>
                      <a:pt x="21013" y="99534"/>
                      <a:pt x="16996" y="100104"/>
                    </a:cubicBezTo>
                    <a:cubicBezTo>
                      <a:pt x="12802" y="100533"/>
                      <a:pt x="9059" y="97436"/>
                      <a:pt x="8636" y="93185"/>
                    </a:cubicBezTo>
                    <a:cubicBezTo>
                      <a:pt x="8611" y="92927"/>
                      <a:pt x="8598" y="92667"/>
                      <a:pt x="8598" y="92407"/>
                    </a:cubicBezTo>
                    <a:lnTo>
                      <a:pt x="8598" y="28553"/>
                    </a:lnTo>
                    <a:cubicBezTo>
                      <a:pt x="8611" y="17604"/>
                      <a:pt x="17366" y="8732"/>
                      <a:pt x="28169" y="8722"/>
                    </a:cubicBezTo>
                    <a:lnTo>
                      <a:pt x="88238" y="8722"/>
                    </a:lnTo>
                    <a:cubicBezTo>
                      <a:pt x="88882" y="8722"/>
                      <a:pt x="89511" y="8757"/>
                      <a:pt x="90135" y="8817"/>
                    </a:cubicBezTo>
                    <a:cubicBezTo>
                      <a:pt x="100180" y="9764"/>
                      <a:pt x="107848" y="18328"/>
                      <a:pt x="107806" y="28553"/>
                    </a:cubicBezTo>
                    <a:lnTo>
                      <a:pt x="107806" y="92407"/>
                    </a:lnTo>
                    <a:cubicBezTo>
                      <a:pt x="107807" y="96678"/>
                      <a:pt x="104392" y="100142"/>
                      <a:pt x="100178" y="100143"/>
                    </a:cubicBezTo>
                    <a:cubicBezTo>
                      <a:pt x="99922" y="100143"/>
                      <a:pt x="99666" y="100130"/>
                      <a:pt x="99412" y="100105"/>
                    </a:cubicBezTo>
                    <a:cubicBezTo>
                      <a:pt x="98480" y="100013"/>
                      <a:pt x="97575" y="99731"/>
                      <a:pt x="96754" y="99275"/>
                    </a:cubicBezTo>
                    <a:cubicBezTo>
                      <a:pt x="94179" y="97782"/>
                      <a:pt x="92581" y="95013"/>
                      <a:pt x="92559" y="92006"/>
                    </a:cubicBezTo>
                    <a:lnTo>
                      <a:pt x="92559" y="48046"/>
                    </a:lnTo>
                    <a:cubicBezTo>
                      <a:pt x="92560" y="45636"/>
                      <a:pt x="90632" y="43681"/>
                      <a:pt x="88254" y="43681"/>
                    </a:cubicBezTo>
                    <a:close/>
                    <a:moveTo>
                      <a:pt x="167893" y="92523"/>
                    </a:moveTo>
                    <a:cubicBezTo>
                      <a:pt x="167894" y="96796"/>
                      <a:pt x="164478" y="100262"/>
                      <a:pt x="160262" y="100263"/>
                    </a:cubicBezTo>
                    <a:cubicBezTo>
                      <a:pt x="160006" y="100263"/>
                      <a:pt x="159750" y="100250"/>
                      <a:pt x="159495" y="100224"/>
                    </a:cubicBezTo>
                    <a:cubicBezTo>
                      <a:pt x="155490" y="99653"/>
                      <a:pt x="152540" y="96133"/>
                      <a:pt x="152632" y="92035"/>
                    </a:cubicBezTo>
                    <a:cubicBezTo>
                      <a:pt x="152632" y="91926"/>
                      <a:pt x="152629" y="91817"/>
                      <a:pt x="152618" y="91711"/>
                    </a:cubicBezTo>
                    <a:lnTo>
                      <a:pt x="152618" y="48165"/>
                    </a:lnTo>
                    <a:cubicBezTo>
                      <a:pt x="152627" y="45755"/>
                      <a:pt x="150707" y="43793"/>
                      <a:pt x="148329" y="43783"/>
                    </a:cubicBezTo>
                    <a:cubicBezTo>
                      <a:pt x="145951" y="43773"/>
                      <a:pt x="144015" y="45720"/>
                      <a:pt x="144005" y="48130"/>
                    </a:cubicBezTo>
                    <a:cubicBezTo>
                      <a:pt x="144005" y="48142"/>
                      <a:pt x="144005" y="48154"/>
                      <a:pt x="144005" y="48165"/>
                    </a:cubicBezTo>
                    <a:lnTo>
                      <a:pt x="144005" y="92006"/>
                    </a:lnTo>
                    <a:cubicBezTo>
                      <a:pt x="144005" y="92119"/>
                      <a:pt x="144010" y="92231"/>
                      <a:pt x="144017" y="92344"/>
                    </a:cubicBezTo>
                    <a:lnTo>
                      <a:pt x="144017" y="189558"/>
                    </a:lnTo>
                    <a:cubicBezTo>
                      <a:pt x="144032" y="195553"/>
                      <a:pt x="139249" y="200426"/>
                      <a:pt x="133334" y="200442"/>
                    </a:cubicBezTo>
                    <a:cubicBezTo>
                      <a:pt x="127418" y="200457"/>
                      <a:pt x="122611" y="195609"/>
                      <a:pt x="122595" y="189614"/>
                    </a:cubicBezTo>
                    <a:cubicBezTo>
                      <a:pt x="122595" y="189595"/>
                      <a:pt x="122595" y="189577"/>
                      <a:pt x="122595" y="189558"/>
                    </a:cubicBezTo>
                    <a:lnTo>
                      <a:pt x="122595" y="115940"/>
                    </a:lnTo>
                    <a:cubicBezTo>
                      <a:pt x="122605" y="113529"/>
                      <a:pt x="120685" y="111567"/>
                      <a:pt x="118307" y="111557"/>
                    </a:cubicBezTo>
                    <a:cubicBezTo>
                      <a:pt x="115928" y="111548"/>
                      <a:pt x="113992" y="113494"/>
                      <a:pt x="113983" y="115904"/>
                    </a:cubicBezTo>
                    <a:cubicBezTo>
                      <a:pt x="113983" y="115916"/>
                      <a:pt x="113983" y="115928"/>
                      <a:pt x="113983" y="115940"/>
                    </a:cubicBezTo>
                    <a:lnTo>
                      <a:pt x="113983" y="189558"/>
                    </a:lnTo>
                    <a:cubicBezTo>
                      <a:pt x="113983" y="195554"/>
                      <a:pt x="109187" y="200414"/>
                      <a:pt x="103271" y="200414"/>
                    </a:cubicBezTo>
                    <a:cubicBezTo>
                      <a:pt x="97355" y="200414"/>
                      <a:pt x="92559" y="195554"/>
                      <a:pt x="92559" y="189558"/>
                    </a:cubicBezTo>
                    <a:lnTo>
                      <a:pt x="92559" y="106923"/>
                    </a:lnTo>
                    <a:cubicBezTo>
                      <a:pt x="93112" y="107201"/>
                      <a:pt x="93680" y="107444"/>
                      <a:pt x="94262" y="107651"/>
                    </a:cubicBezTo>
                    <a:cubicBezTo>
                      <a:pt x="95643" y="108244"/>
                      <a:pt x="97103" y="108630"/>
                      <a:pt x="98593" y="108797"/>
                    </a:cubicBezTo>
                    <a:cubicBezTo>
                      <a:pt x="107524" y="109682"/>
                      <a:pt x="115471" y="103062"/>
                      <a:pt x="116344" y="94011"/>
                    </a:cubicBezTo>
                    <a:cubicBezTo>
                      <a:pt x="116395" y="93478"/>
                      <a:pt x="116421" y="92943"/>
                      <a:pt x="116421" y="92407"/>
                    </a:cubicBezTo>
                    <a:lnTo>
                      <a:pt x="116421" y="28553"/>
                    </a:lnTo>
                    <a:cubicBezTo>
                      <a:pt x="116419" y="26709"/>
                      <a:pt x="116245" y="24869"/>
                      <a:pt x="115899" y="23059"/>
                    </a:cubicBezTo>
                    <a:cubicBezTo>
                      <a:pt x="115784" y="22458"/>
                      <a:pt x="115555" y="21902"/>
                      <a:pt x="115405" y="21315"/>
                    </a:cubicBezTo>
                    <a:cubicBezTo>
                      <a:pt x="115141" y="20163"/>
                      <a:pt x="114808" y="19028"/>
                      <a:pt x="114407" y="17917"/>
                    </a:cubicBezTo>
                    <a:cubicBezTo>
                      <a:pt x="114147" y="17252"/>
                      <a:pt x="113776" y="16655"/>
                      <a:pt x="113469" y="16019"/>
                    </a:cubicBezTo>
                    <a:cubicBezTo>
                      <a:pt x="113045" y="15062"/>
                      <a:pt x="112568" y="14130"/>
                      <a:pt x="112041" y="13228"/>
                    </a:cubicBezTo>
                    <a:cubicBezTo>
                      <a:pt x="111644" y="12592"/>
                      <a:pt x="111151" y="12036"/>
                      <a:pt x="110707" y="11435"/>
                    </a:cubicBezTo>
                    <a:cubicBezTo>
                      <a:pt x="110141" y="10624"/>
                      <a:pt x="109534" y="9842"/>
                      <a:pt x="108888" y="9095"/>
                    </a:cubicBezTo>
                    <a:cubicBezTo>
                      <a:pt x="108814" y="9014"/>
                      <a:pt x="108763" y="8915"/>
                      <a:pt x="108689" y="8838"/>
                    </a:cubicBezTo>
                    <a:lnTo>
                      <a:pt x="148324" y="8838"/>
                    </a:lnTo>
                    <a:cubicBezTo>
                      <a:pt x="159127" y="8851"/>
                      <a:pt x="167881" y="17724"/>
                      <a:pt x="167892" y="28672"/>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 name="Freeform 144">
                <a:extLst>
                  <a:ext uri="{FF2B5EF4-FFF2-40B4-BE49-F238E27FC236}">
                    <a16:creationId xmlns:a16="http://schemas.microsoft.com/office/drawing/2014/main" id="{1E1EA0D1-B2A8-4307-AF90-B7B840C3CFAE}"/>
                  </a:ext>
                </a:extLst>
              </p:cNvPr>
              <p:cNvSpPr/>
              <p:nvPr/>
            </p:nvSpPr>
            <p:spPr>
              <a:xfrm>
                <a:off x="4069887" y="2618894"/>
                <a:ext cx="48950" cy="49611"/>
              </a:xfrm>
              <a:custGeom>
                <a:avLst/>
                <a:gdLst>
                  <a:gd name="connsiteX0" fmla="*/ 24458 w 48950"/>
                  <a:gd name="connsiteY0" fmla="*/ 49602 h 49611"/>
                  <a:gd name="connsiteX1" fmla="*/ 48933 w 48950"/>
                  <a:gd name="connsiteY1" fmla="*/ 24797 h 49611"/>
                  <a:gd name="connsiteX2" fmla="*/ 24458 w 48950"/>
                  <a:gd name="connsiteY2" fmla="*/ -9 h 49611"/>
                  <a:gd name="connsiteX3" fmla="*/ -17 w 48950"/>
                  <a:gd name="connsiteY3" fmla="*/ 24795 h 49611"/>
                  <a:gd name="connsiteX4" fmla="*/ 24458 w 48950"/>
                  <a:gd name="connsiteY4" fmla="*/ 49602 h 49611"/>
                  <a:gd name="connsiteX5" fmla="*/ 24458 w 48950"/>
                  <a:gd name="connsiteY5" fmla="*/ 8721 h 49611"/>
                  <a:gd name="connsiteX6" fmla="*/ 40318 w 48950"/>
                  <a:gd name="connsiteY6" fmla="*/ 24798 h 49611"/>
                  <a:gd name="connsiteX7" fmla="*/ 24455 w 48950"/>
                  <a:gd name="connsiteY7" fmla="*/ 40872 h 49611"/>
                  <a:gd name="connsiteX8" fmla="*/ 8596 w 48950"/>
                  <a:gd name="connsiteY8" fmla="*/ 24795 h 49611"/>
                  <a:gd name="connsiteX9" fmla="*/ 24458 w 48950"/>
                  <a:gd name="connsiteY9" fmla="*/ 8721 h 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 h="49611">
                    <a:moveTo>
                      <a:pt x="24458" y="49602"/>
                    </a:moveTo>
                    <a:cubicBezTo>
                      <a:pt x="37976" y="49602"/>
                      <a:pt x="48933" y="38497"/>
                      <a:pt x="48933" y="24797"/>
                    </a:cubicBezTo>
                    <a:cubicBezTo>
                      <a:pt x="48933" y="11097"/>
                      <a:pt x="37976" y="-9"/>
                      <a:pt x="24458" y="-9"/>
                    </a:cubicBezTo>
                    <a:cubicBezTo>
                      <a:pt x="10942" y="-9"/>
                      <a:pt x="-15" y="11096"/>
                      <a:pt x="-17" y="24795"/>
                    </a:cubicBezTo>
                    <a:cubicBezTo>
                      <a:pt x="-3" y="38489"/>
                      <a:pt x="10947" y="49587"/>
                      <a:pt x="24458" y="49602"/>
                    </a:cubicBezTo>
                    <a:close/>
                    <a:moveTo>
                      <a:pt x="24458" y="8721"/>
                    </a:moveTo>
                    <a:cubicBezTo>
                      <a:pt x="33218" y="8722"/>
                      <a:pt x="40319" y="15920"/>
                      <a:pt x="40318" y="24798"/>
                    </a:cubicBezTo>
                    <a:cubicBezTo>
                      <a:pt x="40317" y="33676"/>
                      <a:pt x="33215" y="40873"/>
                      <a:pt x="24455" y="40872"/>
                    </a:cubicBezTo>
                    <a:cubicBezTo>
                      <a:pt x="15695" y="40871"/>
                      <a:pt x="8595" y="33673"/>
                      <a:pt x="8596" y="24795"/>
                    </a:cubicBezTo>
                    <a:cubicBezTo>
                      <a:pt x="8605" y="15920"/>
                      <a:pt x="15702" y="8728"/>
                      <a:pt x="24458" y="8721"/>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2" name="Freeform 145">
                <a:extLst>
                  <a:ext uri="{FF2B5EF4-FFF2-40B4-BE49-F238E27FC236}">
                    <a16:creationId xmlns:a16="http://schemas.microsoft.com/office/drawing/2014/main" id="{ADE79315-46F8-4124-9EAB-346AE1E5F21D}"/>
                  </a:ext>
                </a:extLst>
              </p:cNvPr>
              <p:cNvSpPr/>
              <p:nvPr/>
            </p:nvSpPr>
            <p:spPr>
              <a:xfrm>
                <a:off x="4009802" y="2618777"/>
                <a:ext cx="48947" cy="49608"/>
              </a:xfrm>
              <a:custGeom>
                <a:avLst/>
                <a:gdLst>
                  <a:gd name="connsiteX0" fmla="*/ 24457 w 48947"/>
                  <a:gd name="connsiteY0" fmla="*/ 49600 h 49608"/>
                  <a:gd name="connsiteX1" fmla="*/ 48931 w 48947"/>
                  <a:gd name="connsiteY1" fmla="*/ 24795 h 49608"/>
                  <a:gd name="connsiteX2" fmla="*/ 24457 w 48947"/>
                  <a:gd name="connsiteY2" fmla="*/ -9 h 49608"/>
                  <a:gd name="connsiteX3" fmla="*/ -17 w 48947"/>
                  <a:gd name="connsiteY3" fmla="*/ 24795 h 49608"/>
                  <a:gd name="connsiteX4" fmla="*/ 24457 w 48947"/>
                  <a:gd name="connsiteY4" fmla="*/ 49600 h 49608"/>
                  <a:gd name="connsiteX5" fmla="*/ 24457 w 48947"/>
                  <a:gd name="connsiteY5" fmla="*/ 8718 h 49608"/>
                  <a:gd name="connsiteX6" fmla="*/ 40318 w 48947"/>
                  <a:gd name="connsiteY6" fmla="*/ 24793 h 49608"/>
                  <a:gd name="connsiteX7" fmla="*/ 24457 w 48947"/>
                  <a:gd name="connsiteY7" fmla="*/ 40869 h 49608"/>
                  <a:gd name="connsiteX8" fmla="*/ 8596 w 48947"/>
                  <a:gd name="connsiteY8" fmla="*/ 24795 h 49608"/>
                  <a:gd name="connsiteX9" fmla="*/ 24457 w 48947"/>
                  <a:gd name="connsiteY9" fmla="*/ 8718 h 4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7" h="49608">
                    <a:moveTo>
                      <a:pt x="24457" y="49600"/>
                    </a:moveTo>
                    <a:cubicBezTo>
                      <a:pt x="37973" y="49600"/>
                      <a:pt x="48931" y="38494"/>
                      <a:pt x="48931" y="24795"/>
                    </a:cubicBezTo>
                    <a:cubicBezTo>
                      <a:pt x="48931" y="11096"/>
                      <a:pt x="37973" y="-9"/>
                      <a:pt x="24457" y="-9"/>
                    </a:cubicBezTo>
                    <a:cubicBezTo>
                      <a:pt x="10941" y="-9"/>
                      <a:pt x="-17" y="11096"/>
                      <a:pt x="-17" y="24795"/>
                    </a:cubicBezTo>
                    <a:cubicBezTo>
                      <a:pt x="0" y="38488"/>
                      <a:pt x="10947" y="49583"/>
                      <a:pt x="24457" y="49600"/>
                    </a:cubicBezTo>
                    <a:close/>
                    <a:moveTo>
                      <a:pt x="24457" y="8718"/>
                    </a:moveTo>
                    <a:cubicBezTo>
                      <a:pt x="33217" y="8718"/>
                      <a:pt x="40318" y="15915"/>
                      <a:pt x="40318" y="24793"/>
                    </a:cubicBezTo>
                    <a:cubicBezTo>
                      <a:pt x="40318" y="33672"/>
                      <a:pt x="33217" y="40869"/>
                      <a:pt x="24457" y="40869"/>
                    </a:cubicBezTo>
                    <a:cubicBezTo>
                      <a:pt x="15698" y="40869"/>
                      <a:pt x="8597" y="33673"/>
                      <a:pt x="8596" y="24795"/>
                    </a:cubicBezTo>
                    <a:cubicBezTo>
                      <a:pt x="8606" y="15921"/>
                      <a:pt x="15701" y="8729"/>
                      <a:pt x="24457" y="8718"/>
                    </a:cubicBez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2" name="Rectangle 1">
            <a:extLst>
              <a:ext uri="{FF2B5EF4-FFF2-40B4-BE49-F238E27FC236}">
                <a16:creationId xmlns:a16="http://schemas.microsoft.com/office/drawing/2014/main" id="{AC5165B3-9BC1-4F22-AE45-227CB96A3229}"/>
              </a:ext>
            </a:extLst>
          </p:cNvPr>
          <p:cNvSpPr/>
          <p:nvPr>
            <p:custDataLst>
              <p:tags r:id="rId22"/>
            </p:custDataLst>
          </p:nvPr>
        </p:nvSpPr>
        <p:spPr bwMode="gray">
          <a:xfrm>
            <a:off x="739803" y="2144774"/>
            <a:ext cx="2543604" cy="764927"/>
          </a:xfrm>
          <a:prstGeom prst="rect">
            <a:avLst/>
          </a:prstGeom>
          <a:noFill/>
          <a:ln w="9525" algn="ctr">
            <a:solidFill>
              <a:schemeClr val="accent6">
                <a:lumMod val="90000"/>
              </a:schemeClr>
            </a:solidFill>
            <a:miter lim="800000"/>
            <a:headEnd/>
            <a:tailEnd/>
          </a:ln>
          <a:effectLst/>
        </p:spPr>
        <p:txBody>
          <a:bodyPr lIns="63500" tIns="0" rIns="64800" bIns="0" rtlCol="0" anchor="ctr"/>
          <a:lstStyle/>
          <a:p>
            <a:pPr marL="0" marR="0" lvl="0" indent="0" algn="ctr" defTabSz="914400" rtl="0" eaLnBrk="1" fontAlgn="auto" latinLnBrk="0" hangingPunct="1">
              <a:lnSpc>
                <a:spcPct val="100000"/>
              </a:lnSpc>
              <a:spcBef>
                <a:spcPct val="0"/>
              </a:spcBef>
              <a:spcAft>
                <a:spcPts val="0"/>
              </a:spcAft>
              <a:buClrTx/>
              <a:buSzPct val="90000"/>
              <a:buFontTx/>
              <a:buNone/>
              <a:tabLst/>
              <a:defRPr/>
            </a:pPr>
            <a:endParaRPr kumimoji="0" lang="en-CA" sz="1600" b="1" i="0" u="none" strike="noStrike" kern="1200" cap="none" spc="0" normalizeH="0" baseline="0" noProof="0" dirty="0">
              <a:ln>
                <a:noFill/>
              </a:ln>
              <a:solidFill>
                <a:srgbClr val="FFFFFF"/>
              </a:solidFill>
              <a:effectLst/>
              <a:uLnTx/>
              <a:uFillTx/>
              <a:latin typeface="Arial"/>
              <a:ea typeface="+mn-ea"/>
              <a:cs typeface="Arial" pitchFamily="34" charset="0"/>
            </a:endParaRPr>
          </a:p>
        </p:txBody>
      </p:sp>
      <p:sp>
        <p:nvSpPr>
          <p:cNvPr id="3" name="Slide Number Placeholder 2">
            <a:extLst>
              <a:ext uri="{FF2B5EF4-FFF2-40B4-BE49-F238E27FC236}">
                <a16:creationId xmlns:a16="http://schemas.microsoft.com/office/drawing/2014/main" id="{79F8BC44-C515-8136-D8FF-EE5414AA0508}"/>
              </a:ext>
            </a:extLst>
          </p:cNvPr>
          <p:cNvSpPr>
            <a:spLocks noGrp="1"/>
          </p:cNvSpPr>
          <p:nvPr>
            <p:ph type="sldNum" sz="quarter" idx="4"/>
          </p:nvPr>
        </p:nvSpPr>
        <p:spPr/>
        <p:txBody>
          <a:bodyPr/>
          <a:lstStyle/>
          <a:p>
            <a:fld id="{525A3C56-E491-49B2-93F3-63532DF516BC}" type="slidenum">
              <a:rPr lang="en-CA" smtClean="0"/>
              <a:pPr/>
              <a:t>9</a:t>
            </a:fld>
            <a:endParaRPr lang="en-CA" dirty="0"/>
          </a:p>
        </p:txBody>
      </p:sp>
    </p:spTree>
    <p:extLst>
      <p:ext uri="{BB962C8B-B14F-4D97-AF65-F5344CB8AC3E}">
        <p14:creationId xmlns:p14="http://schemas.microsoft.com/office/powerpoint/2010/main" val="7101341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9"/>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4.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11"/>
</p:tagLst>
</file>

<file path=ppt/tags/tag16.xml><?xml version="1.0" encoding="utf-8"?>
<p:tagLst xmlns:a="http://schemas.openxmlformats.org/drawingml/2006/main" xmlns:r="http://schemas.openxmlformats.org/officeDocument/2006/relationships" xmlns:p="http://schemas.openxmlformats.org/presentationml/2006/main">
  <p:tag name="NUM" val="12"/>
</p:tagLst>
</file>

<file path=ppt/tags/tag17.xml><?xml version="1.0" encoding="utf-8"?>
<p:tagLst xmlns:a="http://schemas.openxmlformats.org/drawingml/2006/main" xmlns:r="http://schemas.openxmlformats.org/officeDocument/2006/relationships" xmlns:p="http://schemas.openxmlformats.org/presentationml/2006/main">
  <p:tag name="NUM" val="13"/>
</p:tagLst>
</file>

<file path=ppt/tags/tag18.xml><?xml version="1.0" encoding="utf-8"?>
<p:tagLst xmlns:a="http://schemas.openxmlformats.org/drawingml/2006/main" xmlns:r="http://schemas.openxmlformats.org/officeDocument/2006/relationships" xmlns:p="http://schemas.openxmlformats.org/presentationml/2006/main">
  <p:tag name="NUM" val="14"/>
</p:tagLst>
</file>

<file path=ppt/tags/tag19.xml><?xml version="1.0" encoding="utf-8"?>
<p:tagLst xmlns:a="http://schemas.openxmlformats.org/drawingml/2006/main" xmlns:r="http://schemas.openxmlformats.org/officeDocument/2006/relationships" xmlns:p="http://schemas.openxmlformats.org/presentationml/2006/main">
  <p:tag name="NUM" val="15"/>
</p:tagLst>
</file>

<file path=ppt/tags/tag2.xml><?xml version="1.0" encoding="utf-8"?>
<p:tagLst xmlns:a="http://schemas.openxmlformats.org/drawingml/2006/main" xmlns:r="http://schemas.openxmlformats.org/officeDocument/2006/relationships" xmlns:p="http://schemas.openxmlformats.org/presentationml/2006/main">
  <p:tag name="NUM" val="10"/>
</p:tagLst>
</file>

<file path=ppt/tags/tag20.xml><?xml version="1.0" encoding="utf-8"?>
<p:tagLst xmlns:a="http://schemas.openxmlformats.org/drawingml/2006/main" xmlns:r="http://schemas.openxmlformats.org/officeDocument/2006/relationships" xmlns:p="http://schemas.openxmlformats.org/presentationml/2006/main">
  <p:tag name="NUM" val="16"/>
</p:tagLst>
</file>

<file path=ppt/tags/tag21.xml><?xml version="1.0" encoding="utf-8"?>
<p:tagLst xmlns:a="http://schemas.openxmlformats.org/drawingml/2006/main" xmlns:r="http://schemas.openxmlformats.org/officeDocument/2006/relationships" xmlns:p="http://schemas.openxmlformats.org/presentationml/2006/main">
  <p:tag name="NUM" val="17"/>
</p:tagLst>
</file>

<file path=ppt/tags/tag22.xml><?xml version="1.0" encoding="utf-8"?>
<p:tagLst xmlns:a="http://schemas.openxmlformats.org/drawingml/2006/main" xmlns:r="http://schemas.openxmlformats.org/officeDocument/2006/relationships" xmlns:p="http://schemas.openxmlformats.org/presentationml/2006/main">
  <p:tag name="NUM" val="18"/>
</p:tagLst>
</file>

<file path=ppt/tags/tag23.xml><?xml version="1.0" encoding="utf-8"?>
<p:tagLst xmlns:a="http://schemas.openxmlformats.org/drawingml/2006/main" xmlns:r="http://schemas.openxmlformats.org/officeDocument/2006/relationships" xmlns:p="http://schemas.openxmlformats.org/presentationml/2006/main">
  <p:tag name="NUM" val="19"/>
</p:tagLst>
</file>

<file path=ppt/tags/tag24.xml><?xml version="1.0" encoding="utf-8"?>
<p:tagLst xmlns:a="http://schemas.openxmlformats.org/drawingml/2006/main" xmlns:r="http://schemas.openxmlformats.org/officeDocument/2006/relationships" xmlns:p="http://schemas.openxmlformats.org/presentationml/2006/main">
  <p:tag name="NUM" val="20"/>
</p:tagLst>
</file>

<file path=ppt/tags/tag25.xml><?xml version="1.0" encoding="utf-8"?>
<p:tagLst xmlns:a="http://schemas.openxmlformats.org/drawingml/2006/main" xmlns:r="http://schemas.openxmlformats.org/officeDocument/2006/relationships" xmlns:p="http://schemas.openxmlformats.org/presentationml/2006/main">
  <p:tag name="NUM" val="21"/>
</p:tagLst>
</file>

<file path=ppt/tags/tag26.xml><?xml version="1.0" encoding="utf-8"?>
<p:tagLst xmlns:a="http://schemas.openxmlformats.org/drawingml/2006/main" xmlns:r="http://schemas.openxmlformats.org/officeDocument/2006/relationships" xmlns:p="http://schemas.openxmlformats.org/presentationml/2006/main">
  <p:tag name="NUM" val="22"/>
</p:tagLst>
</file>

<file path=ppt/tags/tag27.xml><?xml version="1.0" encoding="utf-8"?>
<p:tagLst xmlns:a="http://schemas.openxmlformats.org/drawingml/2006/main" xmlns:r="http://schemas.openxmlformats.org/officeDocument/2006/relationships" xmlns:p="http://schemas.openxmlformats.org/presentationml/2006/main">
  <p:tag name="NUM" val="23"/>
</p:tagLst>
</file>

<file path=ppt/tags/tag3.xml><?xml version="1.0" encoding="utf-8"?>
<p:tagLst xmlns:a="http://schemas.openxmlformats.org/drawingml/2006/main" xmlns:r="http://schemas.openxmlformats.org/officeDocument/2006/relationships" xmlns:p="http://schemas.openxmlformats.org/presentationml/2006/main">
  <p:tag name="NUM" val="13"/>
</p:tagLst>
</file>

<file path=ppt/tags/tag4.xml><?xml version="1.0" encoding="utf-8"?>
<p:tagLst xmlns:a="http://schemas.openxmlformats.org/drawingml/2006/main" xmlns:r="http://schemas.openxmlformats.org/officeDocument/2006/relationships" xmlns:p="http://schemas.openxmlformats.org/presentationml/2006/main">
  <p:tag name="NUM" val="12"/>
</p:tagLst>
</file>

<file path=ppt/tags/tag5.xml><?xml version="1.0" encoding="utf-8"?>
<p:tagLst xmlns:a="http://schemas.openxmlformats.org/drawingml/2006/main" xmlns:r="http://schemas.openxmlformats.org/officeDocument/2006/relationships" xmlns:p="http://schemas.openxmlformats.org/presentationml/2006/main">
  <p:tag name="NUM" val="1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7_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resentation2" id="{7496FB29-3CEF-A048-8C11-54EDC14D5A44}" vid="{F9F7EF9B-4597-EE4C-853B-A28065843032}"/>
    </a:ext>
  </a:extLst>
</a:theme>
</file>

<file path=ppt/theme/theme10.xml><?xml version="1.0" encoding="utf-8"?>
<a:theme xmlns:a="http://schemas.openxmlformats.org/drawingml/2006/main" name="4_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ln w="9525">
          <a:headEnd/>
          <a:tailEnd/>
        </a:ln>
      </a:spPr>
      <a:bodyPr lIns="91440" tIns="91440" rIns="64800" bIns="0" rtlCol="0" anchor="t"/>
      <a:lstStyle>
        <a:defPPr marL="0" marR="0" indent="0" algn="l" defTabSz="914400" rtl="0" eaLnBrk="1" fontAlgn="auto" latinLnBrk="0" hangingPunct="1">
          <a:lnSpc>
            <a:spcPct val="100000"/>
          </a:lnSpc>
          <a:spcBef>
            <a:spcPct val="0"/>
          </a:spcBef>
          <a:spcAft>
            <a:spcPts val="0"/>
          </a:spcAft>
          <a:buClrTx/>
          <a:buSzPct val="90000"/>
          <a:buFontTx/>
          <a:buNone/>
          <a:tabLst/>
          <a:defRPr kumimoji="0" sz="1300" b="1" i="0" u="none" strike="noStrike" kern="1200" cap="none" spc="0" normalizeH="0" baseline="0" noProof="0" dirty="0">
            <a:ln>
              <a:noFill/>
            </a:ln>
            <a:solidFill>
              <a:srgbClr val="000000"/>
            </a:solidFill>
            <a:effectLst/>
            <a:uLnTx/>
            <a:uFillTx/>
            <a:latin typeface="Arial"/>
            <a:ea typeface="+mn-ea"/>
            <a:cs typeface="Arial" pitchFamily="34" charset="0"/>
          </a:defRPr>
        </a:defPPr>
      </a:lstStyle>
      <a:style>
        <a:lnRef idx="2">
          <a:schemeClr val="accent3"/>
        </a:lnRef>
        <a:fillRef idx="1">
          <a:schemeClr val="lt1"/>
        </a:fillRef>
        <a:effectRef idx="0">
          <a:schemeClr val="accent3"/>
        </a:effectRef>
        <a:fontRef idx="minor">
          <a:schemeClr val="dk1"/>
        </a:fontRef>
      </a: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resentation8" id="{EF317D56-A4C8-E44D-B624-3100394CE399}" vid="{5A00F943-B179-3D4A-A626-0AB6606778FA}"/>
    </a:ext>
  </a:extLst>
</a:theme>
</file>

<file path=ppt/theme/theme11.xml><?xml version="1.0" encoding="utf-8"?>
<a:theme xmlns:a="http://schemas.openxmlformats.org/drawingml/2006/main" name="5_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PT_standard_template_30_nov" id="{4AD35742-6F2C-1444-AF62-EA1AE66E2CBE}" vid="{612F816C-DE76-1F4F-B027-51AC32A28E10}"/>
    </a:ext>
  </a:extLst>
</a:theme>
</file>

<file path=ppt/theme/theme12.xml><?xml version="1.0" encoding="utf-8"?>
<a:theme xmlns:a="http://schemas.openxmlformats.org/drawingml/2006/main" name="8_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CGI_Standard_presentation_internal.pptx" id="{AC155CDD-1F0A-4C61-9F77-34BCB9D300B9}" vid="{5A4FB7F1-CA84-4C68-B7C5-E57F7953A1C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CGI Widescreen Beet">
  <a:themeElements>
    <a:clrScheme name="CGI">
      <a:dk1>
        <a:srgbClr val="000000"/>
      </a:dk1>
      <a:lt1>
        <a:srgbClr val="FFFFFF"/>
      </a:lt1>
      <a:dk2>
        <a:srgbClr val="991F3D"/>
      </a:dk2>
      <a:lt2>
        <a:srgbClr val="FFFFFF"/>
      </a:lt2>
      <a:accent1>
        <a:srgbClr val="E31937"/>
      </a:accent1>
      <a:accent2>
        <a:srgbClr val="991F3D"/>
      </a:accent2>
      <a:accent3>
        <a:srgbClr val="FF6A00"/>
      </a:accent3>
      <a:accent4>
        <a:srgbClr val="A1C4D0"/>
      </a:accent4>
      <a:accent5>
        <a:srgbClr val="F2A200"/>
      </a:accent5>
      <a:accent6>
        <a:srgbClr val="A5ACB0"/>
      </a:accent6>
      <a:hlink>
        <a:srgbClr val="E67386"/>
      </a:hlink>
      <a:folHlink>
        <a:srgbClr val="FFAA9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bwMode="auto">
        <a:noFill/>
        <a:ln w="9525" algn="ctr">
          <a:noFill/>
          <a:miter lim="800000"/>
          <a:headEnd/>
          <a:tailEnd/>
        </a:ln>
        <a:effectLst/>
      </a:spPr>
      <a:bodyPr wrap="square" lIns="0" tIns="0" rIns="0" bIns="0" rtlCol="0">
        <a:spAutoFit/>
      </a:bodyPr>
      <a:lstStyle>
        <a:defPPr>
          <a:defRPr dirty="0" smtClean="0">
            <a:cs typeface="Arial" pitchFamily="34" charset="0"/>
          </a:defRPr>
        </a:defPPr>
      </a:lstStyle>
    </a:txDef>
  </a:objectDefaults>
  <a:extraClrSchemeLst/>
  <a:custClrLst>
    <a:custClr name="White">
      <a:srgbClr val="FFFFFF"/>
    </a:custClr>
    <a:custClr name="CGI Pumpkin - Light">
      <a:srgbClr val="F2DDCE"/>
    </a:custClr>
    <a:custClr name="CGI Honey - Light">
      <a:srgbClr val="F2E6CE"/>
    </a:custClr>
    <a:custClr name="CGI Beet - Light">
      <a:srgbClr val="E6DADD"/>
    </a:custClr>
    <a:custClr name="CGI Ice - Light">
      <a:srgbClr val="DAECF2"/>
    </a:custClr>
    <a:custClr name="&#10;CGI Cloud - Light">
      <a:srgbClr val="E4E8EB"/>
    </a:custClr>
    <a:custClr name="White">
      <a:srgbClr val="FFFFFF"/>
    </a:custClr>
    <a:custClr name="White">
      <a:srgbClr val="FFFFFF"/>
    </a:custClr>
    <a:custClr name="White">
      <a:srgbClr val="FFFFFF"/>
    </a:custClr>
    <a:custClr name="White">
      <a:srgbClr val="FFFFFF"/>
    </a:custClr>
    <a:custClr name="CGI Cherry">
      <a:srgbClr val="E31937"/>
    </a:custClr>
    <a:custClr name="CGI Pumpkin">
      <a:srgbClr val="FF6A00"/>
    </a:custClr>
    <a:custClr name="CGI Honey">
      <a:srgbClr val="F2A200"/>
    </a:custClr>
    <a:custClr name="CGI Beet ">
      <a:srgbClr val="991F3D"/>
    </a:custClr>
    <a:custClr name="CGI Ice ">
      <a:srgbClr val="A1C4D0"/>
    </a:custClr>
    <a:custClr name="CGI CLoud">
      <a:srgbClr val="A5ACB0"/>
    </a:custClr>
    <a:custClr name="White">
      <a:srgbClr val="FFFFFF"/>
    </a:custClr>
    <a:custClr name="White">
      <a:srgbClr val="FFFFFF"/>
    </a:custClr>
    <a:custClr name="White">
      <a:srgbClr val="FFFFFF"/>
    </a:custClr>
    <a:custClr name="White">
      <a:srgbClr val="FFFFFF"/>
    </a:custClr>
    <a:custClr name="CGI Cherry - Dark 1">
      <a:srgbClr val="CC0033"/>
    </a:custClr>
    <a:custClr name="CGI Pumpkin - Dark 1">
      <a:srgbClr val="C15000"/>
    </a:custClr>
    <a:custClr name="CGI Honey - Dark 1">
      <a:srgbClr val="CC8800"/>
    </a:custClr>
    <a:custClr name="CGI Beet - Dark 1">
      <a:srgbClr val="660A21"/>
    </a:custClr>
    <a:custClr name="CGI Ice - Dark 1">
      <a:srgbClr val="6BA1B3"/>
    </a:custClr>
    <a:custClr name="CGI Cloud - Dark 1">
      <a:srgbClr val="737B80"/>
    </a:custClr>
    <a:custClr name="White">
      <a:srgbClr val="FFFFFF"/>
    </a:custClr>
    <a:custClr name="White">
      <a:srgbClr val="FFFFFF"/>
    </a:custClr>
    <a:custClr name="White">
      <a:srgbClr val="FFFFFF"/>
    </a:custClr>
    <a:custClr name="White">
      <a:srgbClr val="FFFFFF"/>
    </a:custClr>
    <a:custClr name="CGI Cherry - Dark 2">
      <a:srgbClr val="B3002D"/>
    </a:custClr>
    <a:custClr name="White">
      <a:srgbClr val="FFFFFF"/>
    </a:custClr>
    <a:custClr name="CGI Honey - Dark 2">
      <a:srgbClr val="8C5E00"/>
    </a:custClr>
    <a:custClr name="White">
      <a:srgbClr val="FFFFFF"/>
    </a:custClr>
    <a:custClr name="CGI Ice - Dark 2">
      <a:srgbClr val="407080"/>
    </a:custClr>
    <a:custClr name="CGI Cloud - Dark 3">
      <a:srgbClr val="505659"/>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CGI Ice - Dark 3">
      <a:srgbClr val="1F414D"/>
    </a:custClr>
    <a:custClr name="CGI Cloud - Dark 3">
      <a:srgbClr val="2B3033"/>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Onscreen;2057;Pos1;Date1;CGI Widescreen Image Template - V17 EN.potx" id="{07EC1DCA-069A-4050-B398-29C8CFDB92E0}" vid="{D4043B88-207C-4139-BC18-99DFE75448BF}"/>
    </a:ext>
  </a:extLst>
</a:theme>
</file>

<file path=ppt/theme/theme3.xml><?xml version="1.0" encoding="utf-8"?>
<a:theme xmlns:a="http://schemas.openxmlformats.org/drawingml/2006/main" name="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PT_standard_template_30_nov" id="{4AD35742-6F2C-1444-AF62-EA1AE66E2CBE}" vid="{612F816C-DE76-1F4F-B027-51AC32A28E10}"/>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GI - EN">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CGI - EN" id="{6D4946DC-8F5E-4545-A914-FFEAF9D14A1B}" vid="{FFEB10D1-49C2-4A97-ACD5-247D67ECC710}"/>
    </a:ext>
  </a:extLst>
</a:theme>
</file>

<file path=ppt/theme/theme6.xml><?xml version="1.0" encoding="utf-8"?>
<a:theme xmlns:a="http://schemas.openxmlformats.org/drawingml/2006/main" name="1_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resentation13" id="{65481A7A-460F-954A-9B25-3214B963DDEB}" vid="{C8F4AAF0-831A-DA47-96BE-F50BBB1E7B76}"/>
    </a:ext>
  </a:extLst>
</a:theme>
</file>

<file path=ppt/theme/theme7.xml><?xml version="1.0" encoding="utf-8"?>
<a:theme xmlns:a="http://schemas.openxmlformats.org/drawingml/2006/main" name="2_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PT_standard_template_30_nov" id="{4AD35742-6F2C-1444-AF62-EA1AE66E2CBE}" vid="{612F816C-DE76-1F4F-B027-51AC32A28E10}"/>
    </a:ext>
  </a:extLst>
</a:theme>
</file>

<file path=ppt/theme/theme8.xml><?xml version="1.0" encoding="utf-8"?>
<a:theme xmlns:a="http://schemas.openxmlformats.org/drawingml/2006/main" name="9_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resentation2" id="{7496FB29-3CEF-A048-8C11-54EDC14D5A44}" vid="{F9F7EF9B-4597-EE4C-853B-A28065843032}"/>
    </a:ext>
  </a:extLst>
</a:theme>
</file>

<file path=ppt/theme/theme9.xml><?xml version="1.0" encoding="utf-8"?>
<a:theme xmlns:a="http://schemas.openxmlformats.org/drawingml/2006/main" name="3_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résentation7" id="{DC95C7B8-883B-BC48-A8C6-7ED87D68DD6A}" vid="{564E911E-0FA1-F443-9878-0A74590EDF72}"/>
    </a:ext>
  </a:extLst>
</a:theme>
</file>

<file path=ppt/theme/themeOverride1.xml><?xml version="1.0" encoding="utf-8"?>
<a:themeOverride xmlns:a="http://schemas.openxmlformats.org/drawingml/2006/main">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themeOverride>
</file>

<file path=docProps/app.xml><?xml version="1.0" encoding="utf-8"?>
<Properties xmlns="http://schemas.openxmlformats.org/officeDocument/2006/extended-properties" xmlns:vt="http://schemas.openxmlformats.org/officeDocument/2006/docPropsVTypes">
  <TotalTime>508</TotalTime>
  <Words>5254</Words>
  <Application>Microsoft Office PowerPoint</Application>
  <PresentationFormat>Widescreen</PresentationFormat>
  <Paragraphs>495</Paragraphs>
  <Slides>30</Slides>
  <Notes>21</Notes>
  <HiddenSlides>3</HiddenSlides>
  <MMClips>0</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30</vt:i4>
      </vt:variant>
    </vt:vector>
  </HeadingPairs>
  <TitlesOfParts>
    <vt:vector size="54" baseType="lpstr">
      <vt:lpstr>Arial</vt:lpstr>
      <vt:lpstr>Arial Black</vt:lpstr>
      <vt:lpstr>Arial Nova Light</vt:lpstr>
      <vt:lpstr>Calibri</vt:lpstr>
      <vt:lpstr>Calibri Light</vt:lpstr>
      <vt:lpstr>Courier New</vt:lpstr>
      <vt:lpstr>Helvetica Neue</vt:lpstr>
      <vt:lpstr>HelveticaNeueLT Pro 45 Lt</vt:lpstr>
      <vt:lpstr>Source Sans Pro</vt:lpstr>
      <vt:lpstr>Symbol</vt:lpstr>
      <vt:lpstr>Verdana</vt:lpstr>
      <vt:lpstr>Wingdings</vt:lpstr>
      <vt:lpstr>7_CGI Widescreen Beet</vt:lpstr>
      <vt:lpstr>6_CGI Widescreen Beet</vt:lpstr>
      <vt:lpstr>CGI Widescreen Beet</vt:lpstr>
      <vt:lpstr>1_Office Theme</vt:lpstr>
      <vt:lpstr>CGI - EN</vt:lpstr>
      <vt:lpstr>1_CGI Widescreen Beet</vt:lpstr>
      <vt:lpstr>2_CGI Widescreen Beet</vt:lpstr>
      <vt:lpstr>9_CGI Widescreen Beet</vt:lpstr>
      <vt:lpstr>3_CGI Widescreen Beet</vt:lpstr>
      <vt:lpstr>4_CGI Widescreen Beet</vt:lpstr>
      <vt:lpstr>5_CGI Widescreen Beet</vt:lpstr>
      <vt:lpstr>8_CGI Widescreen Beet</vt:lpstr>
      <vt:lpstr>PowerPoint Presentation</vt:lpstr>
      <vt:lpstr>Agenda</vt:lpstr>
      <vt:lpstr>CGI at a glance </vt:lpstr>
      <vt:lpstr>The Americas</vt:lpstr>
      <vt:lpstr>Range of services and differentiators</vt:lpstr>
      <vt:lpstr>A representative view of our clients</vt:lpstr>
      <vt:lpstr>A representative view of our clients</vt:lpstr>
      <vt:lpstr>Culture of ownership and accountability</vt:lpstr>
      <vt:lpstr>CGI is built to grow and last..</vt:lpstr>
      <vt:lpstr>Lafayette Center of Excellence – a Public/Private Partnership Anchor</vt:lpstr>
      <vt:lpstr>Strategic Planning and Collaboration Patterns</vt:lpstr>
      <vt:lpstr>PowerPoint Presentation</vt:lpstr>
      <vt:lpstr>PowerPoint Presentation</vt:lpstr>
      <vt:lpstr>PowerPoint Presentation</vt:lpstr>
      <vt:lpstr>Our rolling 3 year horizon is a global antenna focused on megatrends that require organizations to constantly adapt</vt:lpstr>
      <vt:lpstr>CGI partners with universities to inform our strategy related to the impact these global trends have on our clients and our workforce</vt:lpstr>
      <vt:lpstr>NSF ExLENT Grant: ASSET AddreSSing the TalEnt and DiversiTy Gap in Biotechnology Workforce</vt:lpstr>
      <vt:lpstr>Idea Exchange</vt:lpstr>
      <vt:lpstr>Life Sciences | CGI.com Helping life sciences organizations increase speed, efficiency and innovation, while keeping pace with compliance demands</vt:lpstr>
      <vt:lpstr>Federal Health Services Improving health care delivery, research, and administration for the nation’s federal health agencies</vt:lpstr>
      <vt:lpstr>WindEurope 2023 | CGI.com Learn about our study: AI for the prediction of failures in wind turbines</vt:lpstr>
      <vt:lpstr>STEM@CGI Building tomorrow’s talent in our communities</vt:lpstr>
      <vt:lpstr>Insurance | CGI.com We help insurance companies build modern infrastructures</vt:lpstr>
      <vt:lpstr>Banking &amp; Financial Services Reinventing the movement of money in a digital-first, real-time world</vt:lpstr>
      <vt:lpstr>What ideas do you have?</vt:lpstr>
      <vt:lpstr>PowerPoint Presentation</vt:lpstr>
      <vt:lpstr>PowerPoint Presentation</vt:lpstr>
      <vt:lpstr>We are CGI</vt:lpstr>
      <vt:lpstr>Our global delivery model complements our proximity model  to offer end-to-end capabilities</vt:lpstr>
      <vt:lpstr>Our commitment to a more sustainable and inclusive world</vt:lpstr>
    </vt:vector>
  </TitlesOfParts>
  <Company>CGI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Craddock, Jacquelyn K</dc:creator>
  <cp:lastModifiedBy>Craddock, Jacquelyn K</cp:lastModifiedBy>
  <cp:revision>76</cp:revision>
  <dcterms:created xsi:type="dcterms:W3CDTF">2023-07-18T19:04:52Z</dcterms:created>
  <dcterms:modified xsi:type="dcterms:W3CDTF">2023-08-28T01:04:48Z</dcterms:modified>
</cp:coreProperties>
</file>